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77" r:id="rId6"/>
    <p:sldMasterId id="2147483793" r:id="rId7"/>
    <p:sldMasterId id="2147483810" r:id="rId8"/>
  </p:sldMasterIdLst>
  <p:notesMasterIdLst>
    <p:notesMasterId r:id="rId76"/>
  </p:notesMasterIdLst>
  <p:handoutMasterIdLst>
    <p:handoutMasterId r:id="rId77"/>
  </p:handoutMasterIdLst>
  <p:sldIdLst>
    <p:sldId id="280" r:id="rId9"/>
    <p:sldId id="281" r:id="rId10"/>
    <p:sldId id="258" r:id="rId11"/>
    <p:sldId id="282" r:id="rId12"/>
    <p:sldId id="342" r:id="rId13"/>
    <p:sldId id="343" r:id="rId14"/>
    <p:sldId id="344" r:id="rId15"/>
    <p:sldId id="345" r:id="rId16"/>
    <p:sldId id="353" r:id="rId17"/>
    <p:sldId id="346" r:id="rId18"/>
    <p:sldId id="289" r:id="rId19"/>
    <p:sldId id="290" r:id="rId20"/>
    <p:sldId id="339" r:id="rId21"/>
    <p:sldId id="283" r:id="rId22"/>
    <p:sldId id="338" r:id="rId23"/>
    <p:sldId id="284" r:id="rId24"/>
    <p:sldId id="285" r:id="rId25"/>
    <p:sldId id="347" r:id="rId26"/>
    <p:sldId id="349" r:id="rId27"/>
    <p:sldId id="348" r:id="rId28"/>
    <p:sldId id="354" r:id="rId29"/>
    <p:sldId id="355" r:id="rId30"/>
    <p:sldId id="356" r:id="rId31"/>
    <p:sldId id="357" r:id="rId32"/>
    <p:sldId id="358" r:id="rId33"/>
    <p:sldId id="278" r:id="rId34"/>
    <p:sldId id="291" r:id="rId35"/>
    <p:sldId id="292" r:id="rId36"/>
    <p:sldId id="350" r:id="rId37"/>
    <p:sldId id="266" r:id="rId38"/>
    <p:sldId id="331" r:id="rId39"/>
    <p:sldId id="293" r:id="rId40"/>
    <p:sldId id="295" r:id="rId41"/>
    <p:sldId id="351" r:id="rId42"/>
    <p:sldId id="270" r:id="rId43"/>
    <p:sldId id="332" r:id="rId44"/>
    <p:sldId id="333" r:id="rId45"/>
    <p:sldId id="334" r:id="rId46"/>
    <p:sldId id="335" r:id="rId47"/>
    <p:sldId id="359" r:id="rId48"/>
    <p:sldId id="288" r:id="rId49"/>
    <p:sldId id="322" r:id="rId50"/>
    <p:sldId id="315" r:id="rId51"/>
    <p:sldId id="316" r:id="rId52"/>
    <p:sldId id="352" r:id="rId53"/>
    <p:sldId id="275" r:id="rId54"/>
    <p:sldId id="336" r:id="rId55"/>
    <p:sldId id="286" r:id="rId56"/>
    <p:sldId id="287" r:id="rId57"/>
    <p:sldId id="340" r:id="rId58"/>
    <p:sldId id="341" r:id="rId59"/>
    <p:sldId id="300" r:id="rId60"/>
    <p:sldId id="301" r:id="rId61"/>
    <p:sldId id="303" r:id="rId62"/>
    <p:sldId id="328" r:id="rId63"/>
    <p:sldId id="305" r:id="rId64"/>
    <p:sldId id="329" r:id="rId65"/>
    <p:sldId id="307" r:id="rId66"/>
    <p:sldId id="308" r:id="rId67"/>
    <p:sldId id="309" r:id="rId68"/>
    <p:sldId id="310" r:id="rId69"/>
    <p:sldId id="311" r:id="rId70"/>
    <p:sldId id="312" r:id="rId71"/>
    <p:sldId id="313" r:id="rId72"/>
    <p:sldId id="314" r:id="rId73"/>
    <p:sldId id="318" r:id="rId74"/>
    <p:sldId id="319" r:id="rId75"/>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166"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A90"/>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35" autoAdjust="0"/>
    <p:restoredTop sz="49419" autoAdjust="0"/>
  </p:normalViewPr>
  <p:slideViewPr>
    <p:cSldViewPr snapToGrid="0">
      <p:cViewPr varScale="1">
        <p:scale>
          <a:sx n="45" d="100"/>
          <a:sy n="45" d="100"/>
        </p:scale>
        <p:origin x="2682" y="36"/>
      </p:cViewPr>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198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slide" Target="slides/slide60.xml"/><Relationship Id="rId76" Type="http://schemas.openxmlformats.org/officeDocument/2006/relationships/notesMaster" Target="notesMasters/notesMaster1.xml"/><Relationship Id="rId7" Type="http://schemas.openxmlformats.org/officeDocument/2006/relationships/slideMaster" Target="slideMasters/slideMaster2.xml"/><Relationship Id="rId71" Type="http://schemas.openxmlformats.org/officeDocument/2006/relationships/slide" Target="slides/slide63.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presProps" Target="presProps.xml"/><Relationship Id="rId5" Type="http://schemas.openxmlformats.org/officeDocument/2006/relationships/customXml" Target="../customXml/item5.xml"/><Relationship Id="rId61" Type="http://schemas.openxmlformats.org/officeDocument/2006/relationships/slide" Target="slides/slide53.xml"/><Relationship Id="rId82"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handoutMaster" Target="handoutMasters/handoutMaster1.xml"/><Relationship Id="rId8" Type="http://schemas.openxmlformats.org/officeDocument/2006/relationships/slideMaster" Target="slideMasters/slideMaster3.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1" Type="http://schemas.openxmlformats.org/officeDocument/2006/relationships/customXml" Target="../customXml/item1.xml"/><Relationship Id="rId6"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s>
</file>

<file path=ppt/diagrams/_rels/data1.xml.rels><?xml version="1.0" encoding="UTF-8" standalone="yes"?>
<Relationships xmlns="http://schemas.openxmlformats.org/package/2006/relationships"><Relationship Id="rId1" Type="http://schemas.openxmlformats.org/officeDocument/2006/relationships/hyperlink" Target="https://ocsp.acf.hhs.gov/irg/exchangeInfo.html" TargetMode="External"/></Relationships>
</file>

<file path=ppt/diagrams/_rels/drawing1.xml.rels><?xml version="1.0" encoding="UTF-8" standalone="yes"?>
<Relationships xmlns="http://schemas.openxmlformats.org/package/2006/relationships"><Relationship Id="rId1" Type="http://schemas.openxmlformats.org/officeDocument/2006/relationships/hyperlink" Target="https://ocsp.acf.hhs.gov/irg/exchangeInfo.html" TargetMode="Externa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A2BA68-B158-4DBC-9709-F9DB7CA1089D}" type="doc">
      <dgm:prSet loTypeId="urn:microsoft.com/office/officeart/2005/8/layout/hList3" loCatId="list" qsTypeId="urn:microsoft.com/office/officeart/2005/8/quickstyle/3d2" qsCatId="3D" csTypeId="urn:microsoft.com/office/officeart/2005/8/colors/accent2_1" csCatId="accent2" phldr="1"/>
      <dgm:spPr/>
      <dgm:t>
        <a:bodyPr/>
        <a:lstStyle/>
        <a:p>
          <a:endParaRPr lang="en-US"/>
        </a:p>
      </dgm:t>
    </dgm:pt>
    <dgm:pt modelId="{53ED3D8A-57DE-4C33-BB8B-023F101421B7}">
      <dgm:prSet phldrT="[Text]" custT="1"/>
      <dgm:spPr/>
      <dgm:t>
        <a:bodyPr/>
        <a:lstStyle/>
        <a:p>
          <a:r>
            <a:rPr lang="en-US" sz="2400" dirty="0" smtClean="0">
              <a:latin typeface="Arial" panose="020B0604020202020204" pitchFamily="34" charset="0"/>
              <a:cs typeface="Arial" panose="020B0604020202020204" pitchFamily="34" charset="0"/>
            </a:rPr>
            <a:t>Exchange information electronically between states using standardized messages through a batch process</a:t>
          </a:r>
          <a:endParaRPr lang="en-US" sz="2400" dirty="0">
            <a:latin typeface="Arial" panose="020B0604020202020204" pitchFamily="34" charset="0"/>
            <a:cs typeface="Arial" panose="020B0604020202020204" pitchFamily="34" charset="0"/>
          </a:endParaRPr>
        </a:p>
      </dgm:t>
    </dgm:pt>
    <dgm:pt modelId="{8C269EFB-F031-4863-BA7A-613E7B08534F}" type="parTrans" cxnId="{4F2878F9-F440-4EA2-A4E2-628966FAD309}">
      <dgm:prSet/>
      <dgm:spPr/>
      <dgm:t>
        <a:bodyPr/>
        <a:lstStyle/>
        <a:p>
          <a:endParaRPr lang="en-US" sz="1600"/>
        </a:p>
      </dgm:t>
    </dgm:pt>
    <dgm:pt modelId="{31686349-2041-4DDC-8963-8F1176FDF46D}" type="sibTrans" cxnId="{4F2878F9-F440-4EA2-A4E2-628966FAD309}">
      <dgm:prSet/>
      <dgm:spPr/>
      <dgm:t>
        <a:bodyPr/>
        <a:lstStyle/>
        <a:p>
          <a:endParaRPr lang="en-US" sz="1600"/>
        </a:p>
      </dgm:t>
    </dgm:pt>
    <dgm:pt modelId="{398B5C70-3864-469C-A8DD-6C5C3C33F7C0}">
      <dgm:prSet phldrT="[Text]" custT="1"/>
      <dgm:spPr/>
      <dgm:t>
        <a:bodyPr/>
        <a:lstStyle/>
        <a:p>
          <a:r>
            <a:rPr lang="en-US" sz="1800" dirty="0" smtClean="0">
              <a:latin typeface="Arial" panose="020B0604020202020204" pitchFamily="34" charset="0"/>
              <a:cs typeface="Arial" panose="020B0604020202020204" pitchFamily="34" charset="0"/>
            </a:rPr>
            <a:t>Features</a:t>
          </a:r>
          <a:endParaRPr lang="en-US" sz="1800" dirty="0">
            <a:latin typeface="Arial" panose="020B0604020202020204" pitchFamily="34" charset="0"/>
            <a:cs typeface="Arial" panose="020B0604020202020204" pitchFamily="34" charset="0"/>
          </a:endParaRPr>
        </a:p>
      </dgm:t>
    </dgm:pt>
    <dgm:pt modelId="{A22576C9-0871-40D2-9C7D-69BDC7EA7A14}" type="parTrans" cxnId="{40E39207-039F-436A-821B-DB2D3669875B}">
      <dgm:prSet/>
      <dgm:spPr/>
      <dgm:t>
        <a:bodyPr/>
        <a:lstStyle/>
        <a:p>
          <a:endParaRPr lang="en-US"/>
        </a:p>
      </dgm:t>
    </dgm:pt>
    <dgm:pt modelId="{6545F3B1-99B7-4F05-9032-F1784A22D73D}" type="sibTrans" cxnId="{40E39207-039F-436A-821B-DB2D3669875B}">
      <dgm:prSet/>
      <dgm:spPr/>
      <dgm:t>
        <a:bodyPr/>
        <a:lstStyle/>
        <a:p>
          <a:endParaRPr lang="en-US"/>
        </a:p>
      </dgm:t>
    </dgm:pt>
    <dgm:pt modelId="{F99873CB-531B-41F1-AE8B-36415C3A40CA}">
      <dgm:prSet phldrT="[Text]" custT="1"/>
      <dgm:spPr/>
      <dgm:t>
        <a:bodyPr/>
        <a:lstStyle/>
        <a:p>
          <a:r>
            <a:rPr lang="en-US" sz="1800" dirty="0" smtClean="0">
              <a:latin typeface="Arial" panose="020B0604020202020204" pitchFamily="34" charset="0"/>
              <a:cs typeface="Arial" panose="020B0604020202020204" pitchFamily="34" charset="0"/>
            </a:rPr>
            <a:t>Benefits</a:t>
          </a:r>
          <a:endParaRPr lang="en-US" sz="1800" dirty="0">
            <a:latin typeface="Arial" panose="020B0604020202020204" pitchFamily="34" charset="0"/>
            <a:cs typeface="Arial" panose="020B0604020202020204" pitchFamily="34" charset="0"/>
          </a:endParaRPr>
        </a:p>
      </dgm:t>
    </dgm:pt>
    <dgm:pt modelId="{712E8117-03DF-41E6-AD5C-9A886231C3E2}" type="parTrans" cxnId="{852683D7-1060-4A6E-8CB1-95CFDFC33BB7}">
      <dgm:prSet/>
      <dgm:spPr/>
      <dgm:t>
        <a:bodyPr/>
        <a:lstStyle/>
        <a:p>
          <a:endParaRPr lang="en-US"/>
        </a:p>
      </dgm:t>
    </dgm:pt>
    <dgm:pt modelId="{553B921D-24B8-406C-A90A-9DE302936F66}" type="sibTrans" cxnId="{852683D7-1060-4A6E-8CB1-95CFDFC33BB7}">
      <dgm:prSet/>
      <dgm:spPr/>
      <dgm:t>
        <a:bodyPr/>
        <a:lstStyle/>
        <a:p>
          <a:endParaRPr lang="en-US"/>
        </a:p>
      </dgm:t>
    </dgm:pt>
    <dgm:pt modelId="{8DEF8621-FFFD-4BFA-A122-2581D9D652E6}">
      <dgm:prSet phldrT="[Text]" custT="1"/>
      <dgm:spPr/>
      <dgm:t>
        <a:bodyPr/>
        <a:lstStyle/>
        <a:p>
          <a:r>
            <a:rPr lang="en-US" sz="1600" dirty="0" smtClean="0">
              <a:latin typeface="Arial" panose="020B0604020202020204" pitchFamily="34" charset="0"/>
              <a:cs typeface="Arial" panose="020B0604020202020204" pitchFamily="34" charset="0"/>
            </a:rPr>
            <a:t>Provide information such as case status, unsolicited case action updates, and free-form text information</a:t>
          </a:r>
          <a:endParaRPr lang="en-US" sz="1600" dirty="0">
            <a:latin typeface="Arial" panose="020B0604020202020204" pitchFamily="34" charset="0"/>
            <a:cs typeface="Arial" panose="020B0604020202020204" pitchFamily="34" charset="0"/>
          </a:endParaRPr>
        </a:p>
      </dgm:t>
    </dgm:pt>
    <dgm:pt modelId="{B62395F8-B998-4076-9ED5-19D038F5F282}" type="sibTrans" cxnId="{20FEEB9C-1A2A-4E2E-B788-14110BECE3EE}">
      <dgm:prSet/>
      <dgm:spPr/>
      <dgm:t>
        <a:bodyPr/>
        <a:lstStyle/>
        <a:p>
          <a:endParaRPr lang="en-US"/>
        </a:p>
      </dgm:t>
    </dgm:pt>
    <dgm:pt modelId="{44AA1E0F-C6B2-45DC-ABC6-1D4264DD2355}" type="parTrans" cxnId="{20FEEB9C-1A2A-4E2E-B788-14110BECE3EE}">
      <dgm:prSet/>
      <dgm:spPr/>
      <dgm:t>
        <a:bodyPr/>
        <a:lstStyle/>
        <a:p>
          <a:endParaRPr lang="en-US"/>
        </a:p>
      </dgm:t>
    </dgm:pt>
    <dgm:pt modelId="{9C680833-12FE-42F5-B01A-78E0F3436022}">
      <dgm:prSet phldrT="[Text]" custT="1"/>
      <dgm:spPr/>
      <dgm:t>
        <a:bodyPr/>
        <a:lstStyle/>
        <a:p>
          <a:endParaRPr lang="en-US" sz="1800" dirty="0"/>
        </a:p>
      </dgm:t>
    </dgm:pt>
    <dgm:pt modelId="{814CC833-B4A1-4985-B169-0BF9E69A33DB}" type="parTrans" cxnId="{33E17AF8-6B9A-4F0E-82F0-DF17A4BC8CBC}">
      <dgm:prSet/>
      <dgm:spPr/>
      <dgm:t>
        <a:bodyPr/>
        <a:lstStyle/>
        <a:p>
          <a:endParaRPr lang="en-US"/>
        </a:p>
      </dgm:t>
    </dgm:pt>
    <dgm:pt modelId="{19CA99FA-5B00-4E53-818E-C3F50719C89E}" type="sibTrans" cxnId="{33E17AF8-6B9A-4F0E-82F0-DF17A4BC8CBC}">
      <dgm:prSet/>
      <dgm:spPr/>
      <dgm:t>
        <a:bodyPr/>
        <a:lstStyle/>
        <a:p>
          <a:endParaRPr lang="en-US"/>
        </a:p>
      </dgm:t>
    </dgm:pt>
    <dgm:pt modelId="{D3C60E5D-5ADE-4FE7-9B9E-19E5A859C0BA}">
      <dgm:prSet phldrT="[Text]" custT="1"/>
      <dgm:spPr/>
      <dgm:t>
        <a:bodyPr/>
        <a:lstStyle/>
        <a:p>
          <a:r>
            <a:rPr lang="en-US" sz="1600" dirty="0" smtClean="0">
              <a:latin typeface="Arial" panose="020B0604020202020204" pitchFamily="34" charset="0"/>
              <a:cs typeface="Arial" panose="020B0604020202020204" pitchFamily="34" charset="0"/>
            </a:rPr>
            <a:t>Send requests to other CSENet states to open a two-state case, request assistance with one-state actions, case status, and locate actions  </a:t>
          </a:r>
          <a:endParaRPr lang="en-US" sz="1600" dirty="0">
            <a:latin typeface="Arial" panose="020B0604020202020204" pitchFamily="34" charset="0"/>
            <a:cs typeface="Arial" panose="020B0604020202020204" pitchFamily="34" charset="0"/>
          </a:endParaRPr>
        </a:p>
      </dgm:t>
    </dgm:pt>
    <dgm:pt modelId="{27FBC604-4E4D-46B0-9054-78C0CDBFD29B}" type="parTrans" cxnId="{EE16F960-61D2-4CFA-8671-DB6588FCF372}">
      <dgm:prSet/>
      <dgm:spPr/>
      <dgm:t>
        <a:bodyPr/>
        <a:lstStyle/>
        <a:p>
          <a:endParaRPr lang="en-US"/>
        </a:p>
      </dgm:t>
    </dgm:pt>
    <dgm:pt modelId="{2F9AECA4-F199-41EF-AA2A-B38A8D922B5B}" type="sibTrans" cxnId="{EE16F960-61D2-4CFA-8671-DB6588FCF372}">
      <dgm:prSet/>
      <dgm:spPr/>
      <dgm:t>
        <a:bodyPr/>
        <a:lstStyle/>
        <a:p>
          <a:endParaRPr lang="en-US"/>
        </a:p>
      </dgm:t>
    </dgm:pt>
    <dgm:pt modelId="{BFD34ACB-EF13-4430-BBFF-69DA3CCEA8EB}">
      <dgm:prSet phldrT="[Text]" custT="1"/>
      <dgm:spPr/>
      <dgm:t>
        <a:bodyPr/>
        <a:lstStyle/>
        <a:p>
          <a:r>
            <a:rPr lang="en-US" sz="1600" dirty="0" smtClean="0">
              <a:latin typeface="Arial" panose="020B0604020202020204" pitchFamily="34" charset="0"/>
              <a:cs typeface="Arial" panose="020B0604020202020204" pitchFamily="34" charset="0"/>
            </a:rPr>
            <a:t>Exchange agreements between all 54 states and territories </a:t>
          </a:r>
          <a:r>
            <a:rPr lang="en-US" sz="1600" dirty="0" smtClean="0">
              <a:solidFill>
                <a:srgbClr val="1A1A70"/>
              </a:solidFill>
              <a:latin typeface="Arial" panose="020B0604020202020204" pitchFamily="34" charset="0"/>
              <a:cs typeface="Arial" panose="020B0604020202020204" pitchFamily="34" charset="0"/>
              <a:hlinkClick xmlns:r="http://schemas.openxmlformats.org/officeDocument/2006/relationships" r:id="rId1"/>
            </a:rPr>
            <a:t>https://ocsp.acf.hhs.gov/irg/exchangeInfo.html</a:t>
          </a:r>
          <a:endParaRPr lang="en-US" sz="1600" dirty="0">
            <a:latin typeface="Arial" panose="020B0604020202020204" pitchFamily="34" charset="0"/>
            <a:cs typeface="Arial" panose="020B0604020202020204" pitchFamily="34" charset="0"/>
          </a:endParaRPr>
        </a:p>
      </dgm:t>
    </dgm:pt>
    <dgm:pt modelId="{3094CA69-B3BA-40F3-AB90-F8EED47B5147}" type="parTrans" cxnId="{8373DFA2-53C0-408E-8E1E-65BB248C80F1}">
      <dgm:prSet/>
      <dgm:spPr/>
      <dgm:t>
        <a:bodyPr/>
        <a:lstStyle/>
        <a:p>
          <a:endParaRPr lang="en-US"/>
        </a:p>
      </dgm:t>
    </dgm:pt>
    <dgm:pt modelId="{8A4972FA-2F00-4078-8BCB-1F765781A6F2}" type="sibTrans" cxnId="{8373DFA2-53C0-408E-8E1E-65BB248C80F1}">
      <dgm:prSet/>
      <dgm:spPr/>
      <dgm:t>
        <a:bodyPr/>
        <a:lstStyle/>
        <a:p>
          <a:endParaRPr lang="en-US"/>
        </a:p>
      </dgm:t>
    </dgm:pt>
    <dgm:pt modelId="{8753AB68-59DD-424F-A0E8-3ACEB17123E5}">
      <dgm:prSet phldrT="[Text]" custT="1"/>
      <dgm:spPr/>
      <dgm:t>
        <a:bodyPr/>
        <a:lstStyle/>
        <a:p>
          <a:r>
            <a:rPr lang="en-US" sz="1600" dirty="0" smtClean="0">
              <a:latin typeface="Arial" panose="020B0604020202020204" pitchFamily="34" charset="0"/>
              <a:cs typeface="Arial" panose="020B0604020202020204" pitchFamily="34" charset="0"/>
            </a:rPr>
            <a:t>Efficient method to exchange information</a:t>
          </a:r>
          <a:endParaRPr lang="en-US" sz="1600" dirty="0">
            <a:latin typeface="Arial" panose="020B0604020202020204" pitchFamily="34" charset="0"/>
            <a:cs typeface="Arial" panose="020B0604020202020204" pitchFamily="34" charset="0"/>
          </a:endParaRPr>
        </a:p>
      </dgm:t>
    </dgm:pt>
    <dgm:pt modelId="{07F0A6AA-209C-40BC-A61E-7478398520E6}" type="sibTrans" cxnId="{4C119717-CC30-444D-A259-334C30A58BFC}">
      <dgm:prSet/>
      <dgm:spPr/>
      <dgm:t>
        <a:bodyPr/>
        <a:lstStyle/>
        <a:p>
          <a:endParaRPr lang="en-US"/>
        </a:p>
      </dgm:t>
    </dgm:pt>
    <dgm:pt modelId="{872FEEF3-4DF3-47B6-993C-C62E1ECC231D}" type="parTrans" cxnId="{4C119717-CC30-444D-A259-334C30A58BFC}">
      <dgm:prSet/>
      <dgm:spPr/>
      <dgm:t>
        <a:bodyPr/>
        <a:lstStyle/>
        <a:p>
          <a:endParaRPr lang="en-US"/>
        </a:p>
      </dgm:t>
    </dgm:pt>
    <dgm:pt modelId="{ADB471AC-467F-4222-898A-8F1B8B49E705}">
      <dgm:prSet phldrT="[Text]" custT="1"/>
      <dgm:spPr/>
      <dgm:t>
        <a:bodyPr/>
        <a:lstStyle/>
        <a:p>
          <a:r>
            <a:rPr lang="en-US" sz="1600" dirty="0" smtClean="0">
              <a:latin typeface="Arial" panose="020B0604020202020204" pitchFamily="34" charset="0"/>
              <a:cs typeface="Arial" panose="020B0604020202020204" pitchFamily="34" charset="0"/>
            </a:rPr>
            <a:t>Ability to automate CSENet transactions </a:t>
          </a:r>
          <a:endParaRPr lang="en-US" sz="1600" dirty="0">
            <a:latin typeface="Arial" panose="020B0604020202020204" pitchFamily="34" charset="0"/>
            <a:cs typeface="Arial" panose="020B0604020202020204" pitchFamily="34" charset="0"/>
          </a:endParaRPr>
        </a:p>
      </dgm:t>
    </dgm:pt>
    <dgm:pt modelId="{4BC6111F-9D55-47CA-A440-7E963E63FAD7}" type="sibTrans" cxnId="{B7DA570B-12D7-4A99-B878-A6D1E56184C8}">
      <dgm:prSet/>
      <dgm:spPr/>
      <dgm:t>
        <a:bodyPr/>
        <a:lstStyle/>
        <a:p>
          <a:endParaRPr lang="en-US"/>
        </a:p>
      </dgm:t>
    </dgm:pt>
    <dgm:pt modelId="{81FD6BFB-F0ED-42DF-AED2-E133D4626D11}" type="parTrans" cxnId="{B7DA570B-12D7-4A99-B878-A6D1E56184C8}">
      <dgm:prSet/>
      <dgm:spPr/>
      <dgm:t>
        <a:bodyPr/>
        <a:lstStyle/>
        <a:p>
          <a:endParaRPr lang="en-US"/>
        </a:p>
      </dgm:t>
    </dgm:pt>
    <dgm:pt modelId="{EA7BDE70-F45E-478C-A98A-3F40106ADBDC}">
      <dgm:prSet phldrT="[Text]" custT="1"/>
      <dgm:spPr/>
      <dgm:t>
        <a:bodyPr/>
        <a:lstStyle/>
        <a:p>
          <a:endParaRPr lang="en-US" sz="1800" dirty="0"/>
        </a:p>
      </dgm:t>
    </dgm:pt>
    <dgm:pt modelId="{59E7EFE9-2187-4E62-98A4-448B3CC81AEC}" type="parTrans" cxnId="{4E78CAB8-5478-48A8-A5BC-350BF2F5A33C}">
      <dgm:prSet/>
      <dgm:spPr/>
      <dgm:t>
        <a:bodyPr/>
        <a:lstStyle/>
        <a:p>
          <a:endParaRPr lang="en-US"/>
        </a:p>
      </dgm:t>
    </dgm:pt>
    <dgm:pt modelId="{ABFF3CF6-C066-4D8F-94ED-E57C19F9E77E}" type="sibTrans" cxnId="{4E78CAB8-5478-48A8-A5BC-350BF2F5A33C}">
      <dgm:prSet/>
      <dgm:spPr/>
      <dgm:t>
        <a:bodyPr/>
        <a:lstStyle/>
        <a:p>
          <a:endParaRPr lang="en-US"/>
        </a:p>
      </dgm:t>
    </dgm:pt>
    <dgm:pt modelId="{4A1671DF-B916-4953-A707-368654FCA248}">
      <dgm:prSet phldrT="[Text]" custT="1"/>
      <dgm:spPr/>
      <dgm:t>
        <a:bodyPr/>
        <a:lstStyle/>
        <a:p>
          <a:r>
            <a:rPr lang="en-US" sz="1600" dirty="0" smtClean="0">
              <a:latin typeface="Arial" panose="020B0604020202020204" pitchFamily="34" charset="0"/>
              <a:cs typeface="Arial" panose="020B0604020202020204" pitchFamily="34" charset="0"/>
            </a:rPr>
            <a:t>Saves states the costs of printing, postage, and phone calls</a:t>
          </a:r>
          <a:endParaRPr lang="en-US" sz="1600" dirty="0">
            <a:latin typeface="Arial" panose="020B0604020202020204" pitchFamily="34" charset="0"/>
            <a:cs typeface="Arial" panose="020B0604020202020204" pitchFamily="34" charset="0"/>
          </a:endParaRPr>
        </a:p>
      </dgm:t>
    </dgm:pt>
    <dgm:pt modelId="{BD8F108A-80C1-4A4B-9635-1F0B9F9B8073}" type="parTrans" cxnId="{1791AD9C-14B5-42FB-85A9-F85DB9B9C41B}">
      <dgm:prSet/>
      <dgm:spPr/>
    </dgm:pt>
    <dgm:pt modelId="{40A33A3F-1DCF-456C-B858-0697BC2CA7E9}" type="sibTrans" cxnId="{1791AD9C-14B5-42FB-85A9-F85DB9B9C41B}">
      <dgm:prSet/>
      <dgm:spPr/>
    </dgm:pt>
    <dgm:pt modelId="{8554967F-21AD-4D0F-9D25-56A86FE20D7C}" type="pres">
      <dgm:prSet presAssocID="{88A2BA68-B158-4DBC-9709-F9DB7CA1089D}" presName="composite" presStyleCnt="0">
        <dgm:presLayoutVars>
          <dgm:chMax val="1"/>
          <dgm:dir/>
          <dgm:resizeHandles val="exact"/>
        </dgm:presLayoutVars>
      </dgm:prSet>
      <dgm:spPr/>
      <dgm:t>
        <a:bodyPr/>
        <a:lstStyle/>
        <a:p>
          <a:endParaRPr lang="en-US"/>
        </a:p>
      </dgm:t>
    </dgm:pt>
    <dgm:pt modelId="{376CB07E-AC50-46D1-B287-E8F9BDDAE123}" type="pres">
      <dgm:prSet presAssocID="{53ED3D8A-57DE-4C33-BB8B-023F101421B7}" presName="roof" presStyleLbl="dkBgShp" presStyleIdx="0" presStyleCnt="2"/>
      <dgm:spPr/>
      <dgm:t>
        <a:bodyPr/>
        <a:lstStyle/>
        <a:p>
          <a:endParaRPr lang="en-US"/>
        </a:p>
      </dgm:t>
    </dgm:pt>
    <dgm:pt modelId="{5EDBFCAC-8693-4E7A-9804-3F031E4CFF0A}" type="pres">
      <dgm:prSet presAssocID="{53ED3D8A-57DE-4C33-BB8B-023F101421B7}" presName="pillars" presStyleCnt="0"/>
      <dgm:spPr/>
      <dgm:t>
        <a:bodyPr/>
        <a:lstStyle/>
        <a:p>
          <a:endParaRPr lang="en-US"/>
        </a:p>
      </dgm:t>
    </dgm:pt>
    <dgm:pt modelId="{D672FE27-7684-4284-AADA-273E6FA95850}" type="pres">
      <dgm:prSet presAssocID="{53ED3D8A-57DE-4C33-BB8B-023F101421B7}" presName="pillar1" presStyleLbl="node1" presStyleIdx="0" presStyleCnt="2">
        <dgm:presLayoutVars>
          <dgm:bulletEnabled val="1"/>
        </dgm:presLayoutVars>
      </dgm:prSet>
      <dgm:spPr/>
      <dgm:t>
        <a:bodyPr/>
        <a:lstStyle/>
        <a:p>
          <a:endParaRPr lang="en-US"/>
        </a:p>
      </dgm:t>
    </dgm:pt>
    <dgm:pt modelId="{1F92245E-C9E3-46D8-9CBA-736D8BE44765}" type="pres">
      <dgm:prSet presAssocID="{F99873CB-531B-41F1-AE8B-36415C3A40CA}" presName="pillarX" presStyleLbl="node1" presStyleIdx="1" presStyleCnt="2">
        <dgm:presLayoutVars>
          <dgm:bulletEnabled val="1"/>
        </dgm:presLayoutVars>
      </dgm:prSet>
      <dgm:spPr/>
      <dgm:t>
        <a:bodyPr/>
        <a:lstStyle/>
        <a:p>
          <a:endParaRPr lang="en-US"/>
        </a:p>
      </dgm:t>
    </dgm:pt>
    <dgm:pt modelId="{5528F31C-1DA6-4D04-BA8F-EE42D2AC85CE}" type="pres">
      <dgm:prSet presAssocID="{53ED3D8A-57DE-4C33-BB8B-023F101421B7}" presName="base" presStyleLbl="dkBgShp" presStyleIdx="1" presStyleCnt="2"/>
      <dgm:spPr/>
      <dgm:t>
        <a:bodyPr/>
        <a:lstStyle/>
        <a:p>
          <a:endParaRPr lang="en-US"/>
        </a:p>
      </dgm:t>
    </dgm:pt>
  </dgm:ptLst>
  <dgm:cxnLst>
    <dgm:cxn modelId="{BE2A059E-5733-442A-BBE3-6DCBE13CB66A}" type="presOf" srcId="{4A1671DF-B916-4953-A707-368654FCA248}" destId="{1F92245E-C9E3-46D8-9CBA-736D8BE44765}" srcOrd="0" destOrd="2" presId="urn:microsoft.com/office/officeart/2005/8/layout/hList3"/>
    <dgm:cxn modelId="{9BF0CD5C-A7A9-41FF-BA80-44B18D8C8C69}" type="presOf" srcId="{53ED3D8A-57DE-4C33-BB8B-023F101421B7}" destId="{376CB07E-AC50-46D1-B287-E8F9BDDAE123}" srcOrd="0" destOrd="0" presId="urn:microsoft.com/office/officeart/2005/8/layout/hList3"/>
    <dgm:cxn modelId="{4F2878F9-F440-4EA2-A4E2-628966FAD309}" srcId="{88A2BA68-B158-4DBC-9709-F9DB7CA1089D}" destId="{53ED3D8A-57DE-4C33-BB8B-023F101421B7}" srcOrd="0" destOrd="0" parTransId="{8C269EFB-F031-4863-BA7A-613E7B08534F}" sibTransId="{31686349-2041-4DDC-8963-8F1176FDF46D}"/>
    <dgm:cxn modelId="{86E8F3FE-84AE-42CB-956B-053C10B0A888}" type="presOf" srcId="{EA7BDE70-F45E-478C-A98A-3F40106ADBDC}" destId="{1F92245E-C9E3-46D8-9CBA-736D8BE44765}" srcOrd="0" destOrd="4" presId="urn:microsoft.com/office/officeart/2005/8/layout/hList3"/>
    <dgm:cxn modelId="{20FEEB9C-1A2A-4E2E-B788-14110BECE3EE}" srcId="{398B5C70-3864-469C-A8DD-6C5C3C33F7C0}" destId="{8DEF8621-FFFD-4BFA-A122-2581D9D652E6}" srcOrd="2" destOrd="0" parTransId="{44AA1E0F-C6B2-45DC-ABC6-1D4264DD2355}" sibTransId="{B62395F8-B998-4076-9ED5-19D038F5F282}"/>
    <dgm:cxn modelId="{EE16F960-61D2-4CFA-8671-DB6588FCF372}" srcId="{398B5C70-3864-469C-A8DD-6C5C3C33F7C0}" destId="{D3C60E5D-5ADE-4FE7-9B9E-19E5A859C0BA}" srcOrd="1" destOrd="0" parTransId="{27FBC604-4E4D-46B0-9054-78C0CDBFD29B}" sibTransId="{2F9AECA4-F199-41EF-AA2A-B38A8D922B5B}"/>
    <dgm:cxn modelId="{B7DA570B-12D7-4A99-B878-A6D1E56184C8}" srcId="{F99873CB-531B-41F1-AE8B-36415C3A40CA}" destId="{ADB471AC-467F-4222-898A-8F1B8B49E705}" srcOrd="2" destOrd="0" parTransId="{81FD6BFB-F0ED-42DF-AED2-E133D4626D11}" sibTransId="{4BC6111F-9D55-47CA-A440-7E963E63FAD7}"/>
    <dgm:cxn modelId="{E613D740-35C1-4D56-99B1-A67B0F8C05D2}" type="presOf" srcId="{ADB471AC-467F-4222-898A-8F1B8B49E705}" destId="{1F92245E-C9E3-46D8-9CBA-736D8BE44765}" srcOrd="0" destOrd="3" presId="urn:microsoft.com/office/officeart/2005/8/layout/hList3"/>
    <dgm:cxn modelId="{33E17AF8-6B9A-4F0E-82F0-DF17A4BC8CBC}" srcId="{398B5C70-3864-469C-A8DD-6C5C3C33F7C0}" destId="{9C680833-12FE-42F5-B01A-78E0F3436022}" srcOrd="3" destOrd="0" parTransId="{814CC833-B4A1-4985-B169-0BF9E69A33DB}" sibTransId="{19CA99FA-5B00-4E53-818E-C3F50719C89E}"/>
    <dgm:cxn modelId="{4E78CAB8-5478-48A8-A5BC-350BF2F5A33C}" srcId="{F99873CB-531B-41F1-AE8B-36415C3A40CA}" destId="{EA7BDE70-F45E-478C-A98A-3F40106ADBDC}" srcOrd="3" destOrd="0" parTransId="{59E7EFE9-2187-4E62-98A4-448B3CC81AEC}" sibTransId="{ABFF3CF6-C066-4D8F-94ED-E57C19F9E77E}"/>
    <dgm:cxn modelId="{FD89B86A-C369-4206-ADC3-6BF3ED1BE77C}" type="presOf" srcId="{D3C60E5D-5ADE-4FE7-9B9E-19E5A859C0BA}" destId="{D672FE27-7684-4284-AADA-273E6FA95850}" srcOrd="0" destOrd="2" presId="urn:microsoft.com/office/officeart/2005/8/layout/hList3"/>
    <dgm:cxn modelId="{40E39207-039F-436A-821B-DB2D3669875B}" srcId="{53ED3D8A-57DE-4C33-BB8B-023F101421B7}" destId="{398B5C70-3864-469C-A8DD-6C5C3C33F7C0}" srcOrd="0" destOrd="0" parTransId="{A22576C9-0871-40D2-9C7D-69BDC7EA7A14}" sibTransId="{6545F3B1-99B7-4F05-9032-F1784A22D73D}"/>
    <dgm:cxn modelId="{D2705D6F-5C90-4419-937B-D1DF6ECCC133}" type="presOf" srcId="{BFD34ACB-EF13-4430-BBFF-69DA3CCEA8EB}" destId="{D672FE27-7684-4284-AADA-273E6FA95850}" srcOrd="0" destOrd="1" presId="urn:microsoft.com/office/officeart/2005/8/layout/hList3"/>
    <dgm:cxn modelId="{852683D7-1060-4A6E-8CB1-95CFDFC33BB7}" srcId="{53ED3D8A-57DE-4C33-BB8B-023F101421B7}" destId="{F99873CB-531B-41F1-AE8B-36415C3A40CA}" srcOrd="1" destOrd="0" parTransId="{712E8117-03DF-41E6-AD5C-9A886231C3E2}" sibTransId="{553B921D-24B8-406C-A90A-9DE302936F66}"/>
    <dgm:cxn modelId="{8810B804-16BB-4F9A-A769-BA805689E662}" type="presOf" srcId="{88A2BA68-B158-4DBC-9709-F9DB7CA1089D}" destId="{8554967F-21AD-4D0F-9D25-56A86FE20D7C}" srcOrd="0" destOrd="0" presId="urn:microsoft.com/office/officeart/2005/8/layout/hList3"/>
    <dgm:cxn modelId="{8373DFA2-53C0-408E-8E1E-65BB248C80F1}" srcId="{398B5C70-3864-469C-A8DD-6C5C3C33F7C0}" destId="{BFD34ACB-EF13-4430-BBFF-69DA3CCEA8EB}" srcOrd="0" destOrd="0" parTransId="{3094CA69-B3BA-40F3-AB90-F8EED47B5147}" sibTransId="{8A4972FA-2F00-4078-8BCB-1F765781A6F2}"/>
    <dgm:cxn modelId="{9A3AB4E6-422D-430C-B914-5B7CA7BBBC4D}" type="presOf" srcId="{398B5C70-3864-469C-A8DD-6C5C3C33F7C0}" destId="{D672FE27-7684-4284-AADA-273E6FA95850}" srcOrd="0" destOrd="0" presId="urn:microsoft.com/office/officeart/2005/8/layout/hList3"/>
    <dgm:cxn modelId="{C2BFE097-A245-42C2-881F-1E7C855DB06E}" type="presOf" srcId="{9C680833-12FE-42F5-B01A-78E0F3436022}" destId="{D672FE27-7684-4284-AADA-273E6FA95850}" srcOrd="0" destOrd="4" presId="urn:microsoft.com/office/officeart/2005/8/layout/hList3"/>
    <dgm:cxn modelId="{D2ACF7E5-2FF6-428E-A2F6-138C7FDE9DC6}" type="presOf" srcId="{F99873CB-531B-41F1-AE8B-36415C3A40CA}" destId="{1F92245E-C9E3-46D8-9CBA-736D8BE44765}" srcOrd="0" destOrd="0" presId="urn:microsoft.com/office/officeart/2005/8/layout/hList3"/>
    <dgm:cxn modelId="{1791AD9C-14B5-42FB-85A9-F85DB9B9C41B}" srcId="{F99873CB-531B-41F1-AE8B-36415C3A40CA}" destId="{4A1671DF-B916-4953-A707-368654FCA248}" srcOrd="1" destOrd="0" parTransId="{BD8F108A-80C1-4A4B-9635-1F0B9F9B8073}" sibTransId="{40A33A3F-1DCF-456C-B858-0697BC2CA7E9}"/>
    <dgm:cxn modelId="{E2A61744-86FD-466D-B295-B8FF5D8A6EF6}" type="presOf" srcId="{8DEF8621-FFFD-4BFA-A122-2581D9D652E6}" destId="{D672FE27-7684-4284-AADA-273E6FA95850}" srcOrd="0" destOrd="3" presId="urn:microsoft.com/office/officeart/2005/8/layout/hList3"/>
    <dgm:cxn modelId="{246B8801-C608-42A8-BE69-71312207A111}" type="presOf" srcId="{8753AB68-59DD-424F-A0E8-3ACEB17123E5}" destId="{1F92245E-C9E3-46D8-9CBA-736D8BE44765}" srcOrd="0" destOrd="1" presId="urn:microsoft.com/office/officeart/2005/8/layout/hList3"/>
    <dgm:cxn modelId="{4C119717-CC30-444D-A259-334C30A58BFC}" srcId="{F99873CB-531B-41F1-AE8B-36415C3A40CA}" destId="{8753AB68-59DD-424F-A0E8-3ACEB17123E5}" srcOrd="0" destOrd="0" parTransId="{872FEEF3-4DF3-47B6-993C-C62E1ECC231D}" sibTransId="{07F0A6AA-209C-40BC-A61E-7478398520E6}"/>
    <dgm:cxn modelId="{70A1F6D4-6D80-47FC-A602-2858B22DEDA8}" type="presParOf" srcId="{8554967F-21AD-4D0F-9D25-56A86FE20D7C}" destId="{376CB07E-AC50-46D1-B287-E8F9BDDAE123}" srcOrd="0" destOrd="0" presId="urn:microsoft.com/office/officeart/2005/8/layout/hList3"/>
    <dgm:cxn modelId="{0976CA82-C348-45C9-83CC-8BC2F5D1C67C}" type="presParOf" srcId="{8554967F-21AD-4D0F-9D25-56A86FE20D7C}" destId="{5EDBFCAC-8693-4E7A-9804-3F031E4CFF0A}" srcOrd="1" destOrd="0" presId="urn:microsoft.com/office/officeart/2005/8/layout/hList3"/>
    <dgm:cxn modelId="{D70746DC-999C-415D-9400-FB9E5D67289D}" type="presParOf" srcId="{5EDBFCAC-8693-4E7A-9804-3F031E4CFF0A}" destId="{D672FE27-7684-4284-AADA-273E6FA95850}" srcOrd="0" destOrd="0" presId="urn:microsoft.com/office/officeart/2005/8/layout/hList3"/>
    <dgm:cxn modelId="{2974003E-0602-45E3-9D93-FBA8B815B31B}" type="presParOf" srcId="{5EDBFCAC-8693-4E7A-9804-3F031E4CFF0A}" destId="{1F92245E-C9E3-46D8-9CBA-736D8BE44765}" srcOrd="1" destOrd="0" presId="urn:microsoft.com/office/officeart/2005/8/layout/hList3"/>
    <dgm:cxn modelId="{8C867E02-E0DD-4051-8AC3-FAB4ED0D605B}" type="presParOf" srcId="{8554967F-21AD-4D0F-9D25-56A86FE20D7C}" destId="{5528F31C-1DA6-4D04-BA8F-EE42D2AC85CE}"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1250ECDD-8C0D-4B01-8C18-46288E5934AC}" type="doc">
      <dgm:prSet loTypeId="urn:diagrams.loki3.com/BracketList" loCatId="list" qsTypeId="urn:microsoft.com/office/officeart/2005/8/quickstyle/3d3" qsCatId="3D" csTypeId="urn:microsoft.com/office/officeart/2005/8/colors/colorful1" csCatId="colorful" phldr="1"/>
      <dgm:spPr/>
      <dgm:t>
        <a:bodyPr/>
        <a:lstStyle/>
        <a:p>
          <a:endParaRPr lang="en-US"/>
        </a:p>
      </dgm:t>
    </dgm:pt>
    <dgm:pt modelId="{980B6F05-BF91-4255-BE7B-60195BF8B2B2}">
      <dgm:prSet phldrT="[Text]"/>
      <dgm:spPr/>
      <dgm:t>
        <a:bodyPr/>
        <a:lstStyle/>
        <a:p>
          <a:pPr algn="ctr"/>
          <a:r>
            <a:rPr lang="en-US" dirty="0" smtClean="0"/>
            <a:t>Interstate</a:t>
          </a:r>
          <a:endParaRPr lang="en-US" dirty="0"/>
        </a:p>
      </dgm:t>
    </dgm:pt>
    <dgm:pt modelId="{9E860A41-7108-468D-9916-F814A40F5469}" type="parTrans" cxnId="{ADDE8DA7-713D-4A0F-8253-3814A8DFA19C}">
      <dgm:prSet/>
      <dgm:spPr/>
      <dgm:t>
        <a:bodyPr/>
        <a:lstStyle/>
        <a:p>
          <a:endParaRPr lang="en-US"/>
        </a:p>
      </dgm:t>
    </dgm:pt>
    <dgm:pt modelId="{CF28D6D2-66E4-4665-998E-92F4AA8387EC}" type="sibTrans" cxnId="{ADDE8DA7-713D-4A0F-8253-3814A8DFA19C}">
      <dgm:prSet/>
      <dgm:spPr/>
      <dgm:t>
        <a:bodyPr/>
        <a:lstStyle/>
        <a:p>
          <a:endParaRPr lang="en-US"/>
        </a:p>
      </dgm:t>
    </dgm:pt>
    <dgm:pt modelId="{B1C01B01-8CFC-4366-9EBF-2681412EA4CB}">
      <dgm:prSet phldrT="[Text]"/>
      <dgm:spPr/>
      <dgm:t>
        <a:bodyPr/>
        <a:lstStyle/>
        <a:p>
          <a:r>
            <a:rPr lang="en-US" dirty="0" smtClean="0"/>
            <a:t>QUICK</a:t>
          </a:r>
          <a:endParaRPr lang="en-US" dirty="0"/>
        </a:p>
      </dgm:t>
    </dgm:pt>
    <dgm:pt modelId="{E2371A75-FEB2-4FD9-8B9B-6D09D236F838}" type="parTrans" cxnId="{D566C752-5F18-4875-970E-0F411B4EC4F4}">
      <dgm:prSet/>
      <dgm:spPr/>
      <dgm:t>
        <a:bodyPr/>
        <a:lstStyle/>
        <a:p>
          <a:endParaRPr lang="en-US"/>
        </a:p>
      </dgm:t>
    </dgm:pt>
    <dgm:pt modelId="{7F136688-8366-42A3-9B90-7418F0D0C5B5}" type="sibTrans" cxnId="{D566C752-5F18-4875-970E-0F411B4EC4F4}">
      <dgm:prSet/>
      <dgm:spPr/>
      <dgm:t>
        <a:bodyPr/>
        <a:lstStyle/>
        <a:p>
          <a:endParaRPr lang="en-US"/>
        </a:p>
      </dgm:t>
    </dgm:pt>
    <dgm:pt modelId="{904CA899-3EF6-457F-83AA-A13ED39B2A82}">
      <dgm:prSet phldrT="[Text]"/>
      <dgm:spPr/>
      <dgm:t>
        <a:bodyPr/>
        <a:lstStyle/>
        <a:p>
          <a:r>
            <a:rPr lang="en-US" dirty="0" smtClean="0"/>
            <a:t>FCR Query</a:t>
          </a:r>
          <a:endParaRPr lang="en-US" dirty="0"/>
        </a:p>
      </dgm:t>
    </dgm:pt>
    <dgm:pt modelId="{CE741379-8A08-422A-BEAC-B18F147D65C6}" type="parTrans" cxnId="{BDBB1017-3FCF-406A-A8F3-C9CDAE0E1196}">
      <dgm:prSet/>
      <dgm:spPr/>
      <dgm:t>
        <a:bodyPr/>
        <a:lstStyle/>
        <a:p>
          <a:endParaRPr lang="en-US"/>
        </a:p>
      </dgm:t>
    </dgm:pt>
    <dgm:pt modelId="{96FD49B6-28A9-4986-8DDC-2278E8A3777A}" type="sibTrans" cxnId="{BDBB1017-3FCF-406A-A8F3-C9CDAE0E1196}">
      <dgm:prSet/>
      <dgm:spPr/>
      <dgm:t>
        <a:bodyPr/>
        <a:lstStyle/>
        <a:p>
          <a:endParaRPr lang="en-US"/>
        </a:p>
      </dgm:t>
    </dgm:pt>
    <dgm:pt modelId="{BD27B36D-0CDA-45FF-934F-262E2593B0F2}">
      <dgm:prSet phldrT="[Text]"/>
      <dgm:spPr/>
      <dgm:t>
        <a:bodyPr/>
        <a:lstStyle/>
        <a:p>
          <a:r>
            <a:rPr lang="en-US" dirty="0" smtClean="0"/>
            <a:t>EDE</a:t>
          </a:r>
          <a:endParaRPr lang="en-US" dirty="0"/>
        </a:p>
      </dgm:t>
    </dgm:pt>
    <dgm:pt modelId="{460A32CB-FE23-4266-9D21-D5742A34FB73}" type="parTrans" cxnId="{34809DA4-BA35-4A24-A4B0-740FAC20CD9C}">
      <dgm:prSet/>
      <dgm:spPr/>
      <dgm:t>
        <a:bodyPr/>
        <a:lstStyle/>
        <a:p>
          <a:endParaRPr lang="en-US"/>
        </a:p>
      </dgm:t>
    </dgm:pt>
    <dgm:pt modelId="{F5EA782E-BA70-4775-82FA-A849D6D8B45F}" type="sibTrans" cxnId="{34809DA4-BA35-4A24-A4B0-740FAC20CD9C}">
      <dgm:prSet/>
      <dgm:spPr/>
      <dgm:t>
        <a:bodyPr/>
        <a:lstStyle/>
        <a:p>
          <a:endParaRPr lang="en-US"/>
        </a:p>
      </dgm:t>
    </dgm:pt>
    <dgm:pt modelId="{608C872D-A8EE-487F-BCB9-8468D44C82AB}">
      <dgm:prSet phldrT="[Text]"/>
      <dgm:spPr/>
      <dgm:t>
        <a:bodyPr/>
        <a:lstStyle/>
        <a:p>
          <a:r>
            <a:rPr lang="en-US" dirty="0" smtClean="0"/>
            <a:t>IRG</a:t>
          </a:r>
          <a:endParaRPr lang="en-US" dirty="0"/>
        </a:p>
      </dgm:t>
    </dgm:pt>
    <dgm:pt modelId="{BB47C512-3743-4C69-B9DA-C8A8EF73EA45}" type="parTrans" cxnId="{CBB1C184-EFBB-4EE4-A306-086438AF2DBC}">
      <dgm:prSet/>
      <dgm:spPr/>
      <dgm:t>
        <a:bodyPr/>
        <a:lstStyle/>
        <a:p>
          <a:endParaRPr lang="en-US"/>
        </a:p>
      </dgm:t>
    </dgm:pt>
    <dgm:pt modelId="{52798097-B1F2-484C-9C3A-362325CA8B80}" type="sibTrans" cxnId="{CBB1C184-EFBB-4EE4-A306-086438AF2DBC}">
      <dgm:prSet/>
      <dgm:spPr/>
      <dgm:t>
        <a:bodyPr/>
        <a:lstStyle/>
        <a:p>
          <a:endParaRPr lang="en-US"/>
        </a:p>
      </dgm:t>
    </dgm:pt>
    <dgm:pt modelId="{773574F5-BB64-4F1B-A6BE-E59143D272F3}">
      <dgm:prSet phldrT="[Text]"/>
      <dgm:spPr/>
      <dgm:t>
        <a:bodyPr/>
        <a:lstStyle/>
        <a:p>
          <a:pPr algn="ctr"/>
          <a:r>
            <a:rPr lang="en-US" dirty="0" smtClean="0"/>
            <a:t>Other</a:t>
          </a:r>
          <a:endParaRPr lang="en-US" dirty="0"/>
        </a:p>
      </dgm:t>
    </dgm:pt>
    <dgm:pt modelId="{C643FA96-2439-40DF-891F-8EF128D69FE3}" type="parTrans" cxnId="{0E4F7AAF-F4BE-441F-9450-5E483BE6B694}">
      <dgm:prSet/>
      <dgm:spPr/>
      <dgm:t>
        <a:bodyPr/>
        <a:lstStyle/>
        <a:p>
          <a:endParaRPr lang="en-US"/>
        </a:p>
      </dgm:t>
    </dgm:pt>
    <dgm:pt modelId="{14E5857E-186F-45F7-A4EE-9C6F1FECF06F}" type="sibTrans" cxnId="{0E4F7AAF-F4BE-441F-9450-5E483BE6B694}">
      <dgm:prSet/>
      <dgm:spPr/>
      <dgm:t>
        <a:bodyPr/>
        <a:lstStyle/>
        <a:p>
          <a:endParaRPr lang="en-US"/>
        </a:p>
      </dgm:t>
    </dgm:pt>
    <dgm:pt modelId="{3DDFB0BD-7B0F-4D8B-8824-8E5A215DE9B0}">
      <dgm:prSet phldrT="[Text]"/>
      <dgm:spPr/>
      <dgm:t>
        <a:bodyPr/>
        <a:lstStyle/>
        <a:p>
          <a:r>
            <a:rPr lang="en-US" dirty="0" smtClean="0"/>
            <a:t>Debt Inquiry</a:t>
          </a:r>
          <a:endParaRPr lang="en-US" dirty="0"/>
        </a:p>
      </dgm:t>
    </dgm:pt>
    <dgm:pt modelId="{5CEBFF5B-DA95-4566-B731-68D03F16A3E9}" type="parTrans" cxnId="{8EC368E2-1998-4D2E-AB9D-5A07632B51B5}">
      <dgm:prSet/>
      <dgm:spPr/>
      <dgm:t>
        <a:bodyPr/>
        <a:lstStyle/>
        <a:p>
          <a:endParaRPr lang="en-US"/>
        </a:p>
      </dgm:t>
    </dgm:pt>
    <dgm:pt modelId="{623C5B04-5BCA-4381-B035-9E2F26E05E6E}" type="sibTrans" cxnId="{8EC368E2-1998-4D2E-AB9D-5A07632B51B5}">
      <dgm:prSet/>
      <dgm:spPr/>
      <dgm:t>
        <a:bodyPr/>
        <a:lstStyle/>
        <a:p>
          <a:endParaRPr lang="en-US"/>
        </a:p>
      </dgm:t>
    </dgm:pt>
    <dgm:pt modelId="{61CA3B90-1A27-4FEC-B0EC-1107EA8AADAF}">
      <dgm:prSet phldrT="[Text]"/>
      <dgm:spPr/>
      <dgm:t>
        <a:bodyPr/>
        <a:lstStyle/>
        <a:p>
          <a:r>
            <a:rPr lang="en-US" dirty="0" smtClean="0"/>
            <a:t>DoD Entitlement</a:t>
          </a:r>
          <a:endParaRPr lang="en-US" dirty="0"/>
        </a:p>
      </dgm:t>
    </dgm:pt>
    <dgm:pt modelId="{1ED055DC-C417-458D-B7CE-9975A79F0C7C}" type="parTrans" cxnId="{9B9C31E1-613A-41D7-AF77-AAE0F79FBD28}">
      <dgm:prSet/>
      <dgm:spPr/>
      <dgm:t>
        <a:bodyPr/>
        <a:lstStyle/>
        <a:p>
          <a:endParaRPr lang="en-US"/>
        </a:p>
      </dgm:t>
    </dgm:pt>
    <dgm:pt modelId="{46595BEB-8894-473A-9B16-8C6B0835BA29}" type="sibTrans" cxnId="{9B9C31E1-613A-41D7-AF77-AAE0F79FBD28}">
      <dgm:prSet/>
      <dgm:spPr/>
      <dgm:t>
        <a:bodyPr/>
        <a:lstStyle/>
        <a:p>
          <a:endParaRPr lang="en-US"/>
        </a:p>
      </dgm:t>
    </dgm:pt>
    <dgm:pt modelId="{B7D02924-939B-430E-8F3C-22D67FEDC8DF}">
      <dgm:prSet phldrT="[Text]"/>
      <dgm:spPr/>
      <dgm:t>
        <a:bodyPr/>
        <a:lstStyle/>
        <a:p>
          <a:r>
            <a:rPr lang="en-US" dirty="0" smtClean="0"/>
            <a:t>eEmployer</a:t>
          </a:r>
          <a:endParaRPr lang="en-US" dirty="0"/>
        </a:p>
      </dgm:t>
    </dgm:pt>
    <dgm:pt modelId="{3A639527-763C-48CB-8577-09594F328871}" type="parTrans" cxnId="{B58ADCEF-1EEB-44B3-BA3F-4288E166C3FA}">
      <dgm:prSet/>
      <dgm:spPr/>
      <dgm:t>
        <a:bodyPr/>
        <a:lstStyle/>
        <a:p>
          <a:endParaRPr lang="en-US"/>
        </a:p>
      </dgm:t>
    </dgm:pt>
    <dgm:pt modelId="{10A07DC1-24CA-4250-90B5-3ACEF2CBD342}" type="sibTrans" cxnId="{B58ADCEF-1EEB-44B3-BA3F-4288E166C3FA}">
      <dgm:prSet/>
      <dgm:spPr/>
      <dgm:t>
        <a:bodyPr/>
        <a:lstStyle/>
        <a:p>
          <a:endParaRPr lang="en-US"/>
        </a:p>
      </dgm:t>
    </dgm:pt>
    <dgm:pt modelId="{A7698C04-71B6-425C-9D5B-798933525098}">
      <dgm:prSet phldrT="[Text]"/>
      <dgm:spPr/>
      <dgm:t>
        <a:bodyPr/>
        <a:lstStyle/>
        <a:p>
          <a:r>
            <a:rPr lang="en-US" dirty="0" smtClean="0"/>
            <a:t>eTermination</a:t>
          </a:r>
          <a:endParaRPr lang="en-US" dirty="0"/>
        </a:p>
      </dgm:t>
    </dgm:pt>
    <dgm:pt modelId="{1F5F4D9F-B30B-47CC-B72F-5202604A6C8E}" type="parTrans" cxnId="{A5E22C0D-C02E-4048-9310-8EC97867A5D4}">
      <dgm:prSet/>
      <dgm:spPr/>
      <dgm:t>
        <a:bodyPr/>
        <a:lstStyle/>
        <a:p>
          <a:endParaRPr lang="en-US"/>
        </a:p>
      </dgm:t>
    </dgm:pt>
    <dgm:pt modelId="{77A67311-454D-40D4-A660-828CA4B9B30B}" type="sibTrans" cxnId="{A5E22C0D-C02E-4048-9310-8EC97867A5D4}">
      <dgm:prSet/>
      <dgm:spPr/>
      <dgm:t>
        <a:bodyPr/>
        <a:lstStyle/>
        <a:p>
          <a:endParaRPr lang="en-US"/>
        </a:p>
      </dgm:t>
    </dgm:pt>
    <dgm:pt modelId="{E7E1DF7C-CDCB-4A7B-A679-8FE622E3BA93}">
      <dgm:prSet phldrT="[Text]"/>
      <dgm:spPr/>
      <dgm:t>
        <a:bodyPr/>
        <a:lstStyle/>
        <a:p>
          <a:r>
            <a:rPr lang="en-US" dirty="0" smtClean="0"/>
            <a:t>FCR Misidentified Participant</a:t>
          </a:r>
          <a:endParaRPr lang="en-US" dirty="0"/>
        </a:p>
      </dgm:t>
    </dgm:pt>
    <dgm:pt modelId="{AE76EE5B-6F21-44E3-99DD-E678E97F9B00}" type="parTrans" cxnId="{51FE7E70-0E68-4DF5-B955-68FDAB4D339D}">
      <dgm:prSet/>
      <dgm:spPr/>
      <dgm:t>
        <a:bodyPr/>
        <a:lstStyle/>
        <a:p>
          <a:endParaRPr lang="en-US"/>
        </a:p>
      </dgm:t>
    </dgm:pt>
    <dgm:pt modelId="{9829DD4F-4D30-41A7-B0F6-C4BDFADEBD40}" type="sibTrans" cxnId="{51FE7E70-0E68-4DF5-B955-68FDAB4D339D}">
      <dgm:prSet/>
      <dgm:spPr/>
      <dgm:t>
        <a:bodyPr/>
        <a:lstStyle/>
        <a:p>
          <a:endParaRPr lang="en-US"/>
        </a:p>
      </dgm:t>
    </dgm:pt>
    <dgm:pt modelId="{E541338C-71B4-450B-8DB5-D385A85EA6B7}">
      <dgm:prSet phldrT="[Text]"/>
      <dgm:spPr/>
      <dgm:t>
        <a:bodyPr/>
        <a:lstStyle/>
        <a:p>
          <a:r>
            <a:rPr lang="en-US" dirty="0" smtClean="0"/>
            <a:t>Federal Collection and Enforcement</a:t>
          </a:r>
          <a:endParaRPr lang="en-US" dirty="0"/>
        </a:p>
      </dgm:t>
    </dgm:pt>
    <dgm:pt modelId="{849530D4-D205-4097-8DB4-86BD0D084404}" type="parTrans" cxnId="{F88F0805-0A9F-4DF4-A481-EE0EB261C43A}">
      <dgm:prSet/>
      <dgm:spPr/>
      <dgm:t>
        <a:bodyPr/>
        <a:lstStyle/>
        <a:p>
          <a:endParaRPr lang="en-US"/>
        </a:p>
      </dgm:t>
    </dgm:pt>
    <dgm:pt modelId="{FE91941A-48FB-4E91-8B91-E3DEA6783100}" type="sibTrans" cxnId="{F88F0805-0A9F-4DF4-A481-EE0EB261C43A}">
      <dgm:prSet/>
      <dgm:spPr/>
      <dgm:t>
        <a:bodyPr/>
        <a:lstStyle/>
        <a:p>
          <a:endParaRPr lang="en-US"/>
        </a:p>
      </dgm:t>
    </dgm:pt>
    <dgm:pt modelId="{218E99E7-49DE-417A-9F1D-D4461547F4C0}">
      <dgm:prSet phldrT="[Text]"/>
      <dgm:spPr/>
      <dgm:t>
        <a:bodyPr/>
        <a:lstStyle/>
        <a:p>
          <a:r>
            <a:rPr lang="en-US" dirty="0" smtClean="0"/>
            <a:t>Insurance Match</a:t>
          </a:r>
          <a:endParaRPr lang="en-US" dirty="0"/>
        </a:p>
      </dgm:t>
    </dgm:pt>
    <dgm:pt modelId="{D0EE7F3B-3C81-4E37-90F2-4D06C373FAB6}" type="parTrans" cxnId="{5EBCCE59-CDE3-454F-BABA-1B9182F13540}">
      <dgm:prSet/>
      <dgm:spPr/>
      <dgm:t>
        <a:bodyPr/>
        <a:lstStyle/>
        <a:p>
          <a:endParaRPr lang="en-US"/>
        </a:p>
      </dgm:t>
    </dgm:pt>
    <dgm:pt modelId="{0A6F0CDA-58EA-4960-A39F-A0754A196B2E}" type="sibTrans" cxnId="{5EBCCE59-CDE3-454F-BABA-1B9182F13540}">
      <dgm:prSet/>
      <dgm:spPr/>
      <dgm:t>
        <a:bodyPr/>
        <a:lstStyle/>
        <a:p>
          <a:endParaRPr lang="en-US"/>
        </a:p>
      </dgm:t>
    </dgm:pt>
    <dgm:pt modelId="{8FD31E37-01E7-4EC5-84F0-B83873B631ED}">
      <dgm:prSet/>
      <dgm:spPr/>
      <dgm:t>
        <a:bodyPr/>
        <a:lstStyle/>
        <a:p>
          <a:r>
            <a:rPr lang="en-US" dirty="0" smtClean="0"/>
            <a:t>Locate</a:t>
          </a:r>
          <a:endParaRPr lang="en-US" dirty="0"/>
        </a:p>
      </dgm:t>
    </dgm:pt>
    <dgm:pt modelId="{28273244-48C8-4294-862B-6BD30F926412}" type="parTrans" cxnId="{C4ACCD2B-53F2-4292-8C67-7B89A05460C1}">
      <dgm:prSet/>
      <dgm:spPr/>
      <dgm:t>
        <a:bodyPr/>
        <a:lstStyle/>
        <a:p>
          <a:endParaRPr lang="en-US"/>
        </a:p>
      </dgm:t>
    </dgm:pt>
    <dgm:pt modelId="{423EB053-73A2-472F-BC16-6906BB84DE68}" type="sibTrans" cxnId="{C4ACCD2B-53F2-4292-8C67-7B89A05460C1}">
      <dgm:prSet/>
      <dgm:spPr/>
      <dgm:t>
        <a:bodyPr/>
        <a:lstStyle/>
        <a:p>
          <a:endParaRPr lang="en-US"/>
        </a:p>
      </dgm:t>
    </dgm:pt>
    <dgm:pt modelId="{3B290BFD-2298-4044-A501-23545958F849}" type="pres">
      <dgm:prSet presAssocID="{1250ECDD-8C0D-4B01-8C18-46288E5934AC}" presName="Name0" presStyleCnt="0">
        <dgm:presLayoutVars>
          <dgm:dir/>
          <dgm:animLvl val="lvl"/>
          <dgm:resizeHandles val="exact"/>
        </dgm:presLayoutVars>
      </dgm:prSet>
      <dgm:spPr/>
      <dgm:t>
        <a:bodyPr/>
        <a:lstStyle/>
        <a:p>
          <a:endParaRPr lang="en-US"/>
        </a:p>
      </dgm:t>
    </dgm:pt>
    <dgm:pt modelId="{439F9ABF-3A24-40C2-BEC2-0E36DA030D6A}" type="pres">
      <dgm:prSet presAssocID="{980B6F05-BF91-4255-BE7B-60195BF8B2B2}" presName="linNode" presStyleCnt="0"/>
      <dgm:spPr/>
      <dgm:t>
        <a:bodyPr/>
        <a:lstStyle/>
        <a:p>
          <a:endParaRPr lang="en-US"/>
        </a:p>
      </dgm:t>
    </dgm:pt>
    <dgm:pt modelId="{987ACFE3-C564-4FBF-B711-C722B107FFFE}" type="pres">
      <dgm:prSet presAssocID="{980B6F05-BF91-4255-BE7B-60195BF8B2B2}" presName="parTx" presStyleLbl="revTx" presStyleIdx="0" presStyleCnt="2" custLinFactNeighborX="-2819">
        <dgm:presLayoutVars>
          <dgm:chMax val="1"/>
          <dgm:bulletEnabled val="1"/>
        </dgm:presLayoutVars>
      </dgm:prSet>
      <dgm:spPr/>
      <dgm:t>
        <a:bodyPr/>
        <a:lstStyle/>
        <a:p>
          <a:endParaRPr lang="en-US"/>
        </a:p>
      </dgm:t>
    </dgm:pt>
    <dgm:pt modelId="{A00A5984-4200-4CDE-B737-D34E66B6162B}" type="pres">
      <dgm:prSet presAssocID="{980B6F05-BF91-4255-BE7B-60195BF8B2B2}" presName="bracket" presStyleLbl="parChTrans1D1" presStyleIdx="0" presStyleCnt="2" custLinFactX="-7925" custLinFactNeighborX="-100000"/>
      <dgm:spPr/>
      <dgm:t>
        <a:bodyPr/>
        <a:lstStyle/>
        <a:p>
          <a:endParaRPr lang="en-US"/>
        </a:p>
      </dgm:t>
    </dgm:pt>
    <dgm:pt modelId="{C42B720B-AE76-4DCB-84C2-D2E9FEF70F4B}" type="pres">
      <dgm:prSet presAssocID="{980B6F05-BF91-4255-BE7B-60195BF8B2B2}" presName="spH" presStyleCnt="0"/>
      <dgm:spPr/>
      <dgm:t>
        <a:bodyPr/>
        <a:lstStyle/>
        <a:p>
          <a:endParaRPr lang="en-US"/>
        </a:p>
      </dgm:t>
    </dgm:pt>
    <dgm:pt modelId="{7D91758B-E71F-466E-A4ED-13F1CDF9F225}" type="pres">
      <dgm:prSet presAssocID="{980B6F05-BF91-4255-BE7B-60195BF8B2B2}" presName="desTx" presStyleLbl="node1" presStyleIdx="0" presStyleCnt="2">
        <dgm:presLayoutVars>
          <dgm:bulletEnabled val="1"/>
        </dgm:presLayoutVars>
      </dgm:prSet>
      <dgm:spPr/>
      <dgm:t>
        <a:bodyPr/>
        <a:lstStyle/>
        <a:p>
          <a:endParaRPr lang="en-US"/>
        </a:p>
      </dgm:t>
    </dgm:pt>
    <dgm:pt modelId="{E684B628-248B-4E66-A9E0-E01602DF141C}" type="pres">
      <dgm:prSet presAssocID="{CF28D6D2-66E4-4665-998E-92F4AA8387EC}" presName="spV" presStyleCnt="0"/>
      <dgm:spPr/>
      <dgm:t>
        <a:bodyPr/>
        <a:lstStyle/>
        <a:p>
          <a:endParaRPr lang="en-US"/>
        </a:p>
      </dgm:t>
    </dgm:pt>
    <dgm:pt modelId="{1AFFFA7A-7812-4CA7-BD93-4F717809C824}" type="pres">
      <dgm:prSet presAssocID="{773574F5-BB64-4F1B-A6BE-E59143D272F3}" presName="linNode" presStyleCnt="0"/>
      <dgm:spPr/>
      <dgm:t>
        <a:bodyPr/>
        <a:lstStyle/>
        <a:p>
          <a:endParaRPr lang="en-US"/>
        </a:p>
      </dgm:t>
    </dgm:pt>
    <dgm:pt modelId="{98B424B8-D6BB-42E3-80ED-BB5FEFA57B30}" type="pres">
      <dgm:prSet presAssocID="{773574F5-BB64-4F1B-A6BE-E59143D272F3}" presName="parTx" presStyleLbl="revTx" presStyleIdx="1" presStyleCnt="2" custLinFactNeighborX="-2822">
        <dgm:presLayoutVars>
          <dgm:chMax val="1"/>
          <dgm:bulletEnabled val="1"/>
        </dgm:presLayoutVars>
      </dgm:prSet>
      <dgm:spPr/>
      <dgm:t>
        <a:bodyPr/>
        <a:lstStyle/>
        <a:p>
          <a:endParaRPr lang="en-US"/>
        </a:p>
      </dgm:t>
    </dgm:pt>
    <dgm:pt modelId="{7942E60B-D40A-4C47-A2DA-45FDA331C99B}" type="pres">
      <dgm:prSet presAssocID="{773574F5-BB64-4F1B-A6BE-E59143D272F3}" presName="bracket" presStyleLbl="parChTrans1D1" presStyleIdx="1" presStyleCnt="2" custLinFactX="-7968" custLinFactNeighborX="-100000"/>
      <dgm:spPr/>
      <dgm:t>
        <a:bodyPr/>
        <a:lstStyle/>
        <a:p>
          <a:endParaRPr lang="en-US"/>
        </a:p>
      </dgm:t>
    </dgm:pt>
    <dgm:pt modelId="{60F3BBE9-2AD6-4668-A1D8-8CA1A4EFB043}" type="pres">
      <dgm:prSet presAssocID="{773574F5-BB64-4F1B-A6BE-E59143D272F3}" presName="spH" presStyleCnt="0"/>
      <dgm:spPr/>
      <dgm:t>
        <a:bodyPr/>
        <a:lstStyle/>
        <a:p>
          <a:endParaRPr lang="en-US"/>
        </a:p>
      </dgm:t>
    </dgm:pt>
    <dgm:pt modelId="{31307343-4973-4D1B-888D-27F54FE308F2}" type="pres">
      <dgm:prSet presAssocID="{773574F5-BB64-4F1B-A6BE-E59143D272F3}" presName="desTx" presStyleLbl="node1" presStyleIdx="1" presStyleCnt="2">
        <dgm:presLayoutVars>
          <dgm:bulletEnabled val="1"/>
        </dgm:presLayoutVars>
      </dgm:prSet>
      <dgm:spPr/>
      <dgm:t>
        <a:bodyPr/>
        <a:lstStyle/>
        <a:p>
          <a:endParaRPr lang="en-US"/>
        </a:p>
      </dgm:t>
    </dgm:pt>
  </dgm:ptLst>
  <dgm:cxnLst>
    <dgm:cxn modelId="{0F07E059-4CFB-4341-B02B-906392423DAB}" type="presOf" srcId="{B1C01B01-8CFC-4366-9EBF-2681412EA4CB}" destId="{7D91758B-E71F-466E-A4ED-13F1CDF9F225}" srcOrd="0" destOrd="0" presId="urn:diagrams.loki3.com/BracketList"/>
    <dgm:cxn modelId="{CBB1C184-EFBB-4EE4-A306-086438AF2DBC}" srcId="{980B6F05-BF91-4255-BE7B-60195BF8B2B2}" destId="{608C872D-A8EE-487F-BCB9-8468D44C82AB}" srcOrd="3" destOrd="0" parTransId="{BB47C512-3743-4C69-B9DA-C8A8EF73EA45}" sibTransId="{52798097-B1F2-484C-9C3A-362325CA8B80}"/>
    <dgm:cxn modelId="{C49F1A7E-2A85-4B44-8DE6-BAD5A68355E8}" type="presOf" srcId="{218E99E7-49DE-417A-9F1D-D4461547F4C0}" destId="{31307343-4973-4D1B-888D-27F54FE308F2}" srcOrd="0" destOrd="6" presId="urn:diagrams.loki3.com/BracketList"/>
    <dgm:cxn modelId="{5EBCCE59-CDE3-454F-BABA-1B9182F13540}" srcId="{773574F5-BB64-4F1B-A6BE-E59143D272F3}" destId="{218E99E7-49DE-417A-9F1D-D4461547F4C0}" srcOrd="6" destOrd="0" parTransId="{D0EE7F3B-3C81-4E37-90F2-4D06C373FAB6}" sibTransId="{0A6F0CDA-58EA-4960-A39F-A0754A196B2E}"/>
    <dgm:cxn modelId="{F88F0805-0A9F-4DF4-A481-EE0EB261C43A}" srcId="{773574F5-BB64-4F1B-A6BE-E59143D272F3}" destId="{E541338C-71B4-450B-8DB5-D385A85EA6B7}" srcOrd="5" destOrd="0" parTransId="{849530D4-D205-4097-8DB4-86BD0D084404}" sibTransId="{FE91941A-48FB-4E91-8B91-E3DEA6783100}"/>
    <dgm:cxn modelId="{81D20581-FBA0-4FA5-9E3F-7F66CBFD188C}" type="presOf" srcId="{BD27B36D-0CDA-45FF-934F-262E2593B0F2}" destId="{7D91758B-E71F-466E-A4ED-13F1CDF9F225}" srcOrd="0" destOrd="2" presId="urn:diagrams.loki3.com/BracketList"/>
    <dgm:cxn modelId="{D4129CA9-4052-4463-8F29-42CAF769067B}" type="presOf" srcId="{980B6F05-BF91-4255-BE7B-60195BF8B2B2}" destId="{987ACFE3-C564-4FBF-B711-C722B107FFFE}" srcOrd="0" destOrd="0" presId="urn:diagrams.loki3.com/BracketList"/>
    <dgm:cxn modelId="{9B9C31E1-613A-41D7-AF77-AAE0F79FBD28}" srcId="{773574F5-BB64-4F1B-A6BE-E59143D272F3}" destId="{61CA3B90-1A27-4FEC-B0EC-1107EA8AADAF}" srcOrd="1" destOrd="0" parTransId="{1ED055DC-C417-458D-B7CE-9975A79F0C7C}" sibTransId="{46595BEB-8894-473A-9B16-8C6B0835BA29}"/>
    <dgm:cxn modelId="{E0DFA1A0-92B3-471A-B589-D48F276B8325}" type="presOf" srcId="{904CA899-3EF6-457F-83AA-A13ED39B2A82}" destId="{7D91758B-E71F-466E-A4ED-13F1CDF9F225}" srcOrd="0" destOrd="1" presId="urn:diagrams.loki3.com/BracketList"/>
    <dgm:cxn modelId="{B58ADCEF-1EEB-44B3-BA3F-4288E166C3FA}" srcId="{773574F5-BB64-4F1B-A6BE-E59143D272F3}" destId="{B7D02924-939B-430E-8F3C-22D67FEDC8DF}" srcOrd="2" destOrd="0" parTransId="{3A639527-763C-48CB-8577-09594F328871}" sibTransId="{10A07DC1-24CA-4250-90B5-3ACEF2CBD342}"/>
    <dgm:cxn modelId="{8EC368E2-1998-4D2E-AB9D-5A07632B51B5}" srcId="{773574F5-BB64-4F1B-A6BE-E59143D272F3}" destId="{3DDFB0BD-7B0F-4D8B-8824-8E5A215DE9B0}" srcOrd="0" destOrd="0" parTransId="{5CEBFF5B-DA95-4566-B731-68D03F16A3E9}" sibTransId="{623C5B04-5BCA-4381-B035-9E2F26E05E6E}"/>
    <dgm:cxn modelId="{A8715A2C-2AED-4F20-9922-80E3DA16EA9E}" type="presOf" srcId="{773574F5-BB64-4F1B-A6BE-E59143D272F3}" destId="{98B424B8-D6BB-42E3-80ED-BB5FEFA57B30}" srcOrd="0" destOrd="0" presId="urn:diagrams.loki3.com/BracketList"/>
    <dgm:cxn modelId="{A65082BE-399E-476C-9468-C9323224406F}" type="presOf" srcId="{B7D02924-939B-430E-8F3C-22D67FEDC8DF}" destId="{31307343-4973-4D1B-888D-27F54FE308F2}" srcOrd="0" destOrd="2" presId="urn:diagrams.loki3.com/BracketList"/>
    <dgm:cxn modelId="{88539F11-FD96-48D6-B1A9-D4DB81145361}" type="presOf" srcId="{1250ECDD-8C0D-4B01-8C18-46288E5934AC}" destId="{3B290BFD-2298-4044-A501-23545958F849}" srcOrd="0" destOrd="0" presId="urn:diagrams.loki3.com/BracketList"/>
    <dgm:cxn modelId="{6936E014-48C5-4155-9345-704F8F6331E2}" type="presOf" srcId="{E7E1DF7C-CDCB-4A7B-A679-8FE622E3BA93}" destId="{31307343-4973-4D1B-888D-27F54FE308F2}" srcOrd="0" destOrd="4" presId="urn:diagrams.loki3.com/BracketList"/>
    <dgm:cxn modelId="{A5E22C0D-C02E-4048-9310-8EC97867A5D4}" srcId="{773574F5-BB64-4F1B-A6BE-E59143D272F3}" destId="{A7698C04-71B6-425C-9D5B-798933525098}" srcOrd="3" destOrd="0" parTransId="{1F5F4D9F-B30B-47CC-B72F-5202604A6C8E}" sibTransId="{77A67311-454D-40D4-A660-828CA4B9B30B}"/>
    <dgm:cxn modelId="{27BAA388-15E6-4D0A-A5E4-887AD6ADC305}" type="presOf" srcId="{E541338C-71B4-450B-8DB5-D385A85EA6B7}" destId="{31307343-4973-4D1B-888D-27F54FE308F2}" srcOrd="0" destOrd="5" presId="urn:diagrams.loki3.com/BracketList"/>
    <dgm:cxn modelId="{0E4F7AAF-F4BE-441F-9450-5E483BE6B694}" srcId="{1250ECDD-8C0D-4B01-8C18-46288E5934AC}" destId="{773574F5-BB64-4F1B-A6BE-E59143D272F3}" srcOrd="1" destOrd="0" parTransId="{C643FA96-2439-40DF-891F-8EF128D69FE3}" sibTransId="{14E5857E-186F-45F7-A4EE-9C6F1FECF06F}"/>
    <dgm:cxn modelId="{0A1CFB72-7AAB-431A-8EFC-F4E385C8508A}" type="presOf" srcId="{8FD31E37-01E7-4EC5-84F0-B83873B631ED}" destId="{31307343-4973-4D1B-888D-27F54FE308F2}" srcOrd="0" destOrd="7" presId="urn:diagrams.loki3.com/BracketList"/>
    <dgm:cxn modelId="{51FE7E70-0E68-4DF5-B955-68FDAB4D339D}" srcId="{773574F5-BB64-4F1B-A6BE-E59143D272F3}" destId="{E7E1DF7C-CDCB-4A7B-A679-8FE622E3BA93}" srcOrd="4" destOrd="0" parTransId="{AE76EE5B-6F21-44E3-99DD-E678E97F9B00}" sibTransId="{9829DD4F-4D30-41A7-B0F6-C4BDFADEBD40}"/>
    <dgm:cxn modelId="{A09D59FB-60AE-4E8E-AE84-91C2BF7845F5}" type="presOf" srcId="{A7698C04-71B6-425C-9D5B-798933525098}" destId="{31307343-4973-4D1B-888D-27F54FE308F2}" srcOrd="0" destOrd="3" presId="urn:diagrams.loki3.com/BracketList"/>
    <dgm:cxn modelId="{34809DA4-BA35-4A24-A4B0-740FAC20CD9C}" srcId="{980B6F05-BF91-4255-BE7B-60195BF8B2B2}" destId="{BD27B36D-0CDA-45FF-934F-262E2593B0F2}" srcOrd="2" destOrd="0" parTransId="{460A32CB-FE23-4266-9D21-D5742A34FB73}" sibTransId="{F5EA782E-BA70-4775-82FA-A849D6D8B45F}"/>
    <dgm:cxn modelId="{BED5B518-CEE4-4E75-A91D-A45C494DBAA8}" type="presOf" srcId="{61CA3B90-1A27-4FEC-B0EC-1107EA8AADAF}" destId="{31307343-4973-4D1B-888D-27F54FE308F2}" srcOrd="0" destOrd="1" presId="urn:diagrams.loki3.com/BracketList"/>
    <dgm:cxn modelId="{BDBB1017-3FCF-406A-A8F3-C9CDAE0E1196}" srcId="{980B6F05-BF91-4255-BE7B-60195BF8B2B2}" destId="{904CA899-3EF6-457F-83AA-A13ED39B2A82}" srcOrd="1" destOrd="0" parTransId="{CE741379-8A08-422A-BEAC-B18F147D65C6}" sibTransId="{96FD49B6-28A9-4986-8DDC-2278E8A3777A}"/>
    <dgm:cxn modelId="{D566C752-5F18-4875-970E-0F411B4EC4F4}" srcId="{980B6F05-BF91-4255-BE7B-60195BF8B2B2}" destId="{B1C01B01-8CFC-4366-9EBF-2681412EA4CB}" srcOrd="0" destOrd="0" parTransId="{E2371A75-FEB2-4FD9-8B9B-6D09D236F838}" sibTransId="{7F136688-8366-42A3-9B90-7418F0D0C5B5}"/>
    <dgm:cxn modelId="{2FCFE215-51A6-481B-89A2-5BC2ECAF1A6F}" type="presOf" srcId="{3DDFB0BD-7B0F-4D8B-8824-8E5A215DE9B0}" destId="{31307343-4973-4D1B-888D-27F54FE308F2}" srcOrd="0" destOrd="0" presId="urn:diagrams.loki3.com/BracketList"/>
    <dgm:cxn modelId="{ADDE8DA7-713D-4A0F-8253-3814A8DFA19C}" srcId="{1250ECDD-8C0D-4B01-8C18-46288E5934AC}" destId="{980B6F05-BF91-4255-BE7B-60195BF8B2B2}" srcOrd="0" destOrd="0" parTransId="{9E860A41-7108-468D-9916-F814A40F5469}" sibTransId="{CF28D6D2-66E4-4665-998E-92F4AA8387EC}"/>
    <dgm:cxn modelId="{C4ACCD2B-53F2-4292-8C67-7B89A05460C1}" srcId="{773574F5-BB64-4F1B-A6BE-E59143D272F3}" destId="{8FD31E37-01E7-4EC5-84F0-B83873B631ED}" srcOrd="7" destOrd="0" parTransId="{28273244-48C8-4294-862B-6BD30F926412}" sibTransId="{423EB053-73A2-472F-BC16-6906BB84DE68}"/>
    <dgm:cxn modelId="{99D36393-C84C-4ED6-ACAB-232C430C5871}" type="presOf" srcId="{608C872D-A8EE-487F-BCB9-8468D44C82AB}" destId="{7D91758B-E71F-466E-A4ED-13F1CDF9F225}" srcOrd="0" destOrd="3" presId="urn:diagrams.loki3.com/BracketList"/>
    <dgm:cxn modelId="{D8FAEF44-59C6-4D16-A90F-7287476603D7}" type="presParOf" srcId="{3B290BFD-2298-4044-A501-23545958F849}" destId="{439F9ABF-3A24-40C2-BEC2-0E36DA030D6A}" srcOrd="0" destOrd="0" presId="urn:diagrams.loki3.com/BracketList"/>
    <dgm:cxn modelId="{740B3F2B-E108-4FBF-B4FC-736A6327ACAB}" type="presParOf" srcId="{439F9ABF-3A24-40C2-BEC2-0E36DA030D6A}" destId="{987ACFE3-C564-4FBF-B711-C722B107FFFE}" srcOrd="0" destOrd="0" presId="urn:diagrams.loki3.com/BracketList"/>
    <dgm:cxn modelId="{4E010C22-4FFE-449A-ADC6-89720C265BC8}" type="presParOf" srcId="{439F9ABF-3A24-40C2-BEC2-0E36DA030D6A}" destId="{A00A5984-4200-4CDE-B737-D34E66B6162B}" srcOrd="1" destOrd="0" presId="urn:diagrams.loki3.com/BracketList"/>
    <dgm:cxn modelId="{B864AC30-64BF-4D52-A63F-C024283779C7}" type="presParOf" srcId="{439F9ABF-3A24-40C2-BEC2-0E36DA030D6A}" destId="{C42B720B-AE76-4DCB-84C2-D2E9FEF70F4B}" srcOrd="2" destOrd="0" presId="urn:diagrams.loki3.com/BracketList"/>
    <dgm:cxn modelId="{85E1324E-5D1A-4A6F-AF44-AE59F270AC8C}" type="presParOf" srcId="{439F9ABF-3A24-40C2-BEC2-0E36DA030D6A}" destId="{7D91758B-E71F-466E-A4ED-13F1CDF9F225}" srcOrd="3" destOrd="0" presId="urn:diagrams.loki3.com/BracketList"/>
    <dgm:cxn modelId="{9399052E-108F-4FEE-B403-4B21FDFDC029}" type="presParOf" srcId="{3B290BFD-2298-4044-A501-23545958F849}" destId="{E684B628-248B-4E66-A9E0-E01602DF141C}" srcOrd="1" destOrd="0" presId="urn:diagrams.loki3.com/BracketList"/>
    <dgm:cxn modelId="{91B4F7D7-C047-463D-A1BB-78646163C4B5}" type="presParOf" srcId="{3B290BFD-2298-4044-A501-23545958F849}" destId="{1AFFFA7A-7812-4CA7-BD93-4F717809C824}" srcOrd="2" destOrd="0" presId="urn:diagrams.loki3.com/BracketList"/>
    <dgm:cxn modelId="{D4502DF3-25A3-47F9-A59B-DA6EB513B122}" type="presParOf" srcId="{1AFFFA7A-7812-4CA7-BD93-4F717809C824}" destId="{98B424B8-D6BB-42E3-80ED-BB5FEFA57B30}" srcOrd="0" destOrd="0" presId="urn:diagrams.loki3.com/BracketList"/>
    <dgm:cxn modelId="{B2366CEF-9838-4EB3-9CD4-DEC7D6FEAC89}" type="presParOf" srcId="{1AFFFA7A-7812-4CA7-BD93-4F717809C824}" destId="{7942E60B-D40A-4C47-A2DA-45FDA331C99B}" srcOrd="1" destOrd="0" presId="urn:diagrams.loki3.com/BracketList"/>
    <dgm:cxn modelId="{4F627ED3-CEAD-4EF9-A209-41B3327269BC}" type="presParOf" srcId="{1AFFFA7A-7812-4CA7-BD93-4F717809C824}" destId="{60F3BBE9-2AD6-4668-A1D8-8CA1A4EFB043}" srcOrd="2" destOrd="0" presId="urn:diagrams.loki3.com/BracketList"/>
    <dgm:cxn modelId="{280B1551-275C-41AC-A19F-26B24D20022D}" type="presParOf" srcId="{1AFFFA7A-7812-4CA7-BD93-4F717809C824}" destId="{31307343-4973-4D1B-888D-27F54FE308F2}" srcOrd="3" destOrd="0" presId="urn:diagrams.loki3.com/Bracke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8A2BA68-B158-4DBC-9709-F9DB7CA1089D}" type="doc">
      <dgm:prSet loTypeId="urn:microsoft.com/office/officeart/2005/8/layout/hList3" loCatId="list" qsTypeId="urn:microsoft.com/office/officeart/2005/8/quickstyle/3d2" qsCatId="3D" csTypeId="urn:microsoft.com/office/officeart/2005/8/colors/accent2_1" csCatId="accent2" phldr="1"/>
      <dgm:spPr/>
      <dgm:t>
        <a:bodyPr/>
        <a:lstStyle/>
        <a:p>
          <a:endParaRPr lang="en-US"/>
        </a:p>
      </dgm:t>
    </dgm:pt>
    <dgm:pt modelId="{53ED3D8A-57DE-4C33-BB8B-023F101421B7}">
      <dgm:prSet phldrT="[Text]" custT="1"/>
      <dgm:spPr/>
      <dgm:t>
        <a:bodyPr/>
        <a:lstStyle/>
        <a:p>
          <a:r>
            <a:rPr lang="en-US" sz="2400" dirty="0" smtClean="0">
              <a:latin typeface="Arial" panose="020B0604020202020204" pitchFamily="34" charset="0"/>
              <a:cs typeface="Arial" panose="020B0604020202020204" pitchFamily="34" charset="0"/>
            </a:rPr>
            <a:t>View financial information and case activities in real time for cases in other states</a:t>
          </a:r>
          <a:endParaRPr lang="en-US" sz="2400" dirty="0">
            <a:latin typeface="Arial" panose="020B0604020202020204" pitchFamily="34" charset="0"/>
            <a:cs typeface="Arial" panose="020B0604020202020204" pitchFamily="34" charset="0"/>
          </a:endParaRPr>
        </a:p>
      </dgm:t>
    </dgm:pt>
    <dgm:pt modelId="{8C269EFB-F031-4863-BA7A-613E7B08534F}" type="parTrans" cxnId="{4F2878F9-F440-4EA2-A4E2-628966FAD309}">
      <dgm:prSet/>
      <dgm:spPr/>
      <dgm:t>
        <a:bodyPr/>
        <a:lstStyle/>
        <a:p>
          <a:endParaRPr lang="en-US" sz="1600"/>
        </a:p>
      </dgm:t>
    </dgm:pt>
    <dgm:pt modelId="{31686349-2041-4DDC-8963-8F1176FDF46D}" type="sibTrans" cxnId="{4F2878F9-F440-4EA2-A4E2-628966FAD309}">
      <dgm:prSet/>
      <dgm:spPr/>
      <dgm:t>
        <a:bodyPr/>
        <a:lstStyle/>
        <a:p>
          <a:endParaRPr lang="en-US" sz="1600"/>
        </a:p>
      </dgm:t>
    </dgm:pt>
    <dgm:pt modelId="{398B5C70-3864-469C-A8DD-6C5C3C33F7C0}">
      <dgm:prSet phldrT="[Text]" custT="1"/>
      <dgm:spPr/>
      <dgm:t>
        <a:bodyPr/>
        <a:lstStyle/>
        <a:p>
          <a:r>
            <a:rPr lang="en-US" sz="2000" dirty="0" smtClean="0">
              <a:latin typeface="Arial" panose="020B0604020202020204" pitchFamily="34" charset="0"/>
              <a:cs typeface="Arial" panose="020B0604020202020204" pitchFamily="34" charset="0"/>
            </a:rPr>
            <a:t>Features</a:t>
          </a:r>
          <a:endParaRPr lang="en-US" sz="2000" dirty="0">
            <a:latin typeface="Arial" panose="020B0604020202020204" pitchFamily="34" charset="0"/>
            <a:cs typeface="Arial" panose="020B0604020202020204" pitchFamily="34" charset="0"/>
          </a:endParaRPr>
        </a:p>
      </dgm:t>
    </dgm:pt>
    <dgm:pt modelId="{A22576C9-0871-40D2-9C7D-69BDC7EA7A14}" type="parTrans" cxnId="{40E39207-039F-436A-821B-DB2D3669875B}">
      <dgm:prSet/>
      <dgm:spPr/>
      <dgm:t>
        <a:bodyPr/>
        <a:lstStyle/>
        <a:p>
          <a:endParaRPr lang="en-US"/>
        </a:p>
      </dgm:t>
    </dgm:pt>
    <dgm:pt modelId="{6545F3B1-99B7-4F05-9032-F1784A22D73D}" type="sibTrans" cxnId="{40E39207-039F-436A-821B-DB2D3669875B}">
      <dgm:prSet/>
      <dgm:spPr/>
      <dgm:t>
        <a:bodyPr/>
        <a:lstStyle/>
        <a:p>
          <a:endParaRPr lang="en-US"/>
        </a:p>
      </dgm:t>
    </dgm:pt>
    <dgm:pt modelId="{9BBC0774-F5E4-4B9A-BDC2-834BCA7AD836}">
      <dgm:prSet phldrT="[Text]" custT="1"/>
      <dgm:spPr/>
      <dgm:t>
        <a:bodyPr/>
        <a:lstStyle/>
        <a:p>
          <a:r>
            <a:rPr lang="en-US" sz="1800" dirty="0" smtClean="0">
              <a:latin typeface="Arial" panose="020B0604020202020204" pitchFamily="34" charset="0"/>
              <a:cs typeface="Arial" panose="020B0604020202020204" pitchFamily="34" charset="0"/>
            </a:rPr>
            <a:t>View case participants, status, financial information, case activities, and contact information for the worker in the other state in real time</a:t>
          </a:r>
          <a:endParaRPr lang="en-US" sz="1800" dirty="0">
            <a:latin typeface="Arial" panose="020B0604020202020204" pitchFamily="34" charset="0"/>
            <a:cs typeface="Arial" panose="020B0604020202020204" pitchFamily="34" charset="0"/>
          </a:endParaRPr>
        </a:p>
      </dgm:t>
    </dgm:pt>
    <dgm:pt modelId="{1B5E8C09-6EED-479A-84FB-19C5E0E31F4A}" type="parTrans" cxnId="{F075584E-6152-48A0-A2D5-A18B956D475B}">
      <dgm:prSet/>
      <dgm:spPr/>
      <dgm:t>
        <a:bodyPr/>
        <a:lstStyle/>
        <a:p>
          <a:endParaRPr lang="en-US"/>
        </a:p>
      </dgm:t>
    </dgm:pt>
    <dgm:pt modelId="{370E8104-9D18-45C0-AF20-7AD00CE0CBFF}" type="sibTrans" cxnId="{F075584E-6152-48A0-A2D5-A18B956D475B}">
      <dgm:prSet/>
      <dgm:spPr/>
      <dgm:t>
        <a:bodyPr/>
        <a:lstStyle/>
        <a:p>
          <a:endParaRPr lang="en-US"/>
        </a:p>
      </dgm:t>
    </dgm:pt>
    <dgm:pt modelId="{8DEF8621-FFFD-4BFA-A122-2581D9D652E6}">
      <dgm:prSet phldrT="[Text]" custT="1"/>
      <dgm:spPr/>
      <dgm:t>
        <a:bodyPr/>
        <a:lstStyle/>
        <a:p>
          <a:r>
            <a:rPr lang="en-US" sz="1800" dirty="0" smtClean="0">
              <a:latin typeface="Arial" panose="020B0604020202020204" pitchFamily="34" charset="0"/>
              <a:cs typeface="Arial" panose="020B0604020202020204" pitchFamily="34" charset="0"/>
            </a:rPr>
            <a:t>Link to the Intergovernmental Reference Guide (IRG) and Electronic Document Exchange </a:t>
          </a:r>
          <a:r>
            <a:rPr lang="en-US" sz="1800" dirty="0" smtClean="0"/>
            <a:t>(EDE)</a:t>
          </a:r>
          <a:endParaRPr lang="en-US" sz="1800" dirty="0"/>
        </a:p>
      </dgm:t>
    </dgm:pt>
    <dgm:pt modelId="{44AA1E0F-C6B2-45DC-ABC6-1D4264DD2355}" type="parTrans" cxnId="{20FEEB9C-1A2A-4E2E-B788-14110BECE3EE}">
      <dgm:prSet/>
      <dgm:spPr/>
      <dgm:t>
        <a:bodyPr/>
        <a:lstStyle/>
        <a:p>
          <a:endParaRPr lang="en-US"/>
        </a:p>
      </dgm:t>
    </dgm:pt>
    <dgm:pt modelId="{B62395F8-B998-4076-9ED5-19D038F5F282}" type="sibTrans" cxnId="{20FEEB9C-1A2A-4E2E-B788-14110BECE3EE}">
      <dgm:prSet/>
      <dgm:spPr/>
      <dgm:t>
        <a:bodyPr/>
        <a:lstStyle/>
        <a:p>
          <a:endParaRPr lang="en-US"/>
        </a:p>
      </dgm:t>
    </dgm:pt>
    <dgm:pt modelId="{F99873CB-531B-41F1-AE8B-36415C3A40CA}">
      <dgm:prSet phldrT="[Text]" custT="1"/>
      <dgm:spPr/>
      <dgm:t>
        <a:bodyPr/>
        <a:lstStyle/>
        <a:p>
          <a:r>
            <a:rPr lang="en-US" sz="2000" dirty="0" smtClean="0">
              <a:latin typeface="Arial" panose="020B0604020202020204" pitchFamily="34" charset="0"/>
              <a:cs typeface="Arial" panose="020B0604020202020204" pitchFamily="34" charset="0"/>
            </a:rPr>
            <a:t>Benefits</a:t>
          </a:r>
          <a:endParaRPr lang="en-US" sz="2000" dirty="0">
            <a:latin typeface="Arial" panose="020B0604020202020204" pitchFamily="34" charset="0"/>
            <a:cs typeface="Arial" panose="020B0604020202020204" pitchFamily="34" charset="0"/>
          </a:endParaRPr>
        </a:p>
      </dgm:t>
    </dgm:pt>
    <dgm:pt modelId="{712E8117-03DF-41E6-AD5C-9A886231C3E2}" type="parTrans" cxnId="{852683D7-1060-4A6E-8CB1-95CFDFC33BB7}">
      <dgm:prSet/>
      <dgm:spPr/>
      <dgm:t>
        <a:bodyPr/>
        <a:lstStyle/>
        <a:p>
          <a:endParaRPr lang="en-US"/>
        </a:p>
      </dgm:t>
    </dgm:pt>
    <dgm:pt modelId="{553B921D-24B8-406C-A90A-9DE302936F66}" type="sibTrans" cxnId="{852683D7-1060-4A6E-8CB1-95CFDFC33BB7}">
      <dgm:prSet/>
      <dgm:spPr/>
      <dgm:t>
        <a:bodyPr/>
        <a:lstStyle/>
        <a:p>
          <a:endParaRPr lang="en-US"/>
        </a:p>
      </dgm:t>
    </dgm:pt>
    <dgm:pt modelId="{8753AB68-59DD-424F-A0E8-3ACEB17123E5}">
      <dgm:prSet phldrT="[Text]" custT="1"/>
      <dgm:spPr/>
      <dgm:t>
        <a:bodyPr/>
        <a:lstStyle/>
        <a:p>
          <a:r>
            <a:rPr lang="en-US" sz="1800" dirty="0" smtClean="0">
              <a:latin typeface="Arial" panose="020B0604020202020204" pitchFamily="34" charset="0"/>
              <a:cs typeface="Arial" panose="020B0604020202020204" pitchFamily="34" charset="0"/>
            </a:rPr>
            <a:t>View detailed financial information, including payments received and distributed and arrears</a:t>
          </a:r>
          <a:endParaRPr lang="en-US" sz="1800" dirty="0">
            <a:latin typeface="Arial" panose="020B0604020202020204" pitchFamily="34" charset="0"/>
            <a:cs typeface="Arial" panose="020B0604020202020204" pitchFamily="34" charset="0"/>
          </a:endParaRPr>
        </a:p>
      </dgm:t>
    </dgm:pt>
    <dgm:pt modelId="{872FEEF3-4DF3-47B6-993C-C62E1ECC231D}" type="parTrans" cxnId="{4C119717-CC30-444D-A259-334C30A58BFC}">
      <dgm:prSet/>
      <dgm:spPr/>
      <dgm:t>
        <a:bodyPr/>
        <a:lstStyle/>
        <a:p>
          <a:endParaRPr lang="en-US"/>
        </a:p>
      </dgm:t>
    </dgm:pt>
    <dgm:pt modelId="{07F0A6AA-209C-40BC-A61E-7478398520E6}" type="sibTrans" cxnId="{4C119717-CC30-444D-A259-334C30A58BFC}">
      <dgm:prSet/>
      <dgm:spPr/>
      <dgm:t>
        <a:bodyPr/>
        <a:lstStyle/>
        <a:p>
          <a:endParaRPr lang="en-US"/>
        </a:p>
      </dgm:t>
    </dgm:pt>
    <dgm:pt modelId="{ADB471AC-467F-4222-898A-8F1B8B49E705}">
      <dgm:prSet phldrT="[Text]" custT="1"/>
      <dgm:spPr/>
      <dgm:t>
        <a:bodyPr/>
        <a:lstStyle/>
        <a:p>
          <a:r>
            <a:rPr lang="en-US" sz="1800" dirty="0" smtClean="0">
              <a:latin typeface="Arial" panose="020B0604020202020204" pitchFamily="34" charset="0"/>
              <a:cs typeface="Arial" panose="020B0604020202020204" pitchFamily="34" charset="0"/>
            </a:rPr>
            <a:t>Obtain data unavailable elsewhere, such as the Out-of-Wedlock indicator </a:t>
          </a:r>
          <a:endParaRPr lang="en-US" sz="1800" dirty="0">
            <a:latin typeface="Arial" panose="020B0604020202020204" pitchFamily="34" charset="0"/>
            <a:cs typeface="Arial" panose="020B0604020202020204" pitchFamily="34" charset="0"/>
          </a:endParaRPr>
        </a:p>
      </dgm:t>
    </dgm:pt>
    <dgm:pt modelId="{81FD6BFB-F0ED-42DF-AED2-E133D4626D11}" type="parTrans" cxnId="{B7DA570B-12D7-4A99-B878-A6D1E56184C8}">
      <dgm:prSet/>
      <dgm:spPr/>
      <dgm:t>
        <a:bodyPr/>
        <a:lstStyle/>
        <a:p>
          <a:endParaRPr lang="en-US"/>
        </a:p>
      </dgm:t>
    </dgm:pt>
    <dgm:pt modelId="{4BC6111F-9D55-47CA-A440-7E963E63FAD7}" type="sibTrans" cxnId="{B7DA570B-12D7-4A99-B878-A6D1E56184C8}">
      <dgm:prSet/>
      <dgm:spPr/>
      <dgm:t>
        <a:bodyPr/>
        <a:lstStyle/>
        <a:p>
          <a:endParaRPr lang="en-US"/>
        </a:p>
      </dgm:t>
    </dgm:pt>
    <dgm:pt modelId="{989914C9-5044-4641-8B20-FADB25FF374F}">
      <dgm:prSet phldrT="[Text]" custT="1"/>
      <dgm:spPr/>
      <dgm:t>
        <a:bodyPr/>
        <a:lstStyle/>
        <a:p>
          <a:r>
            <a:rPr lang="en-US" sz="1800" dirty="0" smtClean="0">
              <a:latin typeface="Arial" panose="020B0604020202020204" pitchFamily="34" charset="0"/>
              <a:cs typeface="Arial" panose="020B0604020202020204" pitchFamily="34" charset="0"/>
            </a:rPr>
            <a:t>Provides two modules; Financial and Case Activities</a:t>
          </a:r>
          <a:endParaRPr lang="en-US" sz="1800" dirty="0">
            <a:latin typeface="Arial" panose="020B0604020202020204" pitchFamily="34" charset="0"/>
            <a:cs typeface="Arial" panose="020B0604020202020204" pitchFamily="34" charset="0"/>
          </a:endParaRPr>
        </a:p>
      </dgm:t>
    </dgm:pt>
    <dgm:pt modelId="{B032742F-337D-4709-BEFE-41C872BC43C5}" type="parTrans" cxnId="{75EC0FE9-6F15-4863-8457-E36FA0D9FAF8}">
      <dgm:prSet/>
      <dgm:spPr/>
      <dgm:t>
        <a:bodyPr/>
        <a:lstStyle/>
        <a:p>
          <a:endParaRPr lang="en-US"/>
        </a:p>
      </dgm:t>
    </dgm:pt>
    <dgm:pt modelId="{1E547F01-9A86-43EA-BCCB-FCC8EF83A973}" type="sibTrans" cxnId="{75EC0FE9-6F15-4863-8457-E36FA0D9FAF8}">
      <dgm:prSet/>
      <dgm:spPr/>
      <dgm:t>
        <a:bodyPr/>
        <a:lstStyle/>
        <a:p>
          <a:endParaRPr lang="en-US"/>
        </a:p>
      </dgm:t>
    </dgm:pt>
    <dgm:pt modelId="{8554967F-21AD-4D0F-9D25-56A86FE20D7C}" type="pres">
      <dgm:prSet presAssocID="{88A2BA68-B158-4DBC-9709-F9DB7CA1089D}" presName="composite" presStyleCnt="0">
        <dgm:presLayoutVars>
          <dgm:chMax val="1"/>
          <dgm:dir/>
          <dgm:resizeHandles val="exact"/>
        </dgm:presLayoutVars>
      </dgm:prSet>
      <dgm:spPr/>
      <dgm:t>
        <a:bodyPr/>
        <a:lstStyle/>
        <a:p>
          <a:endParaRPr lang="en-US"/>
        </a:p>
      </dgm:t>
    </dgm:pt>
    <dgm:pt modelId="{376CB07E-AC50-46D1-B287-E8F9BDDAE123}" type="pres">
      <dgm:prSet presAssocID="{53ED3D8A-57DE-4C33-BB8B-023F101421B7}" presName="roof" presStyleLbl="dkBgShp" presStyleIdx="0" presStyleCnt="2"/>
      <dgm:spPr/>
      <dgm:t>
        <a:bodyPr/>
        <a:lstStyle/>
        <a:p>
          <a:endParaRPr lang="en-US"/>
        </a:p>
      </dgm:t>
    </dgm:pt>
    <dgm:pt modelId="{5EDBFCAC-8693-4E7A-9804-3F031E4CFF0A}" type="pres">
      <dgm:prSet presAssocID="{53ED3D8A-57DE-4C33-BB8B-023F101421B7}" presName="pillars" presStyleCnt="0"/>
      <dgm:spPr/>
      <dgm:t>
        <a:bodyPr/>
        <a:lstStyle/>
        <a:p>
          <a:endParaRPr lang="en-US"/>
        </a:p>
      </dgm:t>
    </dgm:pt>
    <dgm:pt modelId="{D672FE27-7684-4284-AADA-273E6FA95850}" type="pres">
      <dgm:prSet presAssocID="{53ED3D8A-57DE-4C33-BB8B-023F101421B7}" presName="pillar1" presStyleLbl="node1" presStyleIdx="0" presStyleCnt="2">
        <dgm:presLayoutVars>
          <dgm:bulletEnabled val="1"/>
        </dgm:presLayoutVars>
      </dgm:prSet>
      <dgm:spPr/>
      <dgm:t>
        <a:bodyPr/>
        <a:lstStyle/>
        <a:p>
          <a:endParaRPr lang="en-US"/>
        </a:p>
      </dgm:t>
    </dgm:pt>
    <dgm:pt modelId="{1F92245E-C9E3-46D8-9CBA-736D8BE44765}" type="pres">
      <dgm:prSet presAssocID="{F99873CB-531B-41F1-AE8B-36415C3A40CA}" presName="pillarX" presStyleLbl="node1" presStyleIdx="1" presStyleCnt="2">
        <dgm:presLayoutVars>
          <dgm:bulletEnabled val="1"/>
        </dgm:presLayoutVars>
      </dgm:prSet>
      <dgm:spPr/>
      <dgm:t>
        <a:bodyPr/>
        <a:lstStyle/>
        <a:p>
          <a:endParaRPr lang="en-US"/>
        </a:p>
      </dgm:t>
    </dgm:pt>
    <dgm:pt modelId="{5528F31C-1DA6-4D04-BA8F-EE42D2AC85CE}" type="pres">
      <dgm:prSet presAssocID="{53ED3D8A-57DE-4C33-BB8B-023F101421B7}" presName="base" presStyleLbl="dkBgShp" presStyleIdx="1" presStyleCnt="2"/>
      <dgm:spPr/>
      <dgm:t>
        <a:bodyPr/>
        <a:lstStyle/>
        <a:p>
          <a:endParaRPr lang="en-US"/>
        </a:p>
      </dgm:t>
    </dgm:pt>
  </dgm:ptLst>
  <dgm:cxnLst>
    <dgm:cxn modelId="{9BF0CD5C-A7A9-41FF-BA80-44B18D8C8C69}" type="presOf" srcId="{53ED3D8A-57DE-4C33-BB8B-023F101421B7}" destId="{376CB07E-AC50-46D1-B287-E8F9BDDAE123}" srcOrd="0" destOrd="0" presId="urn:microsoft.com/office/officeart/2005/8/layout/hList3"/>
    <dgm:cxn modelId="{4F2878F9-F440-4EA2-A4E2-628966FAD309}" srcId="{88A2BA68-B158-4DBC-9709-F9DB7CA1089D}" destId="{53ED3D8A-57DE-4C33-BB8B-023F101421B7}" srcOrd="0" destOrd="0" parTransId="{8C269EFB-F031-4863-BA7A-613E7B08534F}" sibTransId="{31686349-2041-4DDC-8963-8F1176FDF46D}"/>
    <dgm:cxn modelId="{7FF675C2-C042-4680-B1BE-34889172307F}" type="presOf" srcId="{989914C9-5044-4641-8B20-FADB25FF374F}" destId="{D672FE27-7684-4284-AADA-273E6FA95850}" srcOrd="0" destOrd="1" presId="urn:microsoft.com/office/officeart/2005/8/layout/hList3"/>
    <dgm:cxn modelId="{20FEEB9C-1A2A-4E2E-B788-14110BECE3EE}" srcId="{398B5C70-3864-469C-A8DD-6C5C3C33F7C0}" destId="{8DEF8621-FFFD-4BFA-A122-2581D9D652E6}" srcOrd="2" destOrd="0" parTransId="{44AA1E0F-C6B2-45DC-ABC6-1D4264DD2355}" sibTransId="{B62395F8-B998-4076-9ED5-19D038F5F282}"/>
    <dgm:cxn modelId="{B7DA570B-12D7-4A99-B878-A6D1E56184C8}" srcId="{F99873CB-531B-41F1-AE8B-36415C3A40CA}" destId="{ADB471AC-467F-4222-898A-8F1B8B49E705}" srcOrd="1" destOrd="0" parTransId="{81FD6BFB-F0ED-42DF-AED2-E133D4626D11}" sibTransId="{4BC6111F-9D55-47CA-A440-7E963E63FAD7}"/>
    <dgm:cxn modelId="{E613D740-35C1-4D56-99B1-A67B0F8C05D2}" type="presOf" srcId="{ADB471AC-467F-4222-898A-8F1B8B49E705}" destId="{1F92245E-C9E3-46D8-9CBA-736D8BE44765}" srcOrd="0" destOrd="2" presId="urn:microsoft.com/office/officeart/2005/8/layout/hList3"/>
    <dgm:cxn modelId="{40E39207-039F-436A-821B-DB2D3669875B}" srcId="{53ED3D8A-57DE-4C33-BB8B-023F101421B7}" destId="{398B5C70-3864-469C-A8DD-6C5C3C33F7C0}" srcOrd="0" destOrd="0" parTransId="{A22576C9-0871-40D2-9C7D-69BDC7EA7A14}" sibTransId="{6545F3B1-99B7-4F05-9032-F1784A22D73D}"/>
    <dgm:cxn modelId="{C882F9E6-B70D-41B5-AE57-82880A7B44C6}" type="presOf" srcId="{9BBC0774-F5E4-4B9A-BDC2-834BCA7AD836}" destId="{D672FE27-7684-4284-AADA-273E6FA95850}" srcOrd="0" destOrd="2" presId="urn:microsoft.com/office/officeart/2005/8/layout/hList3"/>
    <dgm:cxn modelId="{852683D7-1060-4A6E-8CB1-95CFDFC33BB7}" srcId="{53ED3D8A-57DE-4C33-BB8B-023F101421B7}" destId="{F99873CB-531B-41F1-AE8B-36415C3A40CA}" srcOrd="1" destOrd="0" parTransId="{712E8117-03DF-41E6-AD5C-9A886231C3E2}" sibTransId="{553B921D-24B8-406C-A90A-9DE302936F66}"/>
    <dgm:cxn modelId="{8810B804-16BB-4F9A-A769-BA805689E662}" type="presOf" srcId="{88A2BA68-B158-4DBC-9709-F9DB7CA1089D}" destId="{8554967F-21AD-4D0F-9D25-56A86FE20D7C}" srcOrd="0" destOrd="0" presId="urn:microsoft.com/office/officeart/2005/8/layout/hList3"/>
    <dgm:cxn modelId="{9A3AB4E6-422D-430C-B914-5B7CA7BBBC4D}" type="presOf" srcId="{398B5C70-3864-469C-A8DD-6C5C3C33F7C0}" destId="{D672FE27-7684-4284-AADA-273E6FA95850}" srcOrd="0" destOrd="0" presId="urn:microsoft.com/office/officeart/2005/8/layout/hList3"/>
    <dgm:cxn modelId="{D2ACF7E5-2FF6-428E-A2F6-138C7FDE9DC6}" type="presOf" srcId="{F99873CB-531B-41F1-AE8B-36415C3A40CA}" destId="{1F92245E-C9E3-46D8-9CBA-736D8BE44765}" srcOrd="0" destOrd="0" presId="urn:microsoft.com/office/officeart/2005/8/layout/hList3"/>
    <dgm:cxn modelId="{E2A61744-86FD-466D-B295-B8FF5D8A6EF6}" type="presOf" srcId="{8DEF8621-FFFD-4BFA-A122-2581D9D652E6}" destId="{D672FE27-7684-4284-AADA-273E6FA95850}" srcOrd="0" destOrd="3" presId="urn:microsoft.com/office/officeart/2005/8/layout/hList3"/>
    <dgm:cxn modelId="{75EC0FE9-6F15-4863-8457-E36FA0D9FAF8}" srcId="{398B5C70-3864-469C-A8DD-6C5C3C33F7C0}" destId="{989914C9-5044-4641-8B20-FADB25FF374F}" srcOrd="0" destOrd="0" parTransId="{B032742F-337D-4709-BEFE-41C872BC43C5}" sibTransId="{1E547F01-9A86-43EA-BCCB-FCC8EF83A973}"/>
    <dgm:cxn modelId="{246B8801-C608-42A8-BE69-71312207A111}" type="presOf" srcId="{8753AB68-59DD-424F-A0E8-3ACEB17123E5}" destId="{1F92245E-C9E3-46D8-9CBA-736D8BE44765}" srcOrd="0" destOrd="1" presId="urn:microsoft.com/office/officeart/2005/8/layout/hList3"/>
    <dgm:cxn modelId="{F075584E-6152-48A0-A2D5-A18B956D475B}" srcId="{398B5C70-3864-469C-A8DD-6C5C3C33F7C0}" destId="{9BBC0774-F5E4-4B9A-BDC2-834BCA7AD836}" srcOrd="1" destOrd="0" parTransId="{1B5E8C09-6EED-479A-84FB-19C5E0E31F4A}" sibTransId="{370E8104-9D18-45C0-AF20-7AD00CE0CBFF}"/>
    <dgm:cxn modelId="{4C119717-CC30-444D-A259-334C30A58BFC}" srcId="{F99873CB-531B-41F1-AE8B-36415C3A40CA}" destId="{8753AB68-59DD-424F-A0E8-3ACEB17123E5}" srcOrd="0" destOrd="0" parTransId="{872FEEF3-4DF3-47B6-993C-C62E1ECC231D}" sibTransId="{07F0A6AA-209C-40BC-A61E-7478398520E6}"/>
    <dgm:cxn modelId="{70A1F6D4-6D80-47FC-A602-2858B22DEDA8}" type="presParOf" srcId="{8554967F-21AD-4D0F-9D25-56A86FE20D7C}" destId="{376CB07E-AC50-46D1-B287-E8F9BDDAE123}" srcOrd="0" destOrd="0" presId="urn:microsoft.com/office/officeart/2005/8/layout/hList3"/>
    <dgm:cxn modelId="{0976CA82-C348-45C9-83CC-8BC2F5D1C67C}" type="presParOf" srcId="{8554967F-21AD-4D0F-9D25-56A86FE20D7C}" destId="{5EDBFCAC-8693-4E7A-9804-3F031E4CFF0A}" srcOrd="1" destOrd="0" presId="urn:microsoft.com/office/officeart/2005/8/layout/hList3"/>
    <dgm:cxn modelId="{D70746DC-999C-415D-9400-FB9E5D67289D}" type="presParOf" srcId="{5EDBFCAC-8693-4E7A-9804-3F031E4CFF0A}" destId="{D672FE27-7684-4284-AADA-273E6FA95850}" srcOrd="0" destOrd="0" presId="urn:microsoft.com/office/officeart/2005/8/layout/hList3"/>
    <dgm:cxn modelId="{2974003E-0602-45E3-9D93-FBA8B815B31B}" type="presParOf" srcId="{5EDBFCAC-8693-4E7A-9804-3F031E4CFF0A}" destId="{1F92245E-C9E3-46D8-9CBA-736D8BE44765}" srcOrd="1" destOrd="0" presId="urn:microsoft.com/office/officeart/2005/8/layout/hList3"/>
    <dgm:cxn modelId="{8C867E02-E0DD-4051-8AC3-FAB4ED0D605B}" type="presParOf" srcId="{8554967F-21AD-4D0F-9D25-56A86FE20D7C}" destId="{5528F31C-1DA6-4D04-BA8F-EE42D2AC85CE}"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88A2BA68-B158-4DBC-9709-F9DB7CA1089D}" type="doc">
      <dgm:prSet loTypeId="urn:microsoft.com/office/officeart/2005/8/layout/hList3" loCatId="list" qsTypeId="urn:microsoft.com/office/officeart/2005/8/quickstyle/3d2" qsCatId="3D" csTypeId="urn:microsoft.com/office/officeart/2005/8/colors/accent2_1" csCatId="accent2" phldr="1"/>
      <dgm:spPr/>
      <dgm:t>
        <a:bodyPr/>
        <a:lstStyle/>
        <a:p>
          <a:endParaRPr lang="en-US"/>
        </a:p>
      </dgm:t>
    </dgm:pt>
    <dgm:pt modelId="{53ED3D8A-57DE-4C33-BB8B-023F101421B7}">
      <dgm:prSet phldrT="[Text]" custT="1"/>
      <dgm:spPr/>
      <dgm:t>
        <a:bodyPr/>
        <a:lstStyle/>
        <a:p>
          <a:r>
            <a:rPr lang="en-US" sz="2400" dirty="0" smtClean="0">
              <a:latin typeface="Arial" panose="020B0604020202020204" pitchFamily="34" charset="0"/>
              <a:cs typeface="Arial" panose="020B0604020202020204" pitchFamily="34" charset="0"/>
            </a:rPr>
            <a:t>View case and participant information directly from the FCR</a:t>
          </a:r>
          <a:endParaRPr lang="en-US" sz="2400" dirty="0">
            <a:latin typeface="Arial" panose="020B0604020202020204" pitchFamily="34" charset="0"/>
            <a:cs typeface="Arial" panose="020B0604020202020204" pitchFamily="34" charset="0"/>
          </a:endParaRPr>
        </a:p>
      </dgm:t>
    </dgm:pt>
    <dgm:pt modelId="{8C269EFB-F031-4863-BA7A-613E7B08534F}" type="parTrans" cxnId="{4F2878F9-F440-4EA2-A4E2-628966FAD309}">
      <dgm:prSet/>
      <dgm:spPr/>
      <dgm:t>
        <a:bodyPr/>
        <a:lstStyle/>
        <a:p>
          <a:endParaRPr lang="en-US" sz="1600"/>
        </a:p>
      </dgm:t>
    </dgm:pt>
    <dgm:pt modelId="{31686349-2041-4DDC-8963-8F1176FDF46D}" type="sibTrans" cxnId="{4F2878F9-F440-4EA2-A4E2-628966FAD309}">
      <dgm:prSet/>
      <dgm:spPr/>
      <dgm:t>
        <a:bodyPr/>
        <a:lstStyle/>
        <a:p>
          <a:endParaRPr lang="en-US" sz="1600"/>
        </a:p>
      </dgm:t>
    </dgm:pt>
    <dgm:pt modelId="{D2837A7C-9655-4F5C-8706-6BDE5B9A0D34}">
      <dgm:prSet phldrT="[Text]" custT="1"/>
      <dgm:spPr/>
      <dgm:t>
        <a:bodyPr/>
        <a:lstStyle/>
        <a:p>
          <a:pPr algn="l"/>
          <a:r>
            <a:rPr lang="en-US" sz="2000" dirty="0" smtClean="0">
              <a:latin typeface="Arial" panose="020B0604020202020204" pitchFamily="34" charset="0"/>
              <a:cs typeface="Arial" panose="020B0604020202020204" pitchFamily="34" charset="0"/>
            </a:rPr>
            <a:t>Features</a:t>
          </a:r>
          <a:endParaRPr lang="en-US" sz="2000" dirty="0">
            <a:latin typeface="Arial" panose="020B0604020202020204" pitchFamily="34" charset="0"/>
            <a:cs typeface="Arial" panose="020B0604020202020204" pitchFamily="34" charset="0"/>
          </a:endParaRPr>
        </a:p>
      </dgm:t>
    </dgm:pt>
    <dgm:pt modelId="{7A41693A-C798-4C14-AD9C-9C7C2B0A6E2D}" type="parTrans" cxnId="{4CD9713B-9930-4270-B034-1122AEB10A0A}">
      <dgm:prSet/>
      <dgm:spPr/>
      <dgm:t>
        <a:bodyPr/>
        <a:lstStyle/>
        <a:p>
          <a:endParaRPr lang="en-US" sz="1600"/>
        </a:p>
      </dgm:t>
    </dgm:pt>
    <dgm:pt modelId="{2C3D0910-1480-441A-9E1C-58BB5E7AC315}" type="sibTrans" cxnId="{4CD9713B-9930-4270-B034-1122AEB10A0A}">
      <dgm:prSet/>
      <dgm:spPr/>
      <dgm:t>
        <a:bodyPr/>
        <a:lstStyle/>
        <a:p>
          <a:endParaRPr lang="en-US" sz="1600"/>
        </a:p>
      </dgm:t>
    </dgm:pt>
    <dgm:pt modelId="{A324C3CE-2B21-41C8-8367-96BBEBEF8134}">
      <dgm:prSet phldrT="[Text]" custT="1"/>
      <dgm:spPr/>
      <dgm:t>
        <a:bodyPr/>
        <a:lstStyle/>
        <a:p>
          <a:pPr algn="l"/>
          <a:r>
            <a:rPr lang="en-US" sz="2000" dirty="0" smtClean="0">
              <a:latin typeface="Arial" panose="020B0604020202020204" pitchFamily="34" charset="0"/>
              <a:cs typeface="Arial" panose="020B0604020202020204" pitchFamily="34" charset="0"/>
            </a:rPr>
            <a:t>Benefits</a:t>
          </a:r>
          <a:endParaRPr lang="en-US" sz="2000" dirty="0">
            <a:latin typeface="Arial" panose="020B0604020202020204" pitchFamily="34" charset="0"/>
            <a:cs typeface="Arial" panose="020B0604020202020204" pitchFamily="34" charset="0"/>
          </a:endParaRPr>
        </a:p>
      </dgm:t>
    </dgm:pt>
    <dgm:pt modelId="{36CFE37C-5DED-4B06-AE76-CB591043A63C}" type="parTrans" cxnId="{9D0B190A-DD0D-4827-B5A1-61882DBFED5D}">
      <dgm:prSet/>
      <dgm:spPr/>
      <dgm:t>
        <a:bodyPr/>
        <a:lstStyle/>
        <a:p>
          <a:endParaRPr lang="en-US" sz="1600"/>
        </a:p>
      </dgm:t>
    </dgm:pt>
    <dgm:pt modelId="{4A21183D-82C0-45E4-978F-645023C78BDC}" type="sibTrans" cxnId="{9D0B190A-DD0D-4827-B5A1-61882DBFED5D}">
      <dgm:prSet/>
      <dgm:spPr/>
      <dgm:t>
        <a:bodyPr/>
        <a:lstStyle/>
        <a:p>
          <a:endParaRPr lang="en-US" sz="1600"/>
        </a:p>
      </dgm:t>
    </dgm:pt>
    <dgm:pt modelId="{59990DB3-E063-48E3-87FA-6A63F0C72E48}">
      <dgm:prSet phldrT="[Text]" custT="1"/>
      <dgm:spPr/>
      <dgm:t>
        <a:bodyPr/>
        <a:lstStyle/>
        <a:p>
          <a:pPr algn="l"/>
          <a:r>
            <a:rPr lang="en-US" sz="1600" dirty="0" smtClean="0">
              <a:latin typeface="Arial" panose="020B0604020202020204" pitchFamily="34" charset="0"/>
              <a:cs typeface="Arial" panose="020B0604020202020204" pitchFamily="34" charset="0"/>
            </a:rPr>
            <a:t>View case and participant information in other states even if you do not have the participant registered in your state on the FCR</a:t>
          </a:r>
          <a:endParaRPr lang="en-US" sz="1600" dirty="0">
            <a:latin typeface="Arial" panose="020B0604020202020204" pitchFamily="34" charset="0"/>
            <a:cs typeface="Arial" panose="020B0604020202020204" pitchFamily="34" charset="0"/>
          </a:endParaRPr>
        </a:p>
      </dgm:t>
    </dgm:pt>
    <dgm:pt modelId="{C3A3EE23-8781-4C42-8F1F-5A3457C8400F}" type="parTrans" cxnId="{E00C1D52-B4F0-4DB5-9A13-793142F441F9}">
      <dgm:prSet/>
      <dgm:spPr/>
      <dgm:t>
        <a:bodyPr/>
        <a:lstStyle/>
        <a:p>
          <a:endParaRPr lang="en-US" sz="1600"/>
        </a:p>
      </dgm:t>
    </dgm:pt>
    <dgm:pt modelId="{E74BB9B3-40FD-418B-AA4C-506E79E4D8F0}" type="sibTrans" cxnId="{E00C1D52-B4F0-4DB5-9A13-793142F441F9}">
      <dgm:prSet/>
      <dgm:spPr/>
      <dgm:t>
        <a:bodyPr/>
        <a:lstStyle/>
        <a:p>
          <a:endParaRPr lang="en-US" sz="1600"/>
        </a:p>
      </dgm:t>
    </dgm:pt>
    <dgm:pt modelId="{B1578E48-7862-42DA-A7CA-D3F01BFC0789}">
      <dgm:prSet phldrT="[Text]" custT="1"/>
      <dgm:spPr/>
      <dgm:t>
        <a:bodyPr/>
        <a:lstStyle/>
        <a:p>
          <a:pPr algn="l"/>
          <a:r>
            <a:rPr lang="en-US" sz="1600" dirty="0" smtClean="0">
              <a:latin typeface="Arial" panose="020B0604020202020204" pitchFamily="34" charset="0"/>
              <a:cs typeface="Arial" panose="020B0604020202020204" pitchFamily="34" charset="0"/>
            </a:rPr>
            <a:t>Confirm the status of your participant or case on the FCR</a:t>
          </a:r>
          <a:endParaRPr lang="en-US" sz="1600" dirty="0">
            <a:latin typeface="Arial" panose="020B0604020202020204" pitchFamily="34" charset="0"/>
            <a:cs typeface="Arial" panose="020B0604020202020204" pitchFamily="34" charset="0"/>
          </a:endParaRPr>
        </a:p>
      </dgm:t>
    </dgm:pt>
    <dgm:pt modelId="{D1957484-BF3B-4A03-8848-ADBDD413E97B}" type="parTrans" cxnId="{1884A447-547F-4CCA-8915-516FADD0B39B}">
      <dgm:prSet/>
      <dgm:spPr/>
      <dgm:t>
        <a:bodyPr/>
        <a:lstStyle/>
        <a:p>
          <a:endParaRPr lang="en-US" sz="1600"/>
        </a:p>
      </dgm:t>
    </dgm:pt>
    <dgm:pt modelId="{C4B13A44-D1B7-40D1-867F-1B37D0EF99E7}" type="sibTrans" cxnId="{1884A447-547F-4CCA-8915-516FADD0B39B}">
      <dgm:prSet/>
      <dgm:spPr/>
      <dgm:t>
        <a:bodyPr/>
        <a:lstStyle/>
        <a:p>
          <a:endParaRPr lang="en-US" sz="1600"/>
        </a:p>
      </dgm:t>
    </dgm:pt>
    <dgm:pt modelId="{934CF74A-9E52-439C-8019-6805CD53E5E6}">
      <dgm:prSet phldrT="[Text]" custT="1"/>
      <dgm:spPr/>
      <dgm:t>
        <a:bodyPr/>
        <a:lstStyle/>
        <a:p>
          <a:pPr algn="l"/>
          <a:r>
            <a:rPr lang="en-US" sz="1600" dirty="0" smtClean="0">
              <a:latin typeface="Arial" panose="020B0604020202020204" pitchFamily="34" charset="0"/>
              <a:cs typeface="Arial" panose="020B0604020202020204" pitchFamily="34" charset="0"/>
            </a:rPr>
            <a:t>Identify participants reported as deceased</a:t>
          </a:r>
          <a:endParaRPr lang="en-US" sz="1600" dirty="0">
            <a:latin typeface="Arial" panose="020B0604020202020204" pitchFamily="34" charset="0"/>
            <a:cs typeface="Arial" panose="020B0604020202020204" pitchFamily="34" charset="0"/>
          </a:endParaRPr>
        </a:p>
      </dgm:t>
    </dgm:pt>
    <dgm:pt modelId="{88BDD692-BCB8-4695-B2EA-102BF656FF28}" type="parTrans" cxnId="{73A8F4F3-7AB9-4AEF-BD42-624FD06A4769}">
      <dgm:prSet/>
      <dgm:spPr/>
      <dgm:t>
        <a:bodyPr/>
        <a:lstStyle/>
        <a:p>
          <a:endParaRPr lang="en-US" sz="1600"/>
        </a:p>
      </dgm:t>
    </dgm:pt>
    <dgm:pt modelId="{649989A9-3CEF-4C82-8CDA-2206C513D7EE}" type="sibTrans" cxnId="{73A8F4F3-7AB9-4AEF-BD42-624FD06A4769}">
      <dgm:prSet/>
      <dgm:spPr/>
      <dgm:t>
        <a:bodyPr/>
        <a:lstStyle/>
        <a:p>
          <a:endParaRPr lang="en-US" sz="1600"/>
        </a:p>
      </dgm:t>
    </dgm:pt>
    <dgm:pt modelId="{C0700DB1-7AE2-407B-9C35-DD60F4C24ADB}">
      <dgm:prSet phldrT="[Text]" custT="1"/>
      <dgm:spPr/>
      <dgm:t>
        <a:bodyPr/>
        <a:lstStyle/>
        <a:p>
          <a:pPr algn="l"/>
          <a:endParaRPr lang="en-US" sz="1800" dirty="0"/>
        </a:p>
      </dgm:t>
    </dgm:pt>
    <dgm:pt modelId="{A4A85F9F-15F1-46C2-B13B-FB0500793BA0}" type="parTrans" cxnId="{AC86C2F6-057B-4697-9465-1E8F4F64BB8E}">
      <dgm:prSet/>
      <dgm:spPr/>
      <dgm:t>
        <a:bodyPr/>
        <a:lstStyle/>
        <a:p>
          <a:endParaRPr lang="en-US" sz="1600"/>
        </a:p>
      </dgm:t>
    </dgm:pt>
    <dgm:pt modelId="{DCD2ED13-491A-4BF1-8364-AC6324DFA97A}" type="sibTrans" cxnId="{AC86C2F6-057B-4697-9465-1E8F4F64BB8E}">
      <dgm:prSet/>
      <dgm:spPr/>
      <dgm:t>
        <a:bodyPr/>
        <a:lstStyle/>
        <a:p>
          <a:endParaRPr lang="en-US" sz="1600"/>
        </a:p>
      </dgm:t>
    </dgm:pt>
    <dgm:pt modelId="{7E6B7D4C-E3FE-42C4-9E4B-A3485E4D04FB}">
      <dgm:prSet phldrT="[Text]" custT="1"/>
      <dgm:spPr/>
      <dgm:t>
        <a:bodyPr/>
        <a:lstStyle/>
        <a:p>
          <a:pPr algn="l"/>
          <a:r>
            <a:rPr lang="en-US" sz="1600" dirty="0" smtClean="0">
              <a:latin typeface="Arial" panose="020B0604020202020204" pitchFamily="34" charset="0"/>
              <a:cs typeface="Arial" panose="020B0604020202020204" pitchFamily="34" charset="0"/>
            </a:rPr>
            <a:t>Determine whether your participant has a verified SSN</a:t>
          </a:r>
          <a:endParaRPr lang="en-US" sz="1600" dirty="0">
            <a:latin typeface="Arial" panose="020B0604020202020204" pitchFamily="34" charset="0"/>
            <a:cs typeface="Arial" panose="020B0604020202020204" pitchFamily="34" charset="0"/>
          </a:endParaRPr>
        </a:p>
      </dgm:t>
    </dgm:pt>
    <dgm:pt modelId="{0372924A-7AAF-49C5-A640-98B7822B1845}" type="parTrans" cxnId="{FED48C0A-7B12-4022-BC8C-DB8866E1F6F9}">
      <dgm:prSet/>
      <dgm:spPr/>
      <dgm:t>
        <a:bodyPr/>
        <a:lstStyle/>
        <a:p>
          <a:endParaRPr lang="en-US" sz="1600"/>
        </a:p>
      </dgm:t>
    </dgm:pt>
    <dgm:pt modelId="{E2879B22-F07E-4679-8A73-0C6F504F672F}" type="sibTrans" cxnId="{FED48C0A-7B12-4022-BC8C-DB8866E1F6F9}">
      <dgm:prSet/>
      <dgm:spPr/>
      <dgm:t>
        <a:bodyPr/>
        <a:lstStyle/>
        <a:p>
          <a:endParaRPr lang="en-US" sz="1600"/>
        </a:p>
      </dgm:t>
    </dgm:pt>
    <dgm:pt modelId="{A89B31C7-3464-4DB5-8BBD-F4F20BFBC59A}">
      <dgm:prSet phldrT="[Text]" custT="1"/>
      <dgm:spPr/>
      <dgm:t>
        <a:bodyPr/>
        <a:lstStyle/>
        <a:p>
          <a:pPr algn="l"/>
          <a:r>
            <a:rPr lang="en-US" sz="1600" dirty="0" smtClean="0">
              <a:latin typeface="Arial" panose="020B0604020202020204" pitchFamily="34" charset="0"/>
              <a:cs typeface="Arial" panose="020B0604020202020204" pitchFamily="34" charset="0"/>
            </a:rPr>
            <a:t>Identify cases and orders with your participant in other states</a:t>
          </a:r>
          <a:endParaRPr lang="en-US" sz="1600" dirty="0">
            <a:latin typeface="Arial" panose="020B0604020202020204" pitchFamily="34" charset="0"/>
            <a:cs typeface="Arial" panose="020B0604020202020204" pitchFamily="34" charset="0"/>
          </a:endParaRPr>
        </a:p>
      </dgm:t>
    </dgm:pt>
    <dgm:pt modelId="{B04738C4-F1CB-4E7A-BADE-BB018D129B34}" type="parTrans" cxnId="{C8D52BD6-D672-418E-9AE0-A44E6721333A}">
      <dgm:prSet/>
      <dgm:spPr/>
      <dgm:t>
        <a:bodyPr/>
        <a:lstStyle/>
        <a:p>
          <a:endParaRPr lang="en-US" sz="1600"/>
        </a:p>
      </dgm:t>
    </dgm:pt>
    <dgm:pt modelId="{3D6DCE4B-688B-400F-8494-0BC4DF46415C}" type="sibTrans" cxnId="{C8D52BD6-D672-418E-9AE0-A44E6721333A}">
      <dgm:prSet/>
      <dgm:spPr/>
      <dgm:t>
        <a:bodyPr/>
        <a:lstStyle/>
        <a:p>
          <a:endParaRPr lang="en-US" sz="1600"/>
        </a:p>
      </dgm:t>
    </dgm:pt>
    <dgm:pt modelId="{7EA59E7E-F772-476A-80E4-270D923F605E}">
      <dgm:prSet phldrT="[Text]" custT="1"/>
      <dgm:spPr/>
      <dgm:t>
        <a:bodyPr/>
        <a:lstStyle/>
        <a:p>
          <a:pPr algn="l"/>
          <a:r>
            <a:rPr lang="en-US" sz="1600" dirty="0" smtClean="0">
              <a:latin typeface="Arial" panose="020B0604020202020204" pitchFamily="34" charset="0"/>
              <a:cs typeface="Arial" panose="020B0604020202020204" pitchFamily="34" charset="0"/>
            </a:rPr>
            <a:t>Obtain other state’s case ID and information ensuring effective interstate communication</a:t>
          </a:r>
          <a:endParaRPr lang="en-US" sz="1600" dirty="0">
            <a:latin typeface="Arial" panose="020B0604020202020204" pitchFamily="34" charset="0"/>
            <a:cs typeface="Arial" panose="020B0604020202020204" pitchFamily="34" charset="0"/>
          </a:endParaRPr>
        </a:p>
      </dgm:t>
    </dgm:pt>
    <dgm:pt modelId="{9F861B12-BBD6-4D0A-A854-458FBBDCBDCC}" type="parTrans" cxnId="{8FF6EECE-074B-4FC4-AEA1-C6C2DFFA21F8}">
      <dgm:prSet/>
      <dgm:spPr/>
      <dgm:t>
        <a:bodyPr/>
        <a:lstStyle/>
        <a:p>
          <a:endParaRPr lang="en-US"/>
        </a:p>
      </dgm:t>
    </dgm:pt>
    <dgm:pt modelId="{80A84D89-7099-4972-8E37-DD1F657E40F8}" type="sibTrans" cxnId="{8FF6EECE-074B-4FC4-AEA1-C6C2DFFA21F8}">
      <dgm:prSet/>
      <dgm:spPr/>
      <dgm:t>
        <a:bodyPr/>
        <a:lstStyle/>
        <a:p>
          <a:endParaRPr lang="en-US"/>
        </a:p>
      </dgm:t>
    </dgm:pt>
    <dgm:pt modelId="{B156C5A3-75DF-466F-AA79-D8C747AFB115}">
      <dgm:prSet phldrT="[Text]" custT="1"/>
      <dgm:spPr/>
      <dgm:t>
        <a:bodyPr/>
        <a:lstStyle/>
        <a:p>
          <a:pPr algn="l"/>
          <a:r>
            <a:rPr lang="en-US" sz="1600" dirty="0" smtClean="0">
              <a:latin typeface="Arial" panose="020B0604020202020204" pitchFamily="34" charset="0"/>
              <a:cs typeface="Arial" panose="020B0604020202020204" pitchFamily="34" charset="0"/>
            </a:rPr>
            <a:t>Access information on participants and cases from states not on QUICK</a:t>
          </a:r>
          <a:endParaRPr lang="en-US" sz="1600" dirty="0">
            <a:latin typeface="Arial" panose="020B0604020202020204" pitchFamily="34" charset="0"/>
            <a:cs typeface="Arial" panose="020B0604020202020204" pitchFamily="34" charset="0"/>
          </a:endParaRPr>
        </a:p>
      </dgm:t>
    </dgm:pt>
    <dgm:pt modelId="{4890CF4F-8483-4F91-B61A-68562156DAC8}" type="parTrans" cxnId="{A1710E50-01C9-43F1-90AF-0036AB7914EC}">
      <dgm:prSet/>
      <dgm:spPr/>
      <dgm:t>
        <a:bodyPr/>
        <a:lstStyle/>
        <a:p>
          <a:endParaRPr lang="en-US"/>
        </a:p>
      </dgm:t>
    </dgm:pt>
    <dgm:pt modelId="{E744EE38-8F8F-4CE7-B9CB-43FD9FE6D144}" type="sibTrans" cxnId="{A1710E50-01C9-43F1-90AF-0036AB7914EC}">
      <dgm:prSet/>
      <dgm:spPr/>
      <dgm:t>
        <a:bodyPr/>
        <a:lstStyle/>
        <a:p>
          <a:endParaRPr lang="en-US"/>
        </a:p>
      </dgm:t>
    </dgm:pt>
    <dgm:pt modelId="{8554967F-21AD-4D0F-9D25-56A86FE20D7C}" type="pres">
      <dgm:prSet presAssocID="{88A2BA68-B158-4DBC-9709-F9DB7CA1089D}" presName="composite" presStyleCnt="0">
        <dgm:presLayoutVars>
          <dgm:chMax val="1"/>
          <dgm:dir/>
          <dgm:resizeHandles val="exact"/>
        </dgm:presLayoutVars>
      </dgm:prSet>
      <dgm:spPr/>
      <dgm:t>
        <a:bodyPr/>
        <a:lstStyle/>
        <a:p>
          <a:endParaRPr lang="en-US"/>
        </a:p>
      </dgm:t>
    </dgm:pt>
    <dgm:pt modelId="{376CB07E-AC50-46D1-B287-E8F9BDDAE123}" type="pres">
      <dgm:prSet presAssocID="{53ED3D8A-57DE-4C33-BB8B-023F101421B7}" presName="roof" presStyleLbl="dkBgShp" presStyleIdx="0" presStyleCnt="2"/>
      <dgm:spPr/>
      <dgm:t>
        <a:bodyPr/>
        <a:lstStyle/>
        <a:p>
          <a:endParaRPr lang="en-US"/>
        </a:p>
      </dgm:t>
    </dgm:pt>
    <dgm:pt modelId="{5EDBFCAC-8693-4E7A-9804-3F031E4CFF0A}" type="pres">
      <dgm:prSet presAssocID="{53ED3D8A-57DE-4C33-BB8B-023F101421B7}" presName="pillars" presStyleCnt="0"/>
      <dgm:spPr/>
      <dgm:t>
        <a:bodyPr/>
        <a:lstStyle/>
        <a:p>
          <a:endParaRPr lang="en-US"/>
        </a:p>
      </dgm:t>
    </dgm:pt>
    <dgm:pt modelId="{D672FE27-7684-4284-AADA-273E6FA95850}" type="pres">
      <dgm:prSet presAssocID="{53ED3D8A-57DE-4C33-BB8B-023F101421B7}" presName="pillar1" presStyleLbl="node1" presStyleIdx="0" presStyleCnt="2">
        <dgm:presLayoutVars>
          <dgm:bulletEnabled val="1"/>
        </dgm:presLayoutVars>
      </dgm:prSet>
      <dgm:spPr/>
      <dgm:t>
        <a:bodyPr/>
        <a:lstStyle/>
        <a:p>
          <a:endParaRPr lang="en-US"/>
        </a:p>
      </dgm:t>
    </dgm:pt>
    <dgm:pt modelId="{F1B437E4-274D-4185-8611-08CC16085D0F}" type="pres">
      <dgm:prSet presAssocID="{A324C3CE-2B21-41C8-8367-96BBEBEF8134}" presName="pillarX" presStyleLbl="node1" presStyleIdx="1" presStyleCnt="2">
        <dgm:presLayoutVars>
          <dgm:bulletEnabled val="1"/>
        </dgm:presLayoutVars>
      </dgm:prSet>
      <dgm:spPr/>
      <dgm:t>
        <a:bodyPr/>
        <a:lstStyle/>
        <a:p>
          <a:endParaRPr lang="en-US"/>
        </a:p>
      </dgm:t>
    </dgm:pt>
    <dgm:pt modelId="{5528F31C-1DA6-4D04-BA8F-EE42D2AC85CE}" type="pres">
      <dgm:prSet presAssocID="{53ED3D8A-57DE-4C33-BB8B-023F101421B7}" presName="base" presStyleLbl="dkBgShp" presStyleIdx="1" presStyleCnt="2"/>
      <dgm:spPr/>
      <dgm:t>
        <a:bodyPr/>
        <a:lstStyle/>
        <a:p>
          <a:endParaRPr lang="en-US"/>
        </a:p>
      </dgm:t>
    </dgm:pt>
  </dgm:ptLst>
  <dgm:cxnLst>
    <dgm:cxn modelId="{8FF6EECE-074B-4FC4-AEA1-C6C2DFFA21F8}" srcId="{D2837A7C-9655-4F5C-8706-6BDE5B9A0D34}" destId="{7EA59E7E-F772-476A-80E4-270D923F605E}" srcOrd="2" destOrd="0" parTransId="{9F861B12-BBD6-4D0A-A854-458FBBDCBDCC}" sibTransId="{80A84D89-7099-4972-8E37-DD1F657E40F8}"/>
    <dgm:cxn modelId="{E00C1D52-B4F0-4DB5-9A13-793142F441F9}" srcId="{D2837A7C-9655-4F5C-8706-6BDE5B9A0D34}" destId="{59990DB3-E063-48E3-87FA-6A63F0C72E48}" srcOrd="0" destOrd="0" parTransId="{C3A3EE23-8781-4C42-8F1F-5A3457C8400F}" sibTransId="{E74BB9B3-40FD-418B-AA4C-506E79E4D8F0}"/>
    <dgm:cxn modelId="{84873C51-1EE6-425C-A12F-4C28EE73993D}" type="presOf" srcId="{53ED3D8A-57DE-4C33-BB8B-023F101421B7}" destId="{376CB07E-AC50-46D1-B287-E8F9BDDAE123}" srcOrd="0" destOrd="0" presId="urn:microsoft.com/office/officeart/2005/8/layout/hList3"/>
    <dgm:cxn modelId="{4CD9713B-9930-4270-B034-1122AEB10A0A}" srcId="{53ED3D8A-57DE-4C33-BB8B-023F101421B7}" destId="{D2837A7C-9655-4F5C-8706-6BDE5B9A0D34}" srcOrd="0" destOrd="0" parTransId="{7A41693A-C798-4C14-AD9C-9C7C2B0A6E2D}" sibTransId="{2C3D0910-1480-441A-9E1C-58BB5E7AC315}"/>
    <dgm:cxn modelId="{AC86C2F6-057B-4697-9465-1E8F4F64BB8E}" srcId="{D2837A7C-9655-4F5C-8706-6BDE5B9A0D34}" destId="{C0700DB1-7AE2-407B-9C35-DD60F4C24ADB}" srcOrd="3" destOrd="0" parTransId="{A4A85F9F-15F1-46C2-B13B-FB0500793BA0}" sibTransId="{DCD2ED13-491A-4BF1-8364-AC6324DFA97A}"/>
    <dgm:cxn modelId="{FED48C0A-7B12-4022-BC8C-DB8866E1F6F9}" srcId="{A324C3CE-2B21-41C8-8367-96BBEBEF8134}" destId="{7E6B7D4C-E3FE-42C4-9E4B-A3485E4D04FB}" srcOrd="1" destOrd="0" parTransId="{0372924A-7AAF-49C5-A640-98B7822B1845}" sibTransId="{E2879B22-F07E-4679-8A73-0C6F504F672F}"/>
    <dgm:cxn modelId="{4F2878F9-F440-4EA2-A4E2-628966FAD309}" srcId="{88A2BA68-B158-4DBC-9709-F9DB7CA1089D}" destId="{53ED3D8A-57DE-4C33-BB8B-023F101421B7}" srcOrd="0" destOrd="0" parTransId="{8C269EFB-F031-4863-BA7A-613E7B08534F}" sibTransId="{31686349-2041-4DDC-8963-8F1176FDF46D}"/>
    <dgm:cxn modelId="{B602A94D-BF53-427D-ABA2-9668045A4942}" type="presOf" srcId="{7E6B7D4C-E3FE-42C4-9E4B-A3485E4D04FB}" destId="{F1B437E4-274D-4185-8611-08CC16085D0F}" srcOrd="0" destOrd="2" presId="urn:microsoft.com/office/officeart/2005/8/layout/hList3"/>
    <dgm:cxn modelId="{C9027DB9-7B5D-459F-BEDF-526C71299C3A}" type="presOf" srcId="{B156C5A3-75DF-466F-AA79-D8C747AFB115}" destId="{D672FE27-7684-4284-AADA-273E6FA95850}" srcOrd="0" destOrd="2" presId="urn:microsoft.com/office/officeart/2005/8/layout/hList3"/>
    <dgm:cxn modelId="{E844F1E6-7375-48AF-B07E-D5BA75873BD3}" type="presOf" srcId="{D2837A7C-9655-4F5C-8706-6BDE5B9A0D34}" destId="{D672FE27-7684-4284-AADA-273E6FA95850}" srcOrd="0" destOrd="0" presId="urn:microsoft.com/office/officeart/2005/8/layout/hList3"/>
    <dgm:cxn modelId="{4706B43A-7553-41B0-BDEC-2BB5F2797A08}" type="presOf" srcId="{B1578E48-7862-42DA-A7CA-D3F01BFC0789}" destId="{F1B437E4-274D-4185-8611-08CC16085D0F}" srcOrd="0" destOrd="1" presId="urn:microsoft.com/office/officeart/2005/8/layout/hList3"/>
    <dgm:cxn modelId="{5F568B42-9650-4C07-8668-2966CF6EA928}" type="presOf" srcId="{934CF74A-9E52-439C-8019-6805CD53E5E6}" destId="{F1B437E4-274D-4185-8611-08CC16085D0F}" srcOrd="0" destOrd="3" presId="urn:microsoft.com/office/officeart/2005/8/layout/hList3"/>
    <dgm:cxn modelId="{73A8F4F3-7AB9-4AEF-BD42-624FD06A4769}" srcId="{A324C3CE-2B21-41C8-8367-96BBEBEF8134}" destId="{934CF74A-9E52-439C-8019-6805CD53E5E6}" srcOrd="2" destOrd="0" parTransId="{88BDD692-BCB8-4695-B2EA-102BF656FF28}" sibTransId="{649989A9-3CEF-4C82-8CDA-2206C513D7EE}"/>
    <dgm:cxn modelId="{C8D52BD6-D672-418E-9AE0-A44E6721333A}" srcId="{A324C3CE-2B21-41C8-8367-96BBEBEF8134}" destId="{A89B31C7-3464-4DB5-8BBD-F4F20BFBC59A}" srcOrd="3" destOrd="0" parTransId="{B04738C4-F1CB-4E7A-BADE-BB018D129B34}" sibTransId="{3D6DCE4B-688B-400F-8494-0BC4DF46415C}"/>
    <dgm:cxn modelId="{39827620-3996-4B90-BF73-E81B080FA330}" type="presOf" srcId="{A324C3CE-2B21-41C8-8367-96BBEBEF8134}" destId="{F1B437E4-274D-4185-8611-08CC16085D0F}" srcOrd="0" destOrd="0" presId="urn:microsoft.com/office/officeart/2005/8/layout/hList3"/>
    <dgm:cxn modelId="{A1710E50-01C9-43F1-90AF-0036AB7914EC}" srcId="{D2837A7C-9655-4F5C-8706-6BDE5B9A0D34}" destId="{B156C5A3-75DF-466F-AA79-D8C747AFB115}" srcOrd="1" destOrd="0" parTransId="{4890CF4F-8483-4F91-B61A-68562156DAC8}" sibTransId="{E744EE38-8F8F-4CE7-B9CB-43FD9FE6D144}"/>
    <dgm:cxn modelId="{B0204E07-AB38-444D-A635-F73951942381}" type="presOf" srcId="{7EA59E7E-F772-476A-80E4-270D923F605E}" destId="{D672FE27-7684-4284-AADA-273E6FA95850}" srcOrd="0" destOrd="3" presId="urn:microsoft.com/office/officeart/2005/8/layout/hList3"/>
    <dgm:cxn modelId="{1A36FE93-3C87-4512-A8D9-398A6620AD36}" type="presOf" srcId="{59990DB3-E063-48E3-87FA-6A63F0C72E48}" destId="{D672FE27-7684-4284-AADA-273E6FA95850}" srcOrd="0" destOrd="1" presId="urn:microsoft.com/office/officeart/2005/8/layout/hList3"/>
    <dgm:cxn modelId="{6BFECD9B-2776-4675-8A17-060000C08F3D}" type="presOf" srcId="{88A2BA68-B158-4DBC-9709-F9DB7CA1089D}" destId="{8554967F-21AD-4D0F-9D25-56A86FE20D7C}" srcOrd="0" destOrd="0" presId="urn:microsoft.com/office/officeart/2005/8/layout/hList3"/>
    <dgm:cxn modelId="{1884A447-547F-4CCA-8915-516FADD0B39B}" srcId="{A324C3CE-2B21-41C8-8367-96BBEBEF8134}" destId="{B1578E48-7862-42DA-A7CA-D3F01BFC0789}" srcOrd="0" destOrd="0" parTransId="{D1957484-BF3B-4A03-8848-ADBDD413E97B}" sibTransId="{C4B13A44-D1B7-40D1-867F-1B37D0EF99E7}"/>
    <dgm:cxn modelId="{A5DD060D-CF1C-443A-90B9-AE2F11F84D91}" type="presOf" srcId="{C0700DB1-7AE2-407B-9C35-DD60F4C24ADB}" destId="{D672FE27-7684-4284-AADA-273E6FA95850}" srcOrd="0" destOrd="4" presId="urn:microsoft.com/office/officeart/2005/8/layout/hList3"/>
    <dgm:cxn modelId="{9D0B190A-DD0D-4827-B5A1-61882DBFED5D}" srcId="{53ED3D8A-57DE-4C33-BB8B-023F101421B7}" destId="{A324C3CE-2B21-41C8-8367-96BBEBEF8134}" srcOrd="1" destOrd="0" parTransId="{36CFE37C-5DED-4B06-AE76-CB591043A63C}" sibTransId="{4A21183D-82C0-45E4-978F-645023C78BDC}"/>
    <dgm:cxn modelId="{2157567F-4A40-4FD8-9279-36B5FFEEE50D}" type="presOf" srcId="{A89B31C7-3464-4DB5-8BBD-F4F20BFBC59A}" destId="{F1B437E4-274D-4185-8611-08CC16085D0F}" srcOrd="0" destOrd="4" presId="urn:microsoft.com/office/officeart/2005/8/layout/hList3"/>
    <dgm:cxn modelId="{541CA74D-6E4A-4D28-AF0A-B69C5F29AC28}" type="presParOf" srcId="{8554967F-21AD-4D0F-9D25-56A86FE20D7C}" destId="{376CB07E-AC50-46D1-B287-E8F9BDDAE123}" srcOrd="0" destOrd="0" presId="urn:microsoft.com/office/officeart/2005/8/layout/hList3"/>
    <dgm:cxn modelId="{A22C4A06-BAE9-451A-A076-365A0EB829CB}" type="presParOf" srcId="{8554967F-21AD-4D0F-9D25-56A86FE20D7C}" destId="{5EDBFCAC-8693-4E7A-9804-3F031E4CFF0A}" srcOrd="1" destOrd="0" presId="urn:microsoft.com/office/officeart/2005/8/layout/hList3"/>
    <dgm:cxn modelId="{C8363EC6-432E-4AE1-BD0A-CB29DA091C5A}" type="presParOf" srcId="{5EDBFCAC-8693-4E7A-9804-3F031E4CFF0A}" destId="{D672FE27-7684-4284-AADA-273E6FA95850}" srcOrd="0" destOrd="0" presId="urn:microsoft.com/office/officeart/2005/8/layout/hList3"/>
    <dgm:cxn modelId="{745CC00D-3B3F-495A-A4D1-D13DCE591BC4}" type="presParOf" srcId="{5EDBFCAC-8693-4E7A-9804-3F031E4CFF0A}" destId="{F1B437E4-274D-4185-8611-08CC16085D0F}" srcOrd="1" destOrd="0" presId="urn:microsoft.com/office/officeart/2005/8/layout/hList3"/>
    <dgm:cxn modelId="{3B38195A-F05C-4879-AC5F-527B6D35207A}" type="presParOf" srcId="{8554967F-21AD-4D0F-9D25-56A86FE20D7C}" destId="{5528F31C-1DA6-4D04-BA8F-EE42D2AC85CE}"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88A2BA68-B158-4DBC-9709-F9DB7CA1089D}" type="doc">
      <dgm:prSet loTypeId="urn:microsoft.com/office/officeart/2005/8/layout/hList3" loCatId="list" qsTypeId="urn:microsoft.com/office/officeart/2005/8/quickstyle/3d2" qsCatId="3D" csTypeId="urn:microsoft.com/office/officeart/2005/8/colors/accent2_1" csCatId="accent2" phldr="1"/>
      <dgm:spPr/>
      <dgm:t>
        <a:bodyPr/>
        <a:lstStyle/>
        <a:p>
          <a:endParaRPr lang="en-US"/>
        </a:p>
      </dgm:t>
    </dgm:pt>
    <dgm:pt modelId="{53ED3D8A-57DE-4C33-BB8B-023F101421B7}">
      <dgm:prSet phldrT="[Text]" custT="1"/>
      <dgm:spPr/>
      <dgm:t>
        <a:bodyPr/>
        <a:lstStyle/>
        <a:p>
          <a:r>
            <a:rPr lang="en-US" sz="2400" dirty="0" smtClean="0">
              <a:latin typeface="Arial" panose="020B0604020202020204" pitchFamily="34" charset="0"/>
              <a:cs typeface="Arial" panose="020B0604020202020204" pitchFamily="34" charset="0"/>
            </a:rPr>
            <a:t>Exchange child support documents and intergovernmental forms electronically in a secure environment</a:t>
          </a:r>
          <a:endParaRPr lang="en-US" sz="2400" dirty="0">
            <a:latin typeface="Arial" panose="020B0604020202020204" pitchFamily="34" charset="0"/>
            <a:cs typeface="Arial" panose="020B0604020202020204" pitchFamily="34" charset="0"/>
          </a:endParaRPr>
        </a:p>
      </dgm:t>
    </dgm:pt>
    <dgm:pt modelId="{8C269EFB-F031-4863-BA7A-613E7B08534F}" type="parTrans" cxnId="{4F2878F9-F440-4EA2-A4E2-628966FAD309}">
      <dgm:prSet/>
      <dgm:spPr/>
      <dgm:t>
        <a:bodyPr/>
        <a:lstStyle/>
        <a:p>
          <a:endParaRPr lang="en-US" sz="1600"/>
        </a:p>
      </dgm:t>
    </dgm:pt>
    <dgm:pt modelId="{31686349-2041-4DDC-8963-8F1176FDF46D}" type="sibTrans" cxnId="{4F2878F9-F440-4EA2-A4E2-628966FAD309}">
      <dgm:prSet/>
      <dgm:spPr/>
      <dgm:t>
        <a:bodyPr/>
        <a:lstStyle/>
        <a:p>
          <a:endParaRPr lang="en-US" sz="1600"/>
        </a:p>
      </dgm:t>
    </dgm:pt>
    <dgm:pt modelId="{C70277F7-8C87-4A1F-A385-EE82B02600BA}">
      <dgm:prSet phldrT="[Text]" custT="1"/>
      <dgm:spPr/>
      <dgm:t>
        <a:bodyPr/>
        <a:lstStyle/>
        <a:p>
          <a:r>
            <a:rPr lang="en-US" sz="2000" dirty="0" smtClean="0">
              <a:latin typeface="Arial" panose="020B0604020202020204" pitchFamily="34" charset="0"/>
              <a:cs typeface="Arial" panose="020B0604020202020204" pitchFamily="34" charset="0"/>
            </a:rPr>
            <a:t>Features</a:t>
          </a:r>
          <a:endParaRPr lang="en-US" sz="2000" dirty="0">
            <a:latin typeface="Arial" panose="020B0604020202020204" pitchFamily="34" charset="0"/>
            <a:cs typeface="Arial" panose="020B0604020202020204" pitchFamily="34" charset="0"/>
          </a:endParaRPr>
        </a:p>
      </dgm:t>
    </dgm:pt>
    <dgm:pt modelId="{0ADEF183-4D5B-467A-9A1A-C21900B522BF}" type="parTrans" cxnId="{602983B5-9C9A-419D-B397-23364D3EECE4}">
      <dgm:prSet/>
      <dgm:spPr/>
      <dgm:t>
        <a:bodyPr/>
        <a:lstStyle/>
        <a:p>
          <a:endParaRPr lang="en-US"/>
        </a:p>
      </dgm:t>
    </dgm:pt>
    <dgm:pt modelId="{228CFF73-16D7-4860-828A-B7361C26E41C}" type="sibTrans" cxnId="{602983B5-9C9A-419D-B397-23364D3EECE4}">
      <dgm:prSet/>
      <dgm:spPr/>
      <dgm:t>
        <a:bodyPr/>
        <a:lstStyle/>
        <a:p>
          <a:endParaRPr lang="en-US"/>
        </a:p>
      </dgm:t>
    </dgm:pt>
    <dgm:pt modelId="{586294A3-DD2D-4A3D-8986-0C9CDB98B07F}">
      <dgm:prSet phldrT="[Text]" custT="1"/>
      <dgm:spPr/>
      <dgm:t>
        <a:bodyPr/>
        <a:lstStyle/>
        <a:p>
          <a:r>
            <a:rPr lang="en-US" sz="1600" dirty="0" smtClean="0">
              <a:latin typeface="Arial" panose="020B0604020202020204" pitchFamily="34" charset="0"/>
              <a:cs typeface="Arial" panose="020B0604020202020204" pitchFamily="34" charset="0"/>
            </a:rPr>
            <a:t>Request documents and respond to requests for documents from other states</a:t>
          </a:r>
          <a:endParaRPr lang="en-US" sz="1600" dirty="0">
            <a:latin typeface="Arial" panose="020B0604020202020204" pitchFamily="34" charset="0"/>
            <a:cs typeface="Arial" panose="020B0604020202020204" pitchFamily="34" charset="0"/>
          </a:endParaRPr>
        </a:p>
      </dgm:t>
    </dgm:pt>
    <dgm:pt modelId="{805B979A-51D1-448C-B19C-221165AC8CA8}" type="parTrans" cxnId="{742E2FBD-0D62-4364-B5E9-6646E1033915}">
      <dgm:prSet/>
      <dgm:spPr/>
      <dgm:t>
        <a:bodyPr/>
        <a:lstStyle/>
        <a:p>
          <a:endParaRPr lang="en-US"/>
        </a:p>
      </dgm:t>
    </dgm:pt>
    <dgm:pt modelId="{2859511A-3BB7-4D58-AC0C-E39E75D3BC6C}" type="sibTrans" cxnId="{742E2FBD-0D62-4364-B5E9-6646E1033915}">
      <dgm:prSet/>
      <dgm:spPr/>
      <dgm:t>
        <a:bodyPr/>
        <a:lstStyle/>
        <a:p>
          <a:endParaRPr lang="en-US"/>
        </a:p>
      </dgm:t>
    </dgm:pt>
    <dgm:pt modelId="{1709151B-949A-4493-8BCB-3A1B59F99812}">
      <dgm:prSet phldrT="[Text]" custT="1"/>
      <dgm:spPr/>
      <dgm:t>
        <a:bodyPr/>
        <a:lstStyle/>
        <a:p>
          <a:r>
            <a:rPr lang="en-US" sz="1600" dirty="0" smtClean="0">
              <a:latin typeface="Arial" panose="020B0604020202020204" pitchFamily="34" charset="0"/>
              <a:cs typeface="Arial" panose="020B0604020202020204" pitchFamily="34" charset="0"/>
            </a:rPr>
            <a:t>Send unsolicited documents required for case processing</a:t>
          </a:r>
          <a:endParaRPr lang="en-US" sz="1600" dirty="0">
            <a:latin typeface="Arial" panose="020B0604020202020204" pitchFamily="34" charset="0"/>
            <a:cs typeface="Arial" panose="020B0604020202020204" pitchFamily="34" charset="0"/>
          </a:endParaRPr>
        </a:p>
      </dgm:t>
    </dgm:pt>
    <dgm:pt modelId="{4659B250-F3B4-413C-8A26-D7390E7E6604}" type="parTrans" cxnId="{A68F3E87-3801-4D14-9DBE-3469931BE95A}">
      <dgm:prSet/>
      <dgm:spPr/>
      <dgm:t>
        <a:bodyPr/>
        <a:lstStyle/>
        <a:p>
          <a:endParaRPr lang="en-US"/>
        </a:p>
      </dgm:t>
    </dgm:pt>
    <dgm:pt modelId="{38A90C53-ED25-4C7A-912B-D737A56547E1}" type="sibTrans" cxnId="{A68F3E87-3801-4D14-9DBE-3469931BE95A}">
      <dgm:prSet/>
      <dgm:spPr/>
      <dgm:t>
        <a:bodyPr/>
        <a:lstStyle/>
        <a:p>
          <a:endParaRPr lang="en-US"/>
        </a:p>
      </dgm:t>
    </dgm:pt>
    <dgm:pt modelId="{8F81F37A-22D0-4CE6-8FD4-C083D29AC162}">
      <dgm:prSet phldrT="[Text]" custT="1"/>
      <dgm:spPr/>
      <dgm:t>
        <a:bodyPr/>
        <a:lstStyle/>
        <a:p>
          <a:endParaRPr lang="en-US" sz="1800" dirty="0"/>
        </a:p>
      </dgm:t>
    </dgm:pt>
    <dgm:pt modelId="{652FA085-176D-4324-8113-57A4362B305A}" type="parTrans" cxnId="{328F5408-8642-4DBF-A7E3-D49B59911592}">
      <dgm:prSet/>
      <dgm:spPr/>
      <dgm:t>
        <a:bodyPr/>
        <a:lstStyle/>
        <a:p>
          <a:endParaRPr lang="en-US"/>
        </a:p>
      </dgm:t>
    </dgm:pt>
    <dgm:pt modelId="{1250B82E-2633-44A5-BD99-B2ABB4E5E7E6}" type="sibTrans" cxnId="{328F5408-8642-4DBF-A7E3-D49B59911592}">
      <dgm:prSet/>
      <dgm:spPr/>
      <dgm:t>
        <a:bodyPr/>
        <a:lstStyle/>
        <a:p>
          <a:endParaRPr lang="en-US"/>
        </a:p>
      </dgm:t>
    </dgm:pt>
    <dgm:pt modelId="{9FD6CE14-FD71-4A04-9644-4006FD6EF5CB}">
      <dgm:prSet phldrT="[Text]" custT="1"/>
      <dgm:spPr/>
      <dgm:t>
        <a:bodyPr/>
        <a:lstStyle/>
        <a:p>
          <a:r>
            <a:rPr lang="en-US" sz="2000" dirty="0" smtClean="0">
              <a:latin typeface="Arial" panose="020B0604020202020204" pitchFamily="34" charset="0"/>
              <a:cs typeface="Arial" panose="020B0604020202020204" pitchFamily="34" charset="0"/>
            </a:rPr>
            <a:t>Benefits</a:t>
          </a:r>
          <a:endParaRPr lang="en-US" sz="1800" dirty="0">
            <a:latin typeface="Arial" panose="020B0604020202020204" pitchFamily="34" charset="0"/>
            <a:cs typeface="Arial" panose="020B0604020202020204" pitchFamily="34" charset="0"/>
          </a:endParaRPr>
        </a:p>
      </dgm:t>
    </dgm:pt>
    <dgm:pt modelId="{577C847E-54EE-4A01-869B-ECC9BC4EF993}" type="parTrans" cxnId="{5A3E15EF-8E2B-4288-B833-ED76C78FAE04}">
      <dgm:prSet/>
      <dgm:spPr/>
      <dgm:t>
        <a:bodyPr/>
        <a:lstStyle/>
        <a:p>
          <a:endParaRPr lang="en-US"/>
        </a:p>
      </dgm:t>
    </dgm:pt>
    <dgm:pt modelId="{4E9AF426-A168-42F3-9E9E-941D7AAED694}" type="sibTrans" cxnId="{5A3E15EF-8E2B-4288-B833-ED76C78FAE04}">
      <dgm:prSet/>
      <dgm:spPr/>
      <dgm:t>
        <a:bodyPr/>
        <a:lstStyle/>
        <a:p>
          <a:endParaRPr lang="en-US"/>
        </a:p>
      </dgm:t>
    </dgm:pt>
    <dgm:pt modelId="{8A5A8E47-1486-4D4A-B727-8E3C58ED86A2}">
      <dgm:prSet phldrT="[Text]" custT="1"/>
      <dgm:spPr/>
      <dgm:t>
        <a:bodyPr/>
        <a:lstStyle/>
        <a:p>
          <a:r>
            <a:rPr lang="en-US" sz="1600" dirty="0" smtClean="0">
              <a:latin typeface="Arial" panose="020B0604020202020204" pitchFamily="34" charset="0"/>
              <a:cs typeface="Arial" panose="020B0604020202020204" pitchFamily="34" charset="0"/>
            </a:rPr>
            <a:t>Expedite case processing and reduce costs associated with printing, mailing, and storing documents</a:t>
          </a:r>
          <a:endParaRPr lang="en-US" sz="1600" dirty="0">
            <a:latin typeface="Arial" panose="020B0604020202020204" pitchFamily="34" charset="0"/>
            <a:cs typeface="Arial" panose="020B0604020202020204" pitchFamily="34" charset="0"/>
          </a:endParaRPr>
        </a:p>
      </dgm:t>
    </dgm:pt>
    <dgm:pt modelId="{F7662309-7134-40C3-8ABA-6A7EEC3CCA6A}" type="parTrans" cxnId="{9C4C7565-129A-410F-B99F-014ADAB5222E}">
      <dgm:prSet/>
      <dgm:spPr/>
      <dgm:t>
        <a:bodyPr/>
        <a:lstStyle/>
        <a:p>
          <a:endParaRPr lang="en-US"/>
        </a:p>
      </dgm:t>
    </dgm:pt>
    <dgm:pt modelId="{22F8EAE5-25F7-4A30-AF49-CE6B13B28064}" type="sibTrans" cxnId="{9C4C7565-129A-410F-B99F-014ADAB5222E}">
      <dgm:prSet/>
      <dgm:spPr/>
      <dgm:t>
        <a:bodyPr/>
        <a:lstStyle/>
        <a:p>
          <a:endParaRPr lang="en-US"/>
        </a:p>
      </dgm:t>
    </dgm:pt>
    <dgm:pt modelId="{6AB1694A-935B-492F-9E56-475C69B38E4F}">
      <dgm:prSet phldrT="[Text]" custT="1"/>
      <dgm:spPr/>
      <dgm:t>
        <a:bodyPr/>
        <a:lstStyle/>
        <a:p>
          <a:r>
            <a:rPr lang="en-US" sz="1600" dirty="0" smtClean="0">
              <a:latin typeface="Arial" panose="020B0604020202020204" pitchFamily="34" charset="0"/>
              <a:cs typeface="Arial" panose="020B0604020202020204" pitchFamily="34" charset="0"/>
            </a:rPr>
            <a:t>Securely exchange documents containing personally identifiable information (PII) or federal tax information (FTI)</a:t>
          </a:r>
          <a:endParaRPr lang="en-US" sz="1600" dirty="0">
            <a:latin typeface="Arial" panose="020B0604020202020204" pitchFamily="34" charset="0"/>
            <a:cs typeface="Arial" panose="020B0604020202020204" pitchFamily="34" charset="0"/>
          </a:endParaRPr>
        </a:p>
      </dgm:t>
    </dgm:pt>
    <dgm:pt modelId="{2B31061A-D4DD-42BE-AE35-423FAC724223}" type="parTrans" cxnId="{8FBCB3FF-653E-44BB-9328-1616436DB31B}">
      <dgm:prSet/>
      <dgm:spPr/>
      <dgm:t>
        <a:bodyPr/>
        <a:lstStyle/>
        <a:p>
          <a:endParaRPr lang="en-US"/>
        </a:p>
      </dgm:t>
    </dgm:pt>
    <dgm:pt modelId="{AE8BFA23-AAA8-48AA-BB21-6A11512ADBC4}" type="sibTrans" cxnId="{8FBCB3FF-653E-44BB-9328-1616436DB31B}">
      <dgm:prSet/>
      <dgm:spPr/>
      <dgm:t>
        <a:bodyPr/>
        <a:lstStyle/>
        <a:p>
          <a:endParaRPr lang="en-US"/>
        </a:p>
      </dgm:t>
    </dgm:pt>
    <dgm:pt modelId="{0C58B0F2-CAB2-48A1-90BB-890EF4952876}">
      <dgm:prSet phldrT="[Text]" custT="1"/>
      <dgm:spPr/>
      <dgm:t>
        <a:bodyPr/>
        <a:lstStyle/>
        <a:p>
          <a:r>
            <a:rPr lang="en-US" sz="1600" dirty="0" smtClean="0">
              <a:latin typeface="Arial" panose="020B0604020202020204" pitchFamily="34" charset="0"/>
              <a:cs typeface="Arial" panose="020B0604020202020204" pitchFamily="34" charset="0"/>
            </a:rPr>
            <a:t>Exchange updated intergovernmental forms without the need for programming</a:t>
          </a:r>
          <a:endParaRPr lang="en-US" sz="1600" dirty="0">
            <a:latin typeface="Arial" panose="020B0604020202020204" pitchFamily="34" charset="0"/>
            <a:cs typeface="Arial" panose="020B0604020202020204" pitchFamily="34" charset="0"/>
          </a:endParaRPr>
        </a:p>
      </dgm:t>
    </dgm:pt>
    <dgm:pt modelId="{CECAA6E8-9BC7-41E1-A02B-787AB3CB00BB}" type="parTrans" cxnId="{10459F6B-9D11-4B75-8074-83EC3F30E20D}">
      <dgm:prSet/>
      <dgm:spPr/>
      <dgm:t>
        <a:bodyPr/>
        <a:lstStyle/>
        <a:p>
          <a:endParaRPr lang="en-US"/>
        </a:p>
      </dgm:t>
    </dgm:pt>
    <dgm:pt modelId="{EE66679A-283C-43E8-92C5-A847FC9E17C6}" type="sibTrans" cxnId="{10459F6B-9D11-4B75-8074-83EC3F30E20D}">
      <dgm:prSet/>
      <dgm:spPr/>
      <dgm:t>
        <a:bodyPr/>
        <a:lstStyle/>
        <a:p>
          <a:endParaRPr lang="en-US"/>
        </a:p>
      </dgm:t>
    </dgm:pt>
    <dgm:pt modelId="{7FEF7C61-D7C1-46BD-9B19-89E19F2B7918}">
      <dgm:prSet phldrT="[Text]" custT="1"/>
      <dgm:spPr/>
      <dgm:t>
        <a:bodyPr/>
        <a:lstStyle/>
        <a:p>
          <a:r>
            <a:rPr lang="en-US" sz="1600" dirty="0" smtClean="0">
              <a:latin typeface="Arial" panose="020B0604020202020204" pitchFamily="34" charset="0"/>
              <a:cs typeface="Arial" panose="020B0604020202020204" pitchFamily="34" charset="0"/>
            </a:rPr>
            <a:t>Choose which documents other states can request from your state</a:t>
          </a:r>
          <a:endParaRPr lang="en-US" sz="1600" dirty="0">
            <a:latin typeface="Arial" panose="020B0604020202020204" pitchFamily="34" charset="0"/>
            <a:cs typeface="Arial" panose="020B0604020202020204" pitchFamily="34" charset="0"/>
          </a:endParaRPr>
        </a:p>
      </dgm:t>
    </dgm:pt>
    <dgm:pt modelId="{D2EBD9C4-C901-4AF2-B114-92B8BC5AD70A}" type="parTrans" cxnId="{EAD45BC7-534F-4796-98A0-3D00C53B2CE8}">
      <dgm:prSet/>
      <dgm:spPr/>
      <dgm:t>
        <a:bodyPr/>
        <a:lstStyle/>
        <a:p>
          <a:endParaRPr lang="en-US"/>
        </a:p>
      </dgm:t>
    </dgm:pt>
    <dgm:pt modelId="{79446F3A-7EB3-4E93-84AD-5F1884C028AC}" type="sibTrans" cxnId="{EAD45BC7-534F-4796-98A0-3D00C53B2CE8}">
      <dgm:prSet/>
      <dgm:spPr/>
      <dgm:t>
        <a:bodyPr/>
        <a:lstStyle/>
        <a:p>
          <a:endParaRPr lang="en-US"/>
        </a:p>
      </dgm:t>
    </dgm:pt>
    <dgm:pt modelId="{8554967F-21AD-4D0F-9D25-56A86FE20D7C}" type="pres">
      <dgm:prSet presAssocID="{88A2BA68-B158-4DBC-9709-F9DB7CA1089D}" presName="composite" presStyleCnt="0">
        <dgm:presLayoutVars>
          <dgm:chMax val="1"/>
          <dgm:dir/>
          <dgm:resizeHandles val="exact"/>
        </dgm:presLayoutVars>
      </dgm:prSet>
      <dgm:spPr/>
      <dgm:t>
        <a:bodyPr/>
        <a:lstStyle/>
        <a:p>
          <a:endParaRPr lang="en-US"/>
        </a:p>
      </dgm:t>
    </dgm:pt>
    <dgm:pt modelId="{376CB07E-AC50-46D1-B287-E8F9BDDAE123}" type="pres">
      <dgm:prSet presAssocID="{53ED3D8A-57DE-4C33-BB8B-023F101421B7}" presName="roof" presStyleLbl="dkBgShp" presStyleIdx="0" presStyleCnt="2"/>
      <dgm:spPr/>
      <dgm:t>
        <a:bodyPr/>
        <a:lstStyle/>
        <a:p>
          <a:endParaRPr lang="en-US"/>
        </a:p>
      </dgm:t>
    </dgm:pt>
    <dgm:pt modelId="{5EDBFCAC-8693-4E7A-9804-3F031E4CFF0A}" type="pres">
      <dgm:prSet presAssocID="{53ED3D8A-57DE-4C33-BB8B-023F101421B7}" presName="pillars" presStyleCnt="0"/>
      <dgm:spPr/>
      <dgm:t>
        <a:bodyPr/>
        <a:lstStyle/>
        <a:p>
          <a:endParaRPr lang="en-US"/>
        </a:p>
      </dgm:t>
    </dgm:pt>
    <dgm:pt modelId="{D672FE27-7684-4284-AADA-273E6FA95850}" type="pres">
      <dgm:prSet presAssocID="{53ED3D8A-57DE-4C33-BB8B-023F101421B7}" presName="pillar1" presStyleLbl="node1" presStyleIdx="0" presStyleCnt="2">
        <dgm:presLayoutVars>
          <dgm:bulletEnabled val="1"/>
        </dgm:presLayoutVars>
      </dgm:prSet>
      <dgm:spPr/>
      <dgm:t>
        <a:bodyPr/>
        <a:lstStyle/>
        <a:p>
          <a:endParaRPr lang="en-US"/>
        </a:p>
      </dgm:t>
    </dgm:pt>
    <dgm:pt modelId="{5576F212-6091-4E6C-A832-F6BBDB76A695}" type="pres">
      <dgm:prSet presAssocID="{9FD6CE14-FD71-4A04-9644-4006FD6EF5CB}" presName="pillarX" presStyleLbl="node1" presStyleIdx="1" presStyleCnt="2">
        <dgm:presLayoutVars>
          <dgm:bulletEnabled val="1"/>
        </dgm:presLayoutVars>
      </dgm:prSet>
      <dgm:spPr/>
      <dgm:t>
        <a:bodyPr/>
        <a:lstStyle/>
        <a:p>
          <a:endParaRPr lang="en-US"/>
        </a:p>
      </dgm:t>
    </dgm:pt>
    <dgm:pt modelId="{5528F31C-1DA6-4D04-BA8F-EE42D2AC85CE}" type="pres">
      <dgm:prSet presAssocID="{53ED3D8A-57DE-4C33-BB8B-023F101421B7}" presName="base" presStyleLbl="dkBgShp" presStyleIdx="1" presStyleCnt="2"/>
      <dgm:spPr/>
      <dgm:t>
        <a:bodyPr/>
        <a:lstStyle/>
        <a:p>
          <a:endParaRPr lang="en-US"/>
        </a:p>
      </dgm:t>
    </dgm:pt>
  </dgm:ptLst>
  <dgm:cxnLst>
    <dgm:cxn modelId="{602983B5-9C9A-419D-B397-23364D3EECE4}" srcId="{53ED3D8A-57DE-4C33-BB8B-023F101421B7}" destId="{C70277F7-8C87-4A1F-A385-EE82B02600BA}" srcOrd="0" destOrd="0" parTransId="{0ADEF183-4D5B-467A-9A1A-C21900B522BF}" sibTransId="{228CFF73-16D7-4860-828A-B7361C26E41C}"/>
    <dgm:cxn modelId="{8D593B24-90DF-41BD-AAE7-DC93AB037B83}" type="presOf" srcId="{C70277F7-8C87-4A1F-A385-EE82B02600BA}" destId="{D672FE27-7684-4284-AADA-273E6FA95850}" srcOrd="0" destOrd="0" presId="urn:microsoft.com/office/officeart/2005/8/layout/hList3"/>
    <dgm:cxn modelId="{D95ED26E-CAFE-4ABD-BDFC-ED5991AAFEEF}" type="presOf" srcId="{53ED3D8A-57DE-4C33-BB8B-023F101421B7}" destId="{376CB07E-AC50-46D1-B287-E8F9BDDAE123}" srcOrd="0" destOrd="0" presId="urn:microsoft.com/office/officeart/2005/8/layout/hList3"/>
    <dgm:cxn modelId="{4F2878F9-F440-4EA2-A4E2-628966FAD309}" srcId="{88A2BA68-B158-4DBC-9709-F9DB7CA1089D}" destId="{53ED3D8A-57DE-4C33-BB8B-023F101421B7}" srcOrd="0" destOrd="0" parTransId="{8C269EFB-F031-4863-BA7A-613E7B08534F}" sibTransId="{31686349-2041-4DDC-8963-8F1176FDF46D}"/>
    <dgm:cxn modelId="{328F5408-8642-4DBF-A7E3-D49B59911592}" srcId="{C70277F7-8C87-4A1F-A385-EE82B02600BA}" destId="{8F81F37A-22D0-4CE6-8FD4-C083D29AC162}" srcOrd="3" destOrd="0" parTransId="{652FA085-176D-4324-8113-57A4362B305A}" sibTransId="{1250B82E-2633-44A5-BD99-B2ABB4E5E7E6}"/>
    <dgm:cxn modelId="{94EAB698-4637-4686-8EC5-D1B0F8905173}" type="presOf" srcId="{586294A3-DD2D-4A3D-8986-0C9CDB98B07F}" destId="{D672FE27-7684-4284-AADA-273E6FA95850}" srcOrd="0" destOrd="1" presId="urn:microsoft.com/office/officeart/2005/8/layout/hList3"/>
    <dgm:cxn modelId="{8FBCB3FF-653E-44BB-9328-1616436DB31B}" srcId="{9FD6CE14-FD71-4A04-9644-4006FD6EF5CB}" destId="{6AB1694A-935B-492F-9E56-475C69B38E4F}" srcOrd="1" destOrd="0" parTransId="{2B31061A-D4DD-42BE-AE35-423FAC724223}" sibTransId="{AE8BFA23-AAA8-48AA-BB21-6A11512ADBC4}"/>
    <dgm:cxn modelId="{BF23D39B-71A1-4A02-BB15-1C87EFE9A120}" type="presOf" srcId="{0C58B0F2-CAB2-48A1-90BB-890EF4952876}" destId="{5576F212-6091-4E6C-A832-F6BBDB76A695}" srcOrd="0" destOrd="3" presId="urn:microsoft.com/office/officeart/2005/8/layout/hList3"/>
    <dgm:cxn modelId="{10459F6B-9D11-4B75-8074-83EC3F30E20D}" srcId="{9FD6CE14-FD71-4A04-9644-4006FD6EF5CB}" destId="{0C58B0F2-CAB2-48A1-90BB-890EF4952876}" srcOrd="2" destOrd="0" parTransId="{CECAA6E8-9BC7-41E1-A02B-787AB3CB00BB}" sibTransId="{EE66679A-283C-43E8-92C5-A847FC9E17C6}"/>
    <dgm:cxn modelId="{EAD45BC7-534F-4796-98A0-3D00C53B2CE8}" srcId="{C70277F7-8C87-4A1F-A385-EE82B02600BA}" destId="{7FEF7C61-D7C1-46BD-9B19-89E19F2B7918}" srcOrd="2" destOrd="0" parTransId="{D2EBD9C4-C901-4AF2-B114-92B8BC5AD70A}" sibTransId="{79446F3A-7EB3-4E93-84AD-5F1884C028AC}"/>
    <dgm:cxn modelId="{5A3E15EF-8E2B-4288-B833-ED76C78FAE04}" srcId="{53ED3D8A-57DE-4C33-BB8B-023F101421B7}" destId="{9FD6CE14-FD71-4A04-9644-4006FD6EF5CB}" srcOrd="1" destOrd="0" parTransId="{577C847E-54EE-4A01-869B-ECC9BC4EF993}" sibTransId="{4E9AF426-A168-42F3-9E9E-941D7AAED694}"/>
    <dgm:cxn modelId="{65FB3D51-1372-4953-B28C-67D02EBE4EB3}" type="presOf" srcId="{8A5A8E47-1486-4D4A-B727-8E3C58ED86A2}" destId="{5576F212-6091-4E6C-A832-F6BBDB76A695}" srcOrd="0" destOrd="1" presId="urn:microsoft.com/office/officeart/2005/8/layout/hList3"/>
    <dgm:cxn modelId="{C3251A49-88B2-421B-942A-823C0B3CAE9A}" type="presOf" srcId="{88A2BA68-B158-4DBC-9709-F9DB7CA1089D}" destId="{8554967F-21AD-4D0F-9D25-56A86FE20D7C}" srcOrd="0" destOrd="0" presId="urn:microsoft.com/office/officeart/2005/8/layout/hList3"/>
    <dgm:cxn modelId="{C0C7330A-74D3-4D50-BE75-CDCE58A9B18E}" type="presOf" srcId="{9FD6CE14-FD71-4A04-9644-4006FD6EF5CB}" destId="{5576F212-6091-4E6C-A832-F6BBDB76A695}" srcOrd="0" destOrd="0" presId="urn:microsoft.com/office/officeart/2005/8/layout/hList3"/>
    <dgm:cxn modelId="{A68F3E87-3801-4D14-9DBE-3469931BE95A}" srcId="{C70277F7-8C87-4A1F-A385-EE82B02600BA}" destId="{1709151B-949A-4493-8BCB-3A1B59F99812}" srcOrd="1" destOrd="0" parTransId="{4659B250-F3B4-413C-8A26-D7390E7E6604}" sibTransId="{38A90C53-ED25-4C7A-912B-D737A56547E1}"/>
    <dgm:cxn modelId="{B087A8D0-91A0-47D9-98CC-46D147D54BD1}" type="presOf" srcId="{8F81F37A-22D0-4CE6-8FD4-C083D29AC162}" destId="{D672FE27-7684-4284-AADA-273E6FA95850}" srcOrd="0" destOrd="4" presId="urn:microsoft.com/office/officeart/2005/8/layout/hList3"/>
    <dgm:cxn modelId="{742E2FBD-0D62-4364-B5E9-6646E1033915}" srcId="{C70277F7-8C87-4A1F-A385-EE82B02600BA}" destId="{586294A3-DD2D-4A3D-8986-0C9CDB98B07F}" srcOrd="0" destOrd="0" parTransId="{805B979A-51D1-448C-B19C-221165AC8CA8}" sibTransId="{2859511A-3BB7-4D58-AC0C-E39E75D3BC6C}"/>
    <dgm:cxn modelId="{DBDA2B91-387F-436B-BE2B-558AFB5767E2}" type="presOf" srcId="{6AB1694A-935B-492F-9E56-475C69B38E4F}" destId="{5576F212-6091-4E6C-A832-F6BBDB76A695}" srcOrd="0" destOrd="2" presId="urn:microsoft.com/office/officeart/2005/8/layout/hList3"/>
    <dgm:cxn modelId="{9C4C7565-129A-410F-B99F-014ADAB5222E}" srcId="{9FD6CE14-FD71-4A04-9644-4006FD6EF5CB}" destId="{8A5A8E47-1486-4D4A-B727-8E3C58ED86A2}" srcOrd="0" destOrd="0" parTransId="{F7662309-7134-40C3-8ABA-6A7EEC3CCA6A}" sibTransId="{22F8EAE5-25F7-4A30-AF49-CE6B13B28064}"/>
    <dgm:cxn modelId="{F5186E69-EB85-4625-91CF-F087580C9C85}" type="presOf" srcId="{7FEF7C61-D7C1-46BD-9B19-89E19F2B7918}" destId="{D672FE27-7684-4284-AADA-273E6FA95850}" srcOrd="0" destOrd="3" presId="urn:microsoft.com/office/officeart/2005/8/layout/hList3"/>
    <dgm:cxn modelId="{5EC3502D-2F8D-4E4B-B1AE-7281155722AE}" type="presOf" srcId="{1709151B-949A-4493-8BCB-3A1B59F99812}" destId="{D672FE27-7684-4284-AADA-273E6FA95850}" srcOrd="0" destOrd="2" presId="urn:microsoft.com/office/officeart/2005/8/layout/hList3"/>
    <dgm:cxn modelId="{266BF84E-B06E-4D06-B4A6-C579121B9966}" type="presParOf" srcId="{8554967F-21AD-4D0F-9D25-56A86FE20D7C}" destId="{376CB07E-AC50-46D1-B287-E8F9BDDAE123}" srcOrd="0" destOrd="0" presId="urn:microsoft.com/office/officeart/2005/8/layout/hList3"/>
    <dgm:cxn modelId="{BC49A16E-31D8-4898-AA6A-AC03179D2787}" type="presParOf" srcId="{8554967F-21AD-4D0F-9D25-56A86FE20D7C}" destId="{5EDBFCAC-8693-4E7A-9804-3F031E4CFF0A}" srcOrd="1" destOrd="0" presId="urn:microsoft.com/office/officeart/2005/8/layout/hList3"/>
    <dgm:cxn modelId="{BF103A46-0BDF-45E2-9D4D-A32AC63F0C6F}" type="presParOf" srcId="{5EDBFCAC-8693-4E7A-9804-3F031E4CFF0A}" destId="{D672FE27-7684-4284-AADA-273E6FA95850}" srcOrd="0" destOrd="0" presId="urn:microsoft.com/office/officeart/2005/8/layout/hList3"/>
    <dgm:cxn modelId="{7BF87D89-D94D-4D90-AC32-D84E75704A1F}" type="presParOf" srcId="{5EDBFCAC-8693-4E7A-9804-3F031E4CFF0A}" destId="{5576F212-6091-4E6C-A832-F6BBDB76A695}" srcOrd="1" destOrd="0" presId="urn:microsoft.com/office/officeart/2005/8/layout/hList3"/>
    <dgm:cxn modelId="{B961B29E-8C6E-4698-809D-093BA597CB95}" type="presParOf" srcId="{8554967F-21AD-4D0F-9D25-56A86FE20D7C}" destId="{5528F31C-1DA6-4D04-BA8F-EE42D2AC85CE}"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88A2BA68-B158-4DBC-9709-F9DB7CA1089D}" type="doc">
      <dgm:prSet loTypeId="urn:microsoft.com/office/officeart/2005/8/layout/hList3" loCatId="list" qsTypeId="urn:microsoft.com/office/officeart/2005/8/quickstyle/3d2" qsCatId="3D" csTypeId="urn:microsoft.com/office/officeart/2005/8/colors/accent2_1" csCatId="accent2" phldr="1"/>
      <dgm:spPr/>
      <dgm:t>
        <a:bodyPr/>
        <a:lstStyle/>
        <a:p>
          <a:endParaRPr lang="en-US"/>
        </a:p>
      </dgm:t>
    </dgm:pt>
    <dgm:pt modelId="{53ED3D8A-57DE-4C33-BB8B-023F101421B7}">
      <dgm:prSet phldrT="[Text]" custT="1"/>
      <dgm:spPr/>
      <dgm:t>
        <a:bodyPr/>
        <a:lstStyle/>
        <a:p>
          <a:r>
            <a:rPr lang="en-US" sz="2400" dirty="0" smtClean="0">
              <a:latin typeface="Arial" panose="020B0604020202020204" pitchFamily="34" charset="0"/>
              <a:cs typeface="Arial" panose="020B0604020202020204" pitchFamily="34" charset="0"/>
            </a:rPr>
            <a:t>Access state, tribal, international, and federal child support profile and contact information</a:t>
          </a:r>
          <a:endParaRPr lang="en-US" sz="2400" dirty="0">
            <a:latin typeface="Arial" panose="020B0604020202020204" pitchFamily="34" charset="0"/>
            <a:cs typeface="Arial" panose="020B0604020202020204" pitchFamily="34" charset="0"/>
          </a:endParaRPr>
        </a:p>
      </dgm:t>
    </dgm:pt>
    <dgm:pt modelId="{8C269EFB-F031-4863-BA7A-613E7B08534F}" type="parTrans" cxnId="{4F2878F9-F440-4EA2-A4E2-628966FAD309}">
      <dgm:prSet/>
      <dgm:spPr/>
      <dgm:t>
        <a:bodyPr/>
        <a:lstStyle/>
        <a:p>
          <a:endParaRPr lang="en-US" sz="1600"/>
        </a:p>
      </dgm:t>
    </dgm:pt>
    <dgm:pt modelId="{31686349-2041-4DDC-8963-8F1176FDF46D}" type="sibTrans" cxnId="{4F2878F9-F440-4EA2-A4E2-628966FAD309}">
      <dgm:prSet/>
      <dgm:spPr/>
      <dgm:t>
        <a:bodyPr/>
        <a:lstStyle/>
        <a:p>
          <a:endParaRPr lang="en-US" sz="1600"/>
        </a:p>
      </dgm:t>
    </dgm:pt>
    <dgm:pt modelId="{D947DF71-A36C-46F8-93F3-85D4398396F2}">
      <dgm:prSet phldrT="[Text]" custT="1"/>
      <dgm:spPr/>
      <dgm:t>
        <a:bodyPr/>
        <a:lstStyle/>
        <a:p>
          <a:r>
            <a:rPr lang="en-US" sz="2400" dirty="0" smtClean="0">
              <a:latin typeface="Arial" panose="020B0604020202020204" pitchFamily="34" charset="0"/>
              <a:cs typeface="Arial" panose="020B0604020202020204" pitchFamily="34" charset="0"/>
            </a:rPr>
            <a:t>Features</a:t>
          </a:r>
          <a:endParaRPr lang="en-US" sz="2400" dirty="0">
            <a:latin typeface="Arial" panose="020B0604020202020204" pitchFamily="34" charset="0"/>
            <a:cs typeface="Arial" panose="020B0604020202020204" pitchFamily="34" charset="0"/>
          </a:endParaRPr>
        </a:p>
      </dgm:t>
    </dgm:pt>
    <dgm:pt modelId="{1A581461-3072-4B3F-9D3E-28C39E21282F}" type="parTrans" cxnId="{5FD844DA-AD04-4CCF-A661-BA297F6DAC53}">
      <dgm:prSet/>
      <dgm:spPr/>
      <dgm:t>
        <a:bodyPr/>
        <a:lstStyle/>
        <a:p>
          <a:endParaRPr lang="en-US"/>
        </a:p>
      </dgm:t>
    </dgm:pt>
    <dgm:pt modelId="{79387793-AF34-44BC-B63A-AA30A380EDE6}" type="sibTrans" cxnId="{5FD844DA-AD04-4CCF-A661-BA297F6DAC53}">
      <dgm:prSet/>
      <dgm:spPr/>
      <dgm:t>
        <a:bodyPr/>
        <a:lstStyle/>
        <a:p>
          <a:endParaRPr lang="en-US"/>
        </a:p>
      </dgm:t>
    </dgm:pt>
    <dgm:pt modelId="{602A5F1C-F072-4F3F-95A3-79EA5D879EB9}">
      <dgm:prSet phldrT="[Text]" custT="1"/>
      <dgm:spPr/>
      <dgm:t>
        <a:bodyPr/>
        <a:lstStyle/>
        <a:p>
          <a:r>
            <a:rPr lang="en-US" sz="2000" dirty="0" smtClean="0">
              <a:latin typeface="Arial" panose="020B0604020202020204" pitchFamily="34" charset="0"/>
              <a:cs typeface="Arial" panose="020B0604020202020204" pitchFamily="34" charset="0"/>
            </a:rPr>
            <a:t>Get detailed requirements for other states or tribes when sending a case referral</a:t>
          </a:r>
          <a:endParaRPr lang="en-US" sz="2000" dirty="0">
            <a:latin typeface="Arial" panose="020B0604020202020204" pitchFamily="34" charset="0"/>
            <a:cs typeface="Arial" panose="020B0604020202020204" pitchFamily="34" charset="0"/>
          </a:endParaRPr>
        </a:p>
      </dgm:t>
    </dgm:pt>
    <dgm:pt modelId="{2A8E368D-FCAE-4694-A822-E63F85670A70}" type="parTrans" cxnId="{BD987279-AA65-481D-AB5C-501C99B057D2}">
      <dgm:prSet/>
      <dgm:spPr/>
      <dgm:t>
        <a:bodyPr/>
        <a:lstStyle/>
        <a:p>
          <a:endParaRPr lang="en-US"/>
        </a:p>
      </dgm:t>
    </dgm:pt>
    <dgm:pt modelId="{C2A3B08A-65EF-40FF-AFB0-3DA43C18BE58}" type="sibTrans" cxnId="{BD987279-AA65-481D-AB5C-501C99B057D2}">
      <dgm:prSet/>
      <dgm:spPr/>
      <dgm:t>
        <a:bodyPr/>
        <a:lstStyle/>
        <a:p>
          <a:endParaRPr lang="en-US"/>
        </a:p>
      </dgm:t>
    </dgm:pt>
    <dgm:pt modelId="{EF02B6D7-7B7C-46AF-8B9B-25BE23FDC6DA}">
      <dgm:prSet phldrT="[Text]" custT="1"/>
      <dgm:spPr/>
      <dgm:t>
        <a:bodyPr/>
        <a:lstStyle/>
        <a:p>
          <a:r>
            <a:rPr lang="en-US" sz="2000" dirty="0" smtClean="0">
              <a:latin typeface="Arial" panose="020B0604020202020204" pitchFamily="34" charset="0"/>
              <a:cs typeface="Arial" panose="020B0604020202020204" pitchFamily="34" charset="0"/>
            </a:rPr>
            <a:t>View detailed state policy and contact information</a:t>
          </a:r>
          <a:endParaRPr lang="en-US" sz="2000" dirty="0">
            <a:latin typeface="Arial" panose="020B0604020202020204" pitchFamily="34" charset="0"/>
            <a:cs typeface="Arial" panose="020B0604020202020204" pitchFamily="34" charset="0"/>
          </a:endParaRPr>
        </a:p>
      </dgm:t>
    </dgm:pt>
    <dgm:pt modelId="{3E297584-0BBA-495D-B686-B2993F5040EB}" type="parTrans" cxnId="{E01D92EC-6726-4D71-AC00-CC464CD0EBE4}">
      <dgm:prSet/>
      <dgm:spPr/>
      <dgm:t>
        <a:bodyPr/>
        <a:lstStyle/>
        <a:p>
          <a:endParaRPr lang="en-US"/>
        </a:p>
      </dgm:t>
    </dgm:pt>
    <dgm:pt modelId="{9D64801E-7F5D-48B0-A3EE-62ABB373566E}" type="sibTrans" cxnId="{E01D92EC-6726-4D71-AC00-CC464CD0EBE4}">
      <dgm:prSet/>
      <dgm:spPr/>
      <dgm:t>
        <a:bodyPr/>
        <a:lstStyle/>
        <a:p>
          <a:endParaRPr lang="en-US"/>
        </a:p>
      </dgm:t>
    </dgm:pt>
    <dgm:pt modelId="{9328C552-81A6-4E19-80A6-476F77A2D88D}">
      <dgm:prSet phldrT="[Text]" custT="1"/>
      <dgm:spPr/>
      <dgm:t>
        <a:bodyPr/>
        <a:lstStyle/>
        <a:p>
          <a:r>
            <a:rPr lang="en-US" sz="2400" dirty="0" smtClean="0">
              <a:latin typeface="Arial" panose="020B0604020202020204" pitchFamily="34" charset="0"/>
              <a:cs typeface="Arial" panose="020B0604020202020204" pitchFamily="34" charset="0"/>
            </a:rPr>
            <a:t>Benefits</a:t>
          </a:r>
          <a:endParaRPr lang="en-US" sz="2400" dirty="0">
            <a:latin typeface="Arial" panose="020B0604020202020204" pitchFamily="34" charset="0"/>
            <a:cs typeface="Arial" panose="020B0604020202020204" pitchFamily="34" charset="0"/>
          </a:endParaRPr>
        </a:p>
      </dgm:t>
    </dgm:pt>
    <dgm:pt modelId="{67A6C102-5354-4F2C-8E4E-7DED4344DA5C}" type="parTrans" cxnId="{57C168B7-CE40-44EC-8B7B-CE1EA38F7AB8}">
      <dgm:prSet/>
      <dgm:spPr/>
      <dgm:t>
        <a:bodyPr/>
        <a:lstStyle/>
        <a:p>
          <a:endParaRPr lang="en-US"/>
        </a:p>
      </dgm:t>
    </dgm:pt>
    <dgm:pt modelId="{74EE90F8-D55C-4863-87C8-3931EE02C58F}" type="sibTrans" cxnId="{57C168B7-CE40-44EC-8B7B-CE1EA38F7AB8}">
      <dgm:prSet/>
      <dgm:spPr/>
      <dgm:t>
        <a:bodyPr/>
        <a:lstStyle/>
        <a:p>
          <a:endParaRPr lang="en-US"/>
        </a:p>
      </dgm:t>
    </dgm:pt>
    <dgm:pt modelId="{64A96AE1-EB29-4613-806E-A97F679FFB9E}">
      <dgm:prSet phldrT="[Text]" custT="1"/>
      <dgm:spPr/>
      <dgm:t>
        <a:bodyPr/>
        <a:lstStyle/>
        <a:p>
          <a:r>
            <a:rPr lang="en-US" sz="2000" dirty="0" smtClean="0">
              <a:latin typeface="Arial" panose="020B0604020202020204" pitchFamily="34" charset="0"/>
              <a:cs typeface="Arial" panose="020B0604020202020204" pitchFamily="34" charset="0"/>
            </a:rPr>
            <a:t>Download specific data for use in your state  </a:t>
          </a:r>
          <a:endParaRPr lang="en-US" sz="2000" dirty="0">
            <a:latin typeface="Arial" panose="020B0604020202020204" pitchFamily="34" charset="0"/>
            <a:cs typeface="Arial" panose="020B0604020202020204" pitchFamily="34" charset="0"/>
          </a:endParaRPr>
        </a:p>
      </dgm:t>
    </dgm:pt>
    <dgm:pt modelId="{1B2AA866-5116-41C1-9722-403C42D03362}" type="parTrans" cxnId="{87BBC4BE-7089-4F46-930C-CAE0A34DE955}">
      <dgm:prSet/>
      <dgm:spPr/>
      <dgm:t>
        <a:bodyPr/>
        <a:lstStyle/>
        <a:p>
          <a:endParaRPr lang="en-US"/>
        </a:p>
      </dgm:t>
    </dgm:pt>
    <dgm:pt modelId="{2BA9986E-330B-45B8-AE83-9567ED5603BE}" type="sibTrans" cxnId="{87BBC4BE-7089-4F46-930C-CAE0A34DE955}">
      <dgm:prSet/>
      <dgm:spPr/>
      <dgm:t>
        <a:bodyPr/>
        <a:lstStyle/>
        <a:p>
          <a:endParaRPr lang="en-US"/>
        </a:p>
      </dgm:t>
    </dgm:pt>
    <dgm:pt modelId="{724D5027-C3F2-4B2A-8EA3-24ECC14005EF}">
      <dgm:prSet phldrT="[Text]" custT="1"/>
      <dgm:spPr/>
      <dgm:t>
        <a:bodyPr/>
        <a:lstStyle/>
        <a:p>
          <a:r>
            <a:rPr lang="en-US" sz="2000" dirty="0" smtClean="0">
              <a:latin typeface="Arial" panose="020B0604020202020204" pitchFamily="34" charset="0"/>
              <a:cs typeface="Arial" panose="020B0604020202020204" pitchFamily="34" charset="0"/>
            </a:rPr>
            <a:t>Access contact information unavailable elsewhere</a:t>
          </a:r>
          <a:endParaRPr lang="en-US" sz="2000" dirty="0">
            <a:latin typeface="Arial" panose="020B0604020202020204" pitchFamily="34" charset="0"/>
            <a:cs typeface="Arial" panose="020B0604020202020204" pitchFamily="34" charset="0"/>
          </a:endParaRPr>
        </a:p>
      </dgm:t>
    </dgm:pt>
    <dgm:pt modelId="{6B70BDB8-CB25-4BF0-98B8-BC5C89F6CA48}" type="parTrans" cxnId="{0D7DABC1-38A8-436A-983A-27F922E99A54}">
      <dgm:prSet/>
      <dgm:spPr/>
      <dgm:t>
        <a:bodyPr/>
        <a:lstStyle/>
        <a:p>
          <a:endParaRPr lang="en-US"/>
        </a:p>
      </dgm:t>
    </dgm:pt>
    <dgm:pt modelId="{A26C4438-5623-47C4-B0A2-299B5AFAA2EF}" type="sibTrans" cxnId="{0D7DABC1-38A8-436A-983A-27F922E99A54}">
      <dgm:prSet/>
      <dgm:spPr/>
      <dgm:t>
        <a:bodyPr/>
        <a:lstStyle/>
        <a:p>
          <a:endParaRPr lang="en-US"/>
        </a:p>
      </dgm:t>
    </dgm:pt>
    <dgm:pt modelId="{95265C30-9697-4226-A50A-909C0311F35D}">
      <dgm:prSet phldrT="[Text]" custT="1"/>
      <dgm:spPr/>
      <dgm:t>
        <a:bodyPr/>
        <a:lstStyle/>
        <a:p>
          <a:r>
            <a:rPr lang="en-US" sz="2000" dirty="0" smtClean="0">
              <a:latin typeface="Arial" panose="020B0604020202020204" pitchFamily="34" charset="0"/>
              <a:cs typeface="Arial" panose="020B0604020202020204" pitchFamily="34" charset="0"/>
            </a:rPr>
            <a:t>Provide updates and new information quickly</a:t>
          </a:r>
          <a:endParaRPr lang="en-US" sz="2000" dirty="0">
            <a:latin typeface="Arial" panose="020B0604020202020204" pitchFamily="34" charset="0"/>
            <a:cs typeface="Arial" panose="020B0604020202020204" pitchFamily="34" charset="0"/>
          </a:endParaRPr>
        </a:p>
      </dgm:t>
    </dgm:pt>
    <dgm:pt modelId="{0BB715E5-01A8-42C5-98B6-91AB336C4EED}" type="parTrans" cxnId="{4E3423A1-560C-41F8-BB2C-CFACC259EBFE}">
      <dgm:prSet/>
      <dgm:spPr/>
      <dgm:t>
        <a:bodyPr/>
        <a:lstStyle/>
        <a:p>
          <a:endParaRPr lang="en-US"/>
        </a:p>
      </dgm:t>
    </dgm:pt>
    <dgm:pt modelId="{A33519C7-C2CD-4186-B300-F17C54FF9925}" type="sibTrans" cxnId="{4E3423A1-560C-41F8-BB2C-CFACC259EBFE}">
      <dgm:prSet/>
      <dgm:spPr/>
      <dgm:t>
        <a:bodyPr/>
        <a:lstStyle/>
        <a:p>
          <a:endParaRPr lang="en-US"/>
        </a:p>
      </dgm:t>
    </dgm:pt>
    <dgm:pt modelId="{8554967F-21AD-4D0F-9D25-56A86FE20D7C}" type="pres">
      <dgm:prSet presAssocID="{88A2BA68-B158-4DBC-9709-F9DB7CA1089D}" presName="composite" presStyleCnt="0">
        <dgm:presLayoutVars>
          <dgm:chMax val="1"/>
          <dgm:dir/>
          <dgm:resizeHandles val="exact"/>
        </dgm:presLayoutVars>
      </dgm:prSet>
      <dgm:spPr/>
      <dgm:t>
        <a:bodyPr/>
        <a:lstStyle/>
        <a:p>
          <a:endParaRPr lang="en-US"/>
        </a:p>
      </dgm:t>
    </dgm:pt>
    <dgm:pt modelId="{376CB07E-AC50-46D1-B287-E8F9BDDAE123}" type="pres">
      <dgm:prSet presAssocID="{53ED3D8A-57DE-4C33-BB8B-023F101421B7}" presName="roof" presStyleLbl="dkBgShp" presStyleIdx="0" presStyleCnt="2"/>
      <dgm:spPr/>
      <dgm:t>
        <a:bodyPr/>
        <a:lstStyle/>
        <a:p>
          <a:endParaRPr lang="en-US"/>
        </a:p>
      </dgm:t>
    </dgm:pt>
    <dgm:pt modelId="{5EDBFCAC-8693-4E7A-9804-3F031E4CFF0A}" type="pres">
      <dgm:prSet presAssocID="{53ED3D8A-57DE-4C33-BB8B-023F101421B7}" presName="pillars" presStyleCnt="0"/>
      <dgm:spPr/>
      <dgm:t>
        <a:bodyPr/>
        <a:lstStyle/>
        <a:p>
          <a:endParaRPr lang="en-US"/>
        </a:p>
      </dgm:t>
    </dgm:pt>
    <dgm:pt modelId="{D672FE27-7684-4284-AADA-273E6FA95850}" type="pres">
      <dgm:prSet presAssocID="{53ED3D8A-57DE-4C33-BB8B-023F101421B7}" presName="pillar1" presStyleLbl="node1" presStyleIdx="0" presStyleCnt="2">
        <dgm:presLayoutVars>
          <dgm:bulletEnabled val="1"/>
        </dgm:presLayoutVars>
      </dgm:prSet>
      <dgm:spPr/>
      <dgm:t>
        <a:bodyPr/>
        <a:lstStyle/>
        <a:p>
          <a:endParaRPr lang="en-US"/>
        </a:p>
      </dgm:t>
    </dgm:pt>
    <dgm:pt modelId="{53D535A7-9BE1-43DC-AC11-72F21B898E6C}" type="pres">
      <dgm:prSet presAssocID="{9328C552-81A6-4E19-80A6-476F77A2D88D}" presName="pillarX" presStyleLbl="node1" presStyleIdx="1" presStyleCnt="2">
        <dgm:presLayoutVars>
          <dgm:bulletEnabled val="1"/>
        </dgm:presLayoutVars>
      </dgm:prSet>
      <dgm:spPr/>
      <dgm:t>
        <a:bodyPr/>
        <a:lstStyle/>
        <a:p>
          <a:endParaRPr lang="en-US"/>
        </a:p>
      </dgm:t>
    </dgm:pt>
    <dgm:pt modelId="{5528F31C-1DA6-4D04-BA8F-EE42D2AC85CE}" type="pres">
      <dgm:prSet presAssocID="{53ED3D8A-57DE-4C33-BB8B-023F101421B7}" presName="base" presStyleLbl="dkBgShp" presStyleIdx="1" presStyleCnt="2"/>
      <dgm:spPr/>
      <dgm:t>
        <a:bodyPr/>
        <a:lstStyle/>
        <a:p>
          <a:endParaRPr lang="en-US"/>
        </a:p>
      </dgm:t>
    </dgm:pt>
  </dgm:ptLst>
  <dgm:cxnLst>
    <dgm:cxn modelId="{8666AD18-7E94-4672-9D24-8DE35122AD7D}" type="presOf" srcId="{724D5027-C3F2-4B2A-8EA3-24ECC14005EF}" destId="{53D535A7-9BE1-43DC-AC11-72F21B898E6C}" srcOrd="0" destOrd="3" presId="urn:microsoft.com/office/officeart/2005/8/layout/hList3"/>
    <dgm:cxn modelId="{6256F620-06BA-4C7F-97E5-E49FCBCFAE6B}" type="presOf" srcId="{64A96AE1-EB29-4613-806E-A97F679FFB9E}" destId="{53D535A7-9BE1-43DC-AC11-72F21B898E6C}" srcOrd="0" destOrd="1" presId="urn:microsoft.com/office/officeart/2005/8/layout/hList3"/>
    <dgm:cxn modelId="{27134B84-D8FD-4842-924F-F7A89C9B9B1D}" type="presOf" srcId="{53ED3D8A-57DE-4C33-BB8B-023F101421B7}" destId="{376CB07E-AC50-46D1-B287-E8F9BDDAE123}" srcOrd="0" destOrd="0" presId="urn:microsoft.com/office/officeart/2005/8/layout/hList3"/>
    <dgm:cxn modelId="{57C168B7-CE40-44EC-8B7B-CE1EA38F7AB8}" srcId="{53ED3D8A-57DE-4C33-BB8B-023F101421B7}" destId="{9328C552-81A6-4E19-80A6-476F77A2D88D}" srcOrd="1" destOrd="0" parTransId="{67A6C102-5354-4F2C-8E4E-7DED4344DA5C}" sibTransId="{74EE90F8-D55C-4863-87C8-3931EE02C58F}"/>
    <dgm:cxn modelId="{4F2878F9-F440-4EA2-A4E2-628966FAD309}" srcId="{88A2BA68-B158-4DBC-9709-F9DB7CA1089D}" destId="{53ED3D8A-57DE-4C33-BB8B-023F101421B7}" srcOrd="0" destOrd="0" parTransId="{8C269EFB-F031-4863-BA7A-613E7B08534F}" sibTransId="{31686349-2041-4DDC-8963-8F1176FDF46D}"/>
    <dgm:cxn modelId="{C667DA1C-8B31-4BF0-86F9-89159653C983}" type="presOf" srcId="{88A2BA68-B158-4DBC-9709-F9DB7CA1089D}" destId="{8554967F-21AD-4D0F-9D25-56A86FE20D7C}" srcOrd="0" destOrd="0" presId="urn:microsoft.com/office/officeart/2005/8/layout/hList3"/>
    <dgm:cxn modelId="{01295CAA-1EF7-4083-9F4E-3E7B36FB1A7A}" type="presOf" srcId="{9328C552-81A6-4E19-80A6-476F77A2D88D}" destId="{53D535A7-9BE1-43DC-AC11-72F21B898E6C}" srcOrd="0" destOrd="0" presId="urn:microsoft.com/office/officeart/2005/8/layout/hList3"/>
    <dgm:cxn modelId="{5FD844DA-AD04-4CCF-A661-BA297F6DAC53}" srcId="{53ED3D8A-57DE-4C33-BB8B-023F101421B7}" destId="{D947DF71-A36C-46F8-93F3-85D4398396F2}" srcOrd="0" destOrd="0" parTransId="{1A581461-3072-4B3F-9D3E-28C39E21282F}" sibTransId="{79387793-AF34-44BC-B63A-AA30A380EDE6}"/>
    <dgm:cxn modelId="{4E3423A1-560C-41F8-BB2C-CFACC259EBFE}" srcId="{9328C552-81A6-4E19-80A6-476F77A2D88D}" destId="{95265C30-9697-4226-A50A-909C0311F35D}" srcOrd="1" destOrd="0" parTransId="{0BB715E5-01A8-42C5-98B6-91AB336C4EED}" sibTransId="{A33519C7-C2CD-4186-B300-F17C54FF9925}"/>
    <dgm:cxn modelId="{BD987279-AA65-481D-AB5C-501C99B057D2}" srcId="{D947DF71-A36C-46F8-93F3-85D4398396F2}" destId="{602A5F1C-F072-4F3F-95A3-79EA5D879EB9}" srcOrd="0" destOrd="0" parTransId="{2A8E368D-FCAE-4694-A822-E63F85670A70}" sibTransId="{C2A3B08A-65EF-40FF-AFB0-3DA43C18BE58}"/>
    <dgm:cxn modelId="{87BBC4BE-7089-4F46-930C-CAE0A34DE955}" srcId="{9328C552-81A6-4E19-80A6-476F77A2D88D}" destId="{64A96AE1-EB29-4613-806E-A97F679FFB9E}" srcOrd="0" destOrd="0" parTransId="{1B2AA866-5116-41C1-9722-403C42D03362}" sibTransId="{2BA9986E-330B-45B8-AE83-9567ED5603BE}"/>
    <dgm:cxn modelId="{C7D8A4B4-E2EE-4D2B-8C8F-F47E20B74811}" type="presOf" srcId="{D947DF71-A36C-46F8-93F3-85D4398396F2}" destId="{D672FE27-7684-4284-AADA-273E6FA95850}" srcOrd="0" destOrd="0" presId="urn:microsoft.com/office/officeart/2005/8/layout/hList3"/>
    <dgm:cxn modelId="{E01D92EC-6726-4D71-AC00-CC464CD0EBE4}" srcId="{D947DF71-A36C-46F8-93F3-85D4398396F2}" destId="{EF02B6D7-7B7C-46AF-8B9B-25BE23FDC6DA}" srcOrd="1" destOrd="0" parTransId="{3E297584-0BBA-495D-B686-B2993F5040EB}" sibTransId="{9D64801E-7F5D-48B0-A3EE-62ABB373566E}"/>
    <dgm:cxn modelId="{54A9FF40-7357-48C3-8779-78C849053453}" type="presOf" srcId="{95265C30-9697-4226-A50A-909C0311F35D}" destId="{53D535A7-9BE1-43DC-AC11-72F21B898E6C}" srcOrd="0" destOrd="2" presId="urn:microsoft.com/office/officeart/2005/8/layout/hList3"/>
    <dgm:cxn modelId="{0628677E-0C06-42AE-9434-501B1DF25AE6}" type="presOf" srcId="{EF02B6D7-7B7C-46AF-8B9B-25BE23FDC6DA}" destId="{D672FE27-7684-4284-AADA-273E6FA95850}" srcOrd="0" destOrd="2" presId="urn:microsoft.com/office/officeart/2005/8/layout/hList3"/>
    <dgm:cxn modelId="{0D7DABC1-38A8-436A-983A-27F922E99A54}" srcId="{9328C552-81A6-4E19-80A6-476F77A2D88D}" destId="{724D5027-C3F2-4B2A-8EA3-24ECC14005EF}" srcOrd="2" destOrd="0" parTransId="{6B70BDB8-CB25-4BF0-98B8-BC5C89F6CA48}" sibTransId="{A26C4438-5623-47C4-B0A2-299B5AFAA2EF}"/>
    <dgm:cxn modelId="{A61A0168-F570-4F06-947F-CCCCCEAFCD7B}" type="presOf" srcId="{602A5F1C-F072-4F3F-95A3-79EA5D879EB9}" destId="{D672FE27-7684-4284-AADA-273E6FA95850}" srcOrd="0" destOrd="1" presId="urn:microsoft.com/office/officeart/2005/8/layout/hList3"/>
    <dgm:cxn modelId="{4882AF63-006B-474F-885C-24F3B81684D9}" type="presParOf" srcId="{8554967F-21AD-4D0F-9D25-56A86FE20D7C}" destId="{376CB07E-AC50-46D1-B287-E8F9BDDAE123}" srcOrd="0" destOrd="0" presId="urn:microsoft.com/office/officeart/2005/8/layout/hList3"/>
    <dgm:cxn modelId="{F18C4EE8-02C7-44B8-A8DB-353DB33A0E14}" type="presParOf" srcId="{8554967F-21AD-4D0F-9D25-56A86FE20D7C}" destId="{5EDBFCAC-8693-4E7A-9804-3F031E4CFF0A}" srcOrd="1" destOrd="0" presId="urn:microsoft.com/office/officeart/2005/8/layout/hList3"/>
    <dgm:cxn modelId="{A6B1743E-4A94-408E-881C-428DCBBF8307}" type="presParOf" srcId="{5EDBFCAC-8693-4E7A-9804-3F031E4CFF0A}" destId="{D672FE27-7684-4284-AADA-273E6FA95850}" srcOrd="0" destOrd="0" presId="urn:microsoft.com/office/officeart/2005/8/layout/hList3"/>
    <dgm:cxn modelId="{6394B289-CE4A-4471-8BF3-C70F41A2EA6B}" type="presParOf" srcId="{5EDBFCAC-8693-4E7A-9804-3F031E4CFF0A}" destId="{53D535A7-9BE1-43DC-AC11-72F21B898E6C}" srcOrd="1" destOrd="0" presId="urn:microsoft.com/office/officeart/2005/8/layout/hList3"/>
    <dgm:cxn modelId="{CC5A3472-AADC-4DBB-AB43-CC4C5735FA49}" type="presParOf" srcId="{8554967F-21AD-4D0F-9D25-56A86FE20D7C}" destId="{5528F31C-1DA6-4D04-BA8F-EE42D2AC85CE}"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6CB07E-AC50-46D1-B287-E8F9BDDAE123}">
      <dsp:nvSpPr>
        <dsp:cNvPr id="0" name=""/>
        <dsp:cNvSpPr/>
      </dsp:nvSpPr>
      <dsp:spPr>
        <a:xfrm>
          <a:off x="0" y="0"/>
          <a:ext cx="7819571" cy="1471603"/>
        </a:xfrm>
        <a:prstGeom prst="rect">
          <a:avLst/>
        </a:prstGeom>
        <a:solidFill>
          <a:schemeClr val="accent2">
            <a:shade val="8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bevelB w="88900" h="121750" prst="angle"/>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Arial" panose="020B0604020202020204" pitchFamily="34" charset="0"/>
              <a:cs typeface="Arial" panose="020B0604020202020204" pitchFamily="34" charset="0"/>
            </a:rPr>
            <a:t>Exchange information electronically between states using standardized messages through a batch process</a:t>
          </a:r>
          <a:endParaRPr lang="en-US" sz="2400" kern="1200" dirty="0">
            <a:latin typeface="Arial" panose="020B0604020202020204" pitchFamily="34" charset="0"/>
            <a:cs typeface="Arial" panose="020B0604020202020204" pitchFamily="34" charset="0"/>
          </a:endParaRPr>
        </a:p>
      </dsp:txBody>
      <dsp:txXfrm>
        <a:off x="0" y="0"/>
        <a:ext cx="7819571" cy="1471603"/>
      </dsp:txXfrm>
    </dsp:sp>
    <dsp:sp modelId="{D672FE27-7684-4284-AADA-273E6FA95850}">
      <dsp:nvSpPr>
        <dsp:cNvPr id="0" name=""/>
        <dsp:cNvSpPr/>
      </dsp:nvSpPr>
      <dsp:spPr>
        <a:xfrm>
          <a:off x="0" y="1471603"/>
          <a:ext cx="3909785" cy="3090367"/>
        </a:xfrm>
        <a:prstGeom prst="rect">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latin typeface="Arial" panose="020B0604020202020204" pitchFamily="34" charset="0"/>
              <a:cs typeface="Arial" panose="020B0604020202020204" pitchFamily="34" charset="0"/>
            </a:rPr>
            <a:t>Features</a:t>
          </a:r>
          <a:endParaRPr lang="en-US" sz="1800" kern="1200" dirty="0">
            <a:latin typeface="Arial" panose="020B0604020202020204" pitchFamily="34" charset="0"/>
            <a:cs typeface="Arial" panose="020B0604020202020204" pitchFamily="34" charset="0"/>
          </a:endParaRPr>
        </a:p>
        <a:p>
          <a:pPr marL="171450" lvl="1" indent="-171450" algn="l" defTabSz="711200">
            <a:lnSpc>
              <a:spcPct val="90000"/>
            </a:lnSpc>
            <a:spcBef>
              <a:spcPct val="0"/>
            </a:spcBef>
            <a:spcAft>
              <a:spcPct val="15000"/>
            </a:spcAft>
            <a:buChar char="••"/>
          </a:pPr>
          <a:r>
            <a:rPr lang="en-US" sz="1600" kern="1200" dirty="0" smtClean="0">
              <a:latin typeface="Arial" panose="020B0604020202020204" pitchFamily="34" charset="0"/>
              <a:cs typeface="Arial" panose="020B0604020202020204" pitchFamily="34" charset="0"/>
            </a:rPr>
            <a:t>Exchange agreements between all 54 states and territories </a:t>
          </a:r>
          <a:r>
            <a:rPr lang="en-US" sz="1600" kern="1200" dirty="0" smtClean="0">
              <a:solidFill>
                <a:srgbClr val="1A1A70"/>
              </a:solidFill>
              <a:latin typeface="Arial" panose="020B0604020202020204" pitchFamily="34" charset="0"/>
              <a:cs typeface="Arial" panose="020B0604020202020204" pitchFamily="34" charset="0"/>
              <a:hlinkClick xmlns:r="http://schemas.openxmlformats.org/officeDocument/2006/relationships" r:id="rId1"/>
            </a:rPr>
            <a:t>https://ocsp.acf.hhs.gov/irg/exchangeInfo.html</a:t>
          </a:r>
          <a:endParaRPr lang="en-US" sz="1600" kern="1200" dirty="0">
            <a:latin typeface="Arial" panose="020B0604020202020204" pitchFamily="34" charset="0"/>
            <a:cs typeface="Arial" panose="020B0604020202020204" pitchFamily="34" charset="0"/>
          </a:endParaRPr>
        </a:p>
        <a:p>
          <a:pPr marL="171450" lvl="1" indent="-171450" algn="l" defTabSz="711200">
            <a:lnSpc>
              <a:spcPct val="90000"/>
            </a:lnSpc>
            <a:spcBef>
              <a:spcPct val="0"/>
            </a:spcBef>
            <a:spcAft>
              <a:spcPct val="15000"/>
            </a:spcAft>
            <a:buChar char="••"/>
          </a:pPr>
          <a:r>
            <a:rPr lang="en-US" sz="1600" kern="1200" dirty="0" smtClean="0">
              <a:latin typeface="Arial" panose="020B0604020202020204" pitchFamily="34" charset="0"/>
              <a:cs typeface="Arial" panose="020B0604020202020204" pitchFamily="34" charset="0"/>
            </a:rPr>
            <a:t>Send requests to other CSENet states to open a two-state case, request assistance with one-state actions, case status, and locate actions  </a:t>
          </a:r>
          <a:endParaRPr lang="en-US" sz="1600" kern="1200" dirty="0">
            <a:latin typeface="Arial" panose="020B0604020202020204" pitchFamily="34" charset="0"/>
            <a:cs typeface="Arial" panose="020B0604020202020204" pitchFamily="34" charset="0"/>
          </a:endParaRPr>
        </a:p>
        <a:p>
          <a:pPr marL="171450" lvl="1" indent="-171450" algn="l" defTabSz="711200">
            <a:lnSpc>
              <a:spcPct val="90000"/>
            </a:lnSpc>
            <a:spcBef>
              <a:spcPct val="0"/>
            </a:spcBef>
            <a:spcAft>
              <a:spcPct val="15000"/>
            </a:spcAft>
            <a:buChar char="••"/>
          </a:pPr>
          <a:r>
            <a:rPr lang="en-US" sz="1600" kern="1200" dirty="0" smtClean="0">
              <a:latin typeface="Arial" panose="020B0604020202020204" pitchFamily="34" charset="0"/>
              <a:cs typeface="Arial" panose="020B0604020202020204" pitchFamily="34" charset="0"/>
            </a:rPr>
            <a:t>Provide information such as case status, unsolicited case action updates, and free-form text information</a:t>
          </a:r>
          <a:endParaRPr lang="en-US" sz="1600" kern="1200" dirty="0">
            <a:latin typeface="Arial" panose="020B0604020202020204" pitchFamily="34" charset="0"/>
            <a:cs typeface="Arial" panose="020B0604020202020204" pitchFamily="34" charset="0"/>
          </a:endParaRPr>
        </a:p>
        <a:p>
          <a:pPr marL="171450" lvl="1" indent="-171450" algn="l" defTabSz="800100">
            <a:lnSpc>
              <a:spcPct val="90000"/>
            </a:lnSpc>
            <a:spcBef>
              <a:spcPct val="0"/>
            </a:spcBef>
            <a:spcAft>
              <a:spcPct val="15000"/>
            </a:spcAft>
            <a:buChar char="••"/>
          </a:pPr>
          <a:endParaRPr lang="en-US" sz="1800" kern="1200" dirty="0"/>
        </a:p>
      </dsp:txBody>
      <dsp:txXfrm>
        <a:off x="0" y="1471603"/>
        <a:ext cx="3909785" cy="3090367"/>
      </dsp:txXfrm>
    </dsp:sp>
    <dsp:sp modelId="{1F92245E-C9E3-46D8-9CBA-736D8BE44765}">
      <dsp:nvSpPr>
        <dsp:cNvPr id="0" name=""/>
        <dsp:cNvSpPr/>
      </dsp:nvSpPr>
      <dsp:spPr>
        <a:xfrm>
          <a:off x="3909785" y="1471603"/>
          <a:ext cx="3909785" cy="3090367"/>
        </a:xfrm>
        <a:prstGeom prst="rect">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latin typeface="Arial" panose="020B0604020202020204" pitchFamily="34" charset="0"/>
              <a:cs typeface="Arial" panose="020B0604020202020204" pitchFamily="34" charset="0"/>
            </a:rPr>
            <a:t>Benefits</a:t>
          </a:r>
          <a:endParaRPr lang="en-US" sz="1800" kern="1200" dirty="0">
            <a:latin typeface="Arial" panose="020B0604020202020204" pitchFamily="34" charset="0"/>
            <a:cs typeface="Arial" panose="020B0604020202020204" pitchFamily="34" charset="0"/>
          </a:endParaRPr>
        </a:p>
        <a:p>
          <a:pPr marL="171450" lvl="1" indent="-171450" algn="l" defTabSz="711200">
            <a:lnSpc>
              <a:spcPct val="90000"/>
            </a:lnSpc>
            <a:spcBef>
              <a:spcPct val="0"/>
            </a:spcBef>
            <a:spcAft>
              <a:spcPct val="15000"/>
            </a:spcAft>
            <a:buChar char="••"/>
          </a:pPr>
          <a:r>
            <a:rPr lang="en-US" sz="1600" kern="1200" dirty="0" smtClean="0">
              <a:latin typeface="Arial" panose="020B0604020202020204" pitchFamily="34" charset="0"/>
              <a:cs typeface="Arial" panose="020B0604020202020204" pitchFamily="34" charset="0"/>
            </a:rPr>
            <a:t>Efficient method to exchange information</a:t>
          </a:r>
          <a:endParaRPr lang="en-US" sz="1600" kern="1200" dirty="0">
            <a:latin typeface="Arial" panose="020B0604020202020204" pitchFamily="34" charset="0"/>
            <a:cs typeface="Arial" panose="020B0604020202020204" pitchFamily="34" charset="0"/>
          </a:endParaRPr>
        </a:p>
        <a:p>
          <a:pPr marL="171450" lvl="1" indent="-171450" algn="l" defTabSz="711200">
            <a:lnSpc>
              <a:spcPct val="90000"/>
            </a:lnSpc>
            <a:spcBef>
              <a:spcPct val="0"/>
            </a:spcBef>
            <a:spcAft>
              <a:spcPct val="15000"/>
            </a:spcAft>
            <a:buChar char="••"/>
          </a:pPr>
          <a:r>
            <a:rPr lang="en-US" sz="1600" kern="1200" dirty="0" smtClean="0">
              <a:latin typeface="Arial" panose="020B0604020202020204" pitchFamily="34" charset="0"/>
              <a:cs typeface="Arial" panose="020B0604020202020204" pitchFamily="34" charset="0"/>
            </a:rPr>
            <a:t>Saves states the costs of printing, postage, and phone calls</a:t>
          </a:r>
          <a:endParaRPr lang="en-US" sz="1600" kern="1200" dirty="0">
            <a:latin typeface="Arial" panose="020B0604020202020204" pitchFamily="34" charset="0"/>
            <a:cs typeface="Arial" panose="020B0604020202020204" pitchFamily="34" charset="0"/>
          </a:endParaRPr>
        </a:p>
        <a:p>
          <a:pPr marL="171450" lvl="1" indent="-171450" algn="l" defTabSz="711200">
            <a:lnSpc>
              <a:spcPct val="90000"/>
            </a:lnSpc>
            <a:spcBef>
              <a:spcPct val="0"/>
            </a:spcBef>
            <a:spcAft>
              <a:spcPct val="15000"/>
            </a:spcAft>
            <a:buChar char="••"/>
          </a:pPr>
          <a:r>
            <a:rPr lang="en-US" sz="1600" kern="1200" dirty="0" smtClean="0">
              <a:latin typeface="Arial" panose="020B0604020202020204" pitchFamily="34" charset="0"/>
              <a:cs typeface="Arial" panose="020B0604020202020204" pitchFamily="34" charset="0"/>
            </a:rPr>
            <a:t>Ability to automate CSENet transactions </a:t>
          </a:r>
          <a:endParaRPr lang="en-US" sz="1600" kern="1200" dirty="0">
            <a:latin typeface="Arial" panose="020B0604020202020204" pitchFamily="34" charset="0"/>
            <a:cs typeface="Arial" panose="020B0604020202020204" pitchFamily="34" charset="0"/>
          </a:endParaRPr>
        </a:p>
        <a:p>
          <a:pPr marL="171450" lvl="1" indent="-171450" algn="l" defTabSz="800100">
            <a:lnSpc>
              <a:spcPct val="90000"/>
            </a:lnSpc>
            <a:spcBef>
              <a:spcPct val="0"/>
            </a:spcBef>
            <a:spcAft>
              <a:spcPct val="15000"/>
            </a:spcAft>
            <a:buChar char="••"/>
          </a:pPr>
          <a:endParaRPr lang="en-US" sz="1800" kern="1200" dirty="0"/>
        </a:p>
      </dsp:txBody>
      <dsp:txXfrm>
        <a:off x="3909785" y="1471603"/>
        <a:ext cx="3909785" cy="3090367"/>
      </dsp:txXfrm>
    </dsp:sp>
    <dsp:sp modelId="{5528F31C-1DA6-4D04-BA8F-EE42D2AC85CE}">
      <dsp:nvSpPr>
        <dsp:cNvPr id="0" name=""/>
        <dsp:cNvSpPr/>
      </dsp:nvSpPr>
      <dsp:spPr>
        <a:xfrm>
          <a:off x="0" y="4561970"/>
          <a:ext cx="7819571" cy="343374"/>
        </a:xfrm>
        <a:prstGeom prst="rect">
          <a:avLst/>
        </a:prstGeom>
        <a:solidFill>
          <a:schemeClr val="accent2">
            <a:shade val="8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bevelB w="88900" h="121750" prst="angle"/>
        </a:sp3d>
      </dsp:spPr>
      <dsp:style>
        <a:lnRef idx="0">
          <a:scrgbClr r="0" g="0" b="0"/>
        </a:lnRef>
        <a:fillRef idx="1">
          <a:scrgbClr r="0" g="0" b="0"/>
        </a:fillRef>
        <a:effectRef idx="2">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7ACFE3-C564-4FBF-B711-C722B107FFFE}">
      <dsp:nvSpPr>
        <dsp:cNvPr id="0" name=""/>
        <dsp:cNvSpPr/>
      </dsp:nvSpPr>
      <dsp:spPr>
        <a:xfrm>
          <a:off x="0" y="585674"/>
          <a:ext cx="1885950" cy="435600"/>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56464" tIns="55880" rIns="156464" bIns="55880" numCol="1" spcCol="1270" anchor="ctr" anchorCtr="0">
          <a:noAutofit/>
        </a:bodyPr>
        <a:lstStyle/>
        <a:p>
          <a:pPr lvl="0" algn="ctr" defTabSz="977900">
            <a:lnSpc>
              <a:spcPct val="90000"/>
            </a:lnSpc>
            <a:spcBef>
              <a:spcPct val="0"/>
            </a:spcBef>
            <a:spcAft>
              <a:spcPct val="35000"/>
            </a:spcAft>
          </a:pPr>
          <a:r>
            <a:rPr lang="en-US" sz="2200" kern="1200" dirty="0" smtClean="0"/>
            <a:t>Interstate</a:t>
          </a:r>
          <a:endParaRPr lang="en-US" sz="2200" kern="1200" dirty="0"/>
        </a:p>
      </dsp:txBody>
      <dsp:txXfrm>
        <a:off x="0" y="585674"/>
        <a:ext cx="1885950" cy="435600"/>
      </dsp:txXfrm>
    </dsp:sp>
    <dsp:sp modelId="{A00A5984-4200-4CDE-B737-D34E66B6162B}">
      <dsp:nvSpPr>
        <dsp:cNvPr id="0" name=""/>
        <dsp:cNvSpPr/>
      </dsp:nvSpPr>
      <dsp:spPr>
        <a:xfrm>
          <a:off x="1705181" y="54787"/>
          <a:ext cx="377190" cy="1497375"/>
        </a:xfrm>
        <a:prstGeom prst="leftBrace">
          <a:avLst>
            <a:gd name="adj1" fmla="val 35000"/>
            <a:gd name="adj2" fmla="val 50000"/>
          </a:avLst>
        </a:prstGeom>
        <a:noFill/>
        <a:ln w="25400" cap="flat" cmpd="sng" algn="ctr">
          <a:solidFill>
            <a:schemeClr val="accent1">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7D91758B-E71F-466E-A4ED-13F1CDF9F225}">
      <dsp:nvSpPr>
        <dsp:cNvPr id="0" name=""/>
        <dsp:cNvSpPr/>
      </dsp:nvSpPr>
      <dsp:spPr>
        <a:xfrm>
          <a:off x="2414016" y="54787"/>
          <a:ext cx="5129784" cy="1497375"/>
        </a:xfrm>
        <a:prstGeom prst="rect">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228600" lvl="1" indent="-228600" algn="l" defTabSz="977900">
            <a:lnSpc>
              <a:spcPct val="90000"/>
            </a:lnSpc>
            <a:spcBef>
              <a:spcPct val="0"/>
            </a:spcBef>
            <a:spcAft>
              <a:spcPct val="15000"/>
            </a:spcAft>
            <a:buChar char="••"/>
          </a:pPr>
          <a:r>
            <a:rPr lang="en-US" sz="2200" kern="1200" dirty="0" smtClean="0"/>
            <a:t>QUICK</a:t>
          </a:r>
          <a:endParaRPr lang="en-US" sz="2200" kern="1200" dirty="0"/>
        </a:p>
        <a:p>
          <a:pPr marL="228600" lvl="1" indent="-228600" algn="l" defTabSz="977900">
            <a:lnSpc>
              <a:spcPct val="90000"/>
            </a:lnSpc>
            <a:spcBef>
              <a:spcPct val="0"/>
            </a:spcBef>
            <a:spcAft>
              <a:spcPct val="15000"/>
            </a:spcAft>
            <a:buChar char="••"/>
          </a:pPr>
          <a:r>
            <a:rPr lang="en-US" sz="2200" kern="1200" dirty="0" smtClean="0"/>
            <a:t>FCR Query</a:t>
          </a:r>
          <a:endParaRPr lang="en-US" sz="2200" kern="1200" dirty="0"/>
        </a:p>
        <a:p>
          <a:pPr marL="228600" lvl="1" indent="-228600" algn="l" defTabSz="977900">
            <a:lnSpc>
              <a:spcPct val="90000"/>
            </a:lnSpc>
            <a:spcBef>
              <a:spcPct val="0"/>
            </a:spcBef>
            <a:spcAft>
              <a:spcPct val="15000"/>
            </a:spcAft>
            <a:buChar char="••"/>
          </a:pPr>
          <a:r>
            <a:rPr lang="en-US" sz="2200" kern="1200" dirty="0" smtClean="0"/>
            <a:t>EDE</a:t>
          </a:r>
          <a:endParaRPr lang="en-US" sz="2200" kern="1200" dirty="0"/>
        </a:p>
        <a:p>
          <a:pPr marL="228600" lvl="1" indent="-228600" algn="l" defTabSz="977900">
            <a:lnSpc>
              <a:spcPct val="90000"/>
            </a:lnSpc>
            <a:spcBef>
              <a:spcPct val="0"/>
            </a:spcBef>
            <a:spcAft>
              <a:spcPct val="15000"/>
            </a:spcAft>
            <a:buChar char="••"/>
          </a:pPr>
          <a:r>
            <a:rPr lang="en-US" sz="2200" kern="1200" dirty="0" smtClean="0"/>
            <a:t>IRG</a:t>
          </a:r>
          <a:endParaRPr lang="en-US" sz="2200" kern="1200" dirty="0"/>
        </a:p>
      </dsp:txBody>
      <dsp:txXfrm>
        <a:off x="2414016" y="54787"/>
        <a:ext cx="5129784" cy="1497375"/>
      </dsp:txXfrm>
    </dsp:sp>
    <dsp:sp modelId="{98B424B8-D6BB-42E3-80ED-BB5FEFA57B30}">
      <dsp:nvSpPr>
        <dsp:cNvPr id="0" name=""/>
        <dsp:cNvSpPr/>
      </dsp:nvSpPr>
      <dsp:spPr>
        <a:xfrm>
          <a:off x="0" y="2856487"/>
          <a:ext cx="1884108" cy="435600"/>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56464" tIns="55880" rIns="156464" bIns="55880" numCol="1" spcCol="1270" anchor="ctr" anchorCtr="0">
          <a:noAutofit/>
        </a:bodyPr>
        <a:lstStyle/>
        <a:p>
          <a:pPr lvl="0" algn="ctr" defTabSz="977900">
            <a:lnSpc>
              <a:spcPct val="90000"/>
            </a:lnSpc>
            <a:spcBef>
              <a:spcPct val="0"/>
            </a:spcBef>
            <a:spcAft>
              <a:spcPct val="35000"/>
            </a:spcAft>
          </a:pPr>
          <a:r>
            <a:rPr lang="en-US" sz="2200" kern="1200" dirty="0" smtClean="0"/>
            <a:t>Other</a:t>
          </a:r>
          <a:endParaRPr lang="en-US" sz="2200" kern="1200" dirty="0"/>
        </a:p>
      </dsp:txBody>
      <dsp:txXfrm>
        <a:off x="0" y="2856487"/>
        <a:ext cx="1884108" cy="435600"/>
      </dsp:txXfrm>
    </dsp:sp>
    <dsp:sp modelId="{7942E60B-D40A-4C47-A2DA-45FDA331C99B}">
      <dsp:nvSpPr>
        <dsp:cNvPr id="0" name=""/>
        <dsp:cNvSpPr/>
      </dsp:nvSpPr>
      <dsp:spPr>
        <a:xfrm>
          <a:off x="1703354" y="1631362"/>
          <a:ext cx="376821" cy="2885850"/>
        </a:xfrm>
        <a:prstGeom prst="leftBrace">
          <a:avLst>
            <a:gd name="adj1" fmla="val 35000"/>
            <a:gd name="adj2" fmla="val 50000"/>
          </a:avLst>
        </a:prstGeom>
        <a:noFill/>
        <a:ln w="25400" cap="flat" cmpd="sng" algn="ctr">
          <a:solidFill>
            <a:schemeClr val="accent1">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31307343-4973-4D1B-888D-27F54FE308F2}">
      <dsp:nvSpPr>
        <dsp:cNvPr id="0" name=""/>
        <dsp:cNvSpPr/>
      </dsp:nvSpPr>
      <dsp:spPr>
        <a:xfrm>
          <a:off x="2411658" y="1631362"/>
          <a:ext cx="5124774" cy="2885850"/>
        </a:xfrm>
        <a:prstGeom prst="rect">
          <a:avLst/>
        </a:prstGeom>
        <a:solidFill>
          <a:schemeClr val="accent3">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228600" lvl="1" indent="-228600" algn="l" defTabSz="977900">
            <a:lnSpc>
              <a:spcPct val="90000"/>
            </a:lnSpc>
            <a:spcBef>
              <a:spcPct val="0"/>
            </a:spcBef>
            <a:spcAft>
              <a:spcPct val="15000"/>
            </a:spcAft>
            <a:buChar char="••"/>
          </a:pPr>
          <a:r>
            <a:rPr lang="en-US" sz="2200" kern="1200" dirty="0" smtClean="0"/>
            <a:t>Debt Inquiry</a:t>
          </a:r>
          <a:endParaRPr lang="en-US" sz="2200" kern="1200" dirty="0"/>
        </a:p>
        <a:p>
          <a:pPr marL="228600" lvl="1" indent="-228600" algn="l" defTabSz="977900">
            <a:lnSpc>
              <a:spcPct val="90000"/>
            </a:lnSpc>
            <a:spcBef>
              <a:spcPct val="0"/>
            </a:spcBef>
            <a:spcAft>
              <a:spcPct val="15000"/>
            </a:spcAft>
            <a:buChar char="••"/>
          </a:pPr>
          <a:r>
            <a:rPr lang="en-US" sz="2200" kern="1200" dirty="0" smtClean="0"/>
            <a:t>DoD Entitlement</a:t>
          </a:r>
          <a:endParaRPr lang="en-US" sz="2200" kern="1200" dirty="0"/>
        </a:p>
        <a:p>
          <a:pPr marL="228600" lvl="1" indent="-228600" algn="l" defTabSz="977900">
            <a:lnSpc>
              <a:spcPct val="90000"/>
            </a:lnSpc>
            <a:spcBef>
              <a:spcPct val="0"/>
            </a:spcBef>
            <a:spcAft>
              <a:spcPct val="15000"/>
            </a:spcAft>
            <a:buChar char="••"/>
          </a:pPr>
          <a:r>
            <a:rPr lang="en-US" sz="2200" kern="1200" dirty="0" smtClean="0"/>
            <a:t>eEmployer</a:t>
          </a:r>
          <a:endParaRPr lang="en-US" sz="2200" kern="1200" dirty="0"/>
        </a:p>
        <a:p>
          <a:pPr marL="228600" lvl="1" indent="-228600" algn="l" defTabSz="977900">
            <a:lnSpc>
              <a:spcPct val="90000"/>
            </a:lnSpc>
            <a:spcBef>
              <a:spcPct val="0"/>
            </a:spcBef>
            <a:spcAft>
              <a:spcPct val="15000"/>
            </a:spcAft>
            <a:buChar char="••"/>
          </a:pPr>
          <a:r>
            <a:rPr lang="en-US" sz="2200" kern="1200" dirty="0" smtClean="0"/>
            <a:t>eTermination</a:t>
          </a:r>
          <a:endParaRPr lang="en-US" sz="2200" kern="1200" dirty="0"/>
        </a:p>
        <a:p>
          <a:pPr marL="228600" lvl="1" indent="-228600" algn="l" defTabSz="977900">
            <a:lnSpc>
              <a:spcPct val="90000"/>
            </a:lnSpc>
            <a:spcBef>
              <a:spcPct val="0"/>
            </a:spcBef>
            <a:spcAft>
              <a:spcPct val="15000"/>
            </a:spcAft>
            <a:buChar char="••"/>
          </a:pPr>
          <a:r>
            <a:rPr lang="en-US" sz="2200" kern="1200" dirty="0" smtClean="0"/>
            <a:t>FCR Misidentified Participant</a:t>
          </a:r>
          <a:endParaRPr lang="en-US" sz="2200" kern="1200" dirty="0"/>
        </a:p>
        <a:p>
          <a:pPr marL="228600" lvl="1" indent="-228600" algn="l" defTabSz="977900">
            <a:lnSpc>
              <a:spcPct val="90000"/>
            </a:lnSpc>
            <a:spcBef>
              <a:spcPct val="0"/>
            </a:spcBef>
            <a:spcAft>
              <a:spcPct val="15000"/>
            </a:spcAft>
            <a:buChar char="••"/>
          </a:pPr>
          <a:r>
            <a:rPr lang="en-US" sz="2200" kern="1200" dirty="0" smtClean="0"/>
            <a:t>Federal Collection and Enforcement</a:t>
          </a:r>
          <a:endParaRPr lang="en-US" sz="2200" kern="1200" dirty="0"/>
        </a:p>
        <a:p>
          <a:pPr marL="228600" lvl="1" indent="-228600" algn="l" defTabSz="977900">
            <a:lnSpc>
              <a:spcPct val="90000"/>
            </a:lnSpc>
            <a:spcBef>
              <a:spcPct val="0"/>
            </a:spcBef>
            <a:spcAft>
              <a:spcPct val="15000"/>
            </a:spcAft>
            <a:buChar char="••"/>
          </a:pPr>
          <a:r>
            <a:rPr lang="en-US" sz="2200" kern="1200" dirty="0" smtClean="0"/>
            <a:t>Insurance Match</a:t>
          </a:r>
          <a:endParaRPr lang="en-US" sz="2200" kern="1200" dirty="0"/>
        </a:p>
        <a:p>
          <a:pPr marL="228600" lvl="1" indent="-228600" algn="l" defTabSz="977900">
            <a:lnSpc>
              <a:spcPct val="90000"/>
            </a:lnSpc>
            <a:spcBef>
              <a:spcPct val="0"/>
            </a:spcBef>
            <a:spcAft>
              <a:spcPct val="15000"/>
            </a:spcAft>
            <a:buChar char="••"/>
          </a:pPr>
          <a:r>
            <a:rPr lang="en-US" sz="2200" kern="1200" dirty="0" smtClean="0"/>
            <a:t>Locate</a:t>
          </a:r>
          <a:endParaRPr lang="en-US" sz="2200" kern="1200" dirty="0"/>
        </a:p>
      </dsp:txBody>
      <dsp:txXfrm>
        <a:off x="2411658" y="1631362"/>
        <a:ext cx="5124774" cy="288585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6CB07E-AC50-46D1-B287-E8F9BDDAE123}">
      <dsp:nvSpPr>
        <dsp:cNvPr id="0" name=""/>
        <dsp:cNvSpPr/>
      </dsp:nvSpPr>
      <dsp:spPr>
        <a:xfrm>
          <a:off x="0" y="0"/>
          <a:ext cx="7543800" cy="1371600"/>
        </a:xfrm>
        <a:prstGeom prst="rect">
          <a:avLst/>
        </a:prstGeom>
        <a:solidFill>
          <a:schemeClr val="accent2">
            <a:shade val="8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bevelB w="88900" h="121750" prst="angle"/>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Arial" panose="020B0604020202020204" pitchFamily="34" charset="0"/>
              <a:cs typeface="Arial" panose="020B0604020202020204" pitchFamily="34" charset="0"/>
            </a:rPr>
            <a:t>View financial information and case activities in real time for cases in other states</a:t>
          </a:r>
          <a:endParaRPr lang="en-US" sz="2400" kern="1200" dirty="0">
            <a:latin typeface="Arial" panose="020B0604020202020204" pitchFamily="34" charset="0"/>
            <a:cs typeface="Arial" panose="020B0604020202020204" pitchFamily="34" charset="0"/>
          </a:endParaRPr>
        </a:p>
      </dsp:txBody>
      <dsp:txXfrm>
        <a:off x="0" y="0"/>
        <a:ext cx="7543800" cy="1371600"/>
      </dsp:txXfrm>
    </dsp:sp>
    <dsp:sp modelId="{D672FE27-7684-4284-AADA-273E6FA95850}">
      <dsp:nvSpPr>
        <dsp:cNvPr id="0" name=""/>
        <dsp:cNvSpPr/>
      </dsp:nvSpPr>
      <dsp:spPr>
        <a:xfrm>
          <a:off x="0" y="1371600"/>
          <a:ext cx="3771900" cy="2880360"/>
        </a:xfrm>
        <a:prstGeom prst="rect">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en-US" sz="2000" kern="1200" dirty="0" smtClean="0">
              <a:latin typeface="Arial" panose="020B0604020202020204" pitchFamily="34" charset="0"/>
              <a:cs typeface="Arial" panose="020B0604020202020204" pitchFamily="34" charset="0"/>
            </a:rPr>
            <a:t>Features</a:t>
          </a:r>
          <a:endParaRPr lang="en-US" sz="2000" kern="1200" dirty="0">
            <a:latin typeface="Arial" panose="020B0604020202020204" pitchFamily="34" charset="0"/>
            <a:cs typeface="Arial" panose="020B0604020202020204" pitchFamily="34" charset="0"/>
          </a:endParaRPr>
        </a:p>
        <a:p>
          <a:pPr marL="171450" lvl="1" indent="-171450" algn="l" defTabSz="800100">
            <a:lnSpc>
              <a:spcPct val="90000"/>
            </a:lnSpc>
            <a:spcBef>
              <a:spcPct val="0"/>
            </a:spcBef>
            <a:spcAft>
              <a:spcPct val="15000"/>
            </a:spcAft>
            <a:buChar char="••"/>
          </a:pPr>
          <a:r>
            <a:rPr lang="en-US" sz="1800" kern="1200" dirty="0" smtClean="0">
              <a:latin typeface="Arial" panose="020B0604020202020204" pitchFamily="34" charset="0"/>
              <a:cs typeface="Arial" panose="020B0604020202020204" pitchFamily="34" charset="0"/>
            </a:rPr>
            <a:t>Provides two modules; Financial and Case Activities</a:t>
          </a:r>
          <a:endParaRPr lang="en-US" sz="1800" kern="1200" dirty="0">
            <a:latin typeface="Arial" panose="020B0604020202020204" pitchFamily="34" charset="0"/>
            <a:cs typeface="Arial" panose="020B0604020202020204" pitchFamily="34" charset="0"/>
          </a:endParaRPr>
        </a:p>
        <a:p>
          <a:pPr marL="171450" lvl="1" indent="-171450" algn="l" defTabSz="800100">
            <a:lnSpc>
              <a:spcPct val="90000"/>
            </a:lnSpc>
            <a:spcBef>
              <a:spcPct val="0"/>
            </a:spcBef>
            <a:spcAft>
              <a:spcPct val="15000"/>
            </a:spcAft>
            <a:buChar char="••"/>
          </a:pPr>
          <a:r>
            <a:rPr lang="en-US" sz="1800" kern="1200" dirty="0" smtClean="0">
              <a:latin typeface="Arial" panose="020B0604020202020204" pitchFamily="34" charset="0"/>
              <a:cs typeface="Arial" panose="020B0604020202020204" pitchFamily="34" charset="0"/>
            </a:rPr>
            <a:t>View case participants, status, financial information, case activities, and contact information for the worker in the other state in real time</a:t>
          </a:r>
          <a:endParaRPr lang="en-US" sz="1800" kern="1200" dirty="0">
            <a:latin typeface="Arial" panose="020B0604020202020204" pitchFamily="34" charset="0"/>
            <a:cs typeface="Arial" panose="020B0604020202020204" pitchFamily="34" charset="0"/>
          </a:endParaRPr>
        </a:p>
        <a:p>
          <a:pPr marL="171450" lvl="1" indent="-171450" algn="l" defTabSz="800100">
            <a:lnSpc>
              <a:spcPct val="90000"/>
            </a:lnSpc>
            <a:spcBef>
              <a:spcPct val="0"/>
            </a:spcBef>
            <a:spcAft>
              <a:spcPct val="15000"/>
            </a:spcAft>
            <a:buChar char="••"/>
          </a:pPr>
          <a:r>
            <a:rPr lang="en-US" sz="1800" kern="1200" dirty="0" smtClean="0">
              <a:latin typeface="Arial" panose="020B0604020202020204" pitchFamily="34" charset="0"/>
              <a:cs typeface="Arial" panose="020B0604020202020204" pitchFamily="34" charset="0"/>
            </a:rPr>
            <a:t>Link to the Intergovernmental Reference Guide (IRG) and Electronic Document Exchange </a:t>
          </a:r>
          <a:r>
            <a:rPr lang="en-US" sz="1800" kern="1200" dirty="0" smtClean="0"/>
            <a:t>(EDE)</a:t>
          </a:r>
          <a:endParaRPr lang="en-US" sz="1800" kern="1200" dirty="0"/>
        </a:p>
      </dsp:txBody>
      <dsp:txXfrm>
        <a:off x="0" y="1371600"/>
        <a:ext cx="3771900" cy="2880360"/>
      </dsp:txXfrm>
    </dsp:sp>
    <dsp:sp modelId="{1F92245E-C9E3-46D8-9CBA-736D8BE44765}">
      <dsp:nvSpPr>
        <dsp:cNvPr id="0" name=""/>
        <dsp:cNvSpPr/>
      </dsp:nvSpPr>
      <dsp:spPr>
        <a:xfrm>
          <a:off x="3771900" y="1371600"/>
          <a:ext cx="3771900" cy="2880360"/>
        </a:xfrm>
        <a:prstGeom prst="rect">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en-US" sz="2000" kern="1200" dirty="0" smtClean="0">
              <a:latin typeface="Arial" panose="020B0604020202020204" pitchFamily="34" charset="0"/>
              <a:cs typeface="Arial" panose="020B0604020202020204" pitchFamily="34" charset="0"/>
            </a:rPr>
            <a:t>Benefits</a:t>
          </a:r>
          <a:endParaRPr lang="en-US" sz="2000" kern="1200" dirty="0">
            <a:latin typeface="Arial" panose="020B0604020202020204" pitchFamily="34" charset="0"/>
            <a:cs typeface="Arial" panose="020B0604020202020204" pitchFamily="34" charset="0"/>
          </a:endParaRPr>
        </a:p>
        <a:p>
          <a:pPr marL="171450" lvl="1" indent="-171450" algn="l" defTabSz="800100">
            <a:lnSpc>
              <a:spcPct val="90000"/>
            </a:lnSpc>
            <a:spcBef>
              <a:spcPct val="0"/>
            </a:spcBef>
            <a:spcAft>
              <a:spcPct val="15000"/>
            </a:spcAft>
            <a:buChar char="••"/>
          </a:pPr>
          <a:r>
            <a:rPr lang="en-US" sz="1800" kern="1200" dirty="0" smtClean="0">
              <a:latin typeface="Arial" panose="020B0604020202020204" pitchFamily="34" charset="0"/>
              <a:cs typeface="Arial" panose="020B0604020202020204" pitchFamily="34" charset="0"/>
            </a:rPr>
            <a:t>View detailed financial information, including payments received and distributed and arrears</a:t>
          </a:r>
          <a:endParaRPr lang="en-US" sz="1800" kern="1200" dirty="0">
            <a:latin typeface="Arial" panose="020B0604020202020204" pitchFamily="34" charset="0"/>
            <a:cs typeface="Arial" panose="020B0604020202020204" pitchFamily="34" charset="0"/>
          </a:endParaRPr>
        </a:p>
        <a:p>
          <a:pPr marL="171450" lvl="1" indent="-171450" algn="l" defTabSz="800100">
            <a:lnSpc>
              <a:spcPct val="90000"/>
            </a:lnSpc>
            <a:spcBef>
              <a:spcPct val="0"/>
            </a:spcBef>
            <a:spcAft>
              <a:spcPct val="15000"/>
            </a:spcAft>
            <a:buChar char="••"/>
          </a:pPr>
          <a:r>
            <a:rPr lang="en-US" sz="1800" kern="1200" dirty="0" smtClean="0">
              <a:latin typeface="Arial" panose="020B0604020202020204" pitchFamily="34" charset="0"/>
              <a:cs typeface="Arial" panose="020B0604020202020204" pitchFamily="34" charset="0"/>
            </a:rPr>
            <a:t>Obtain data unavailable elsewhere, such as the Out-of-Wedlock indicator </a:t>
          </a:r>
          <a:endParaRPr lang="en-US" sz="1800" kern="1200" dirty="0">
            <a:latin typeface="Arial" panose="020B0604020202020204" pitchFamily="34" charset="0"/>
            <a:cs typeface="Arial" panose="020B0604020202020204" pitchFamily="34" charset="0"/>
          </a:endParaRPr>
        </a:p>
      </dsp:txBody>
      <dsp:txXfrm>
        <a:off x="3771900" y="1371600"/>
        <a:ext cx="3771900" cy="2880360"/>
      </dsp:txXfrm>
    </dsp:sp>
    <dsp:sp modelId="{5528F31C-1DA6-4D04-BA8F-EE42D2AC85CE}">
      <dsp:nvSpPr>
        <dsp:cNvPr id="0" name=""/>
        <dsp:cNvSpPr/>
      </dsp:nvSpPr>
      <dsp:spPr>
        <a:xfrm>
          <a:off x="0" y="4251960"/>
          <a:ext cx="7543800" cy="320040"/>
        </a:xfrm>
        <a:prstGeom prst="rect">
          <a:avLst/>
        </a:prstGeom>
        <a:solidFill>
          <a:schemeClr val="accent2">
            <a:shade val="8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bevelB w="88900" h="121750" prst="angle"/>
        </a:sp3d>
      </dsp:spPr>
      <dsp:style>
        <a:lnRef idx="0">
          <a:scrgbClr r="0" g="0" b="0"/>
        </a:lnRef>
        <a:fillRef idx="1">
          <a:scrgbClr r="0" g="0" b="0"/>
        </a:fillRef>
        <a:effectRef idx="2">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6CB07E-AC50-46D1-B287-E8F9BDDAE123}">
      <dsp:nvSpPr>
        <dsp:cNvPr id="0" name=""/>
        <dsp:cNvSpPr/>
      </dsp:nvSpPr>
      <dsp:spPr>
        <a:xfrm>
          <a:off x="0" y="0"/>
          <a:ext cx="7543800" cy="1371600"/>
        </a:xfrm>
        <a:prstGeom prst="rect">
          <a:avLst/>
        </a:prstGeom>
        <a:solidFill>
          <a:schemeClr val="accent2">
            <a:shade val="8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bevelB w="88900" h="121750" prst="angle"/>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Arial" panose="020B0604020202020204" pitchFamily="34" charset="0"/>
              <a:cs typeface="Arial" panose="020B0604020202020204" pitchFamily="34" charset="0"/>
            </a:rPr>
            <a:t>View case and participant information directly from the FCR</a:t>
          </a:r>
          <a:endParaRPr lang="en-US" sz="2400" kern="1200" dirty="0">
            <a:latin typeface="Arial" panose="020B0604020202020204" pitchFamily="34" charset="0"/>
            <a:cs typeface="Arial" panose="020B0604020202020204" pitchFamily="34" charset="0"/>
          </a:endParaRPr>
        </a:p>
      </dsp:txBody>
      <dsp:txXfrm>
        <a:off x="0" y="0"/>
        <a:ext cx="7543800" cy="1371600"/>
      </dsp:txXfrm>
    </dsp:sp>
    <dsp:sp modelId="{D672FE27-7684-4284-AADA-273E6FA95850}">
      <dsp:nvSpPr>
        <dsp:cNvPr id="0" name=""/>
        <dsp:cNvSpPr/>
      </dsp:nvSpPr>
      <dsp:spPr>
        <a:xfrm>
          <a:off x="0" y="1371600"/>
          <a:ext cx="3771900" cy="2880360"/>
        </a:xfrm>
        <a:prstGeom prst="rect">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en-US" sz="2000" kern="1200" dirty="0" smtClean="0">
              <a:latin typeface="Arial" panose="020B0604020202020204" pitchFamily="34" charset="0"/>
              <a:cs typeface="Arial" panose="020B0604020202020204" pitchFamily="34" charset="0"/>
            </a:rPr>
            <a:t>Features</a:t>
          </a:r>
          <a:endParaRPr lang="en-US" sz="2000" kern="1200" dirty="0">
            <a:latin typeface="Arial" panose="020B0604020202020204" pitchFamily="34" charset="0"/>
            <a:cs typeface="Arial" panose="020B0604020202020204" pitchFamily="34" charset="0"/>
          </a:endParaRPr>
        </a:p>
        <a:p>
          <a:pPr marL="171450" lvl="1" indent="-171450" algn="l" defTabSz="711200">
            <a:lnSpc>
              <a:spcPct val="90000"/>
            </a:lnSpc>
            <a:spcBef>
              <a:spcPct val="0"/>
            </a:spcBef>
            <a:spcAft>
              <a:spcPct val="15000"/>
            </a:spcAft>
            <a:buChar char="••"/>
          </a:pPr>
          <a:r>
            <a:rPr lang="en-US" sz="1600" kern="1200" dirty="0" smtClean="0">
              <a:latin typeface="Arial" panose="020B0604020202020204" pitchFamily="34" charset="0"/>
              <a:cs typeface="Arial" panose="020B0604020202020204" pitchFamily="34" charset="0"/>
            </a:rPr>
            <a:t>View case and participant information in other states even if you do not have the participant registered in your state on the FCR</a:t>
          </a:r>
          <a:endParaRPr lang="en-US" sz="1600" kern="1200" dirty="0">
            <a:latin typeface="Arial" panose="020B0604020202020204" pitchFamily="34" charset="0"/>
            <a:cs typeface="Arial" panose="020B0604020202020204" pitchFamily="34" charset="0"/>
          </a:endParaRPr>
        </a:p>
        <a:p>
          <a:pPr marL="171450" lvl="1" indent="-171450" algn="l" defTabSz="711200">
            <a:lnSpc>
              <a:spcPct val="90000"/>
            </a:lnSpc>
            <a:spcBef>
              <a:spcPct val="0"/>
            </a:spcBef>
            <a:spcAft>
              <a:spcPct val="15000"/>
            </a:spcAft>
            <a:buChar char="••"/>
          </a:pPr>
          <a:r>
            <a:rPr lang="en-US" sz="1600" kern="1200" dirty="0" smtClean="0">
              <a:latin typeface="Arial" panose="020B0604020202020204" pitchFamily="34" charset="0"/>
              <a:cs typeface="Arial" panose="020B0604020202020204" pitchFamily="34" charset="0"/>
            </a:rPr>
            <a:t>Access information on participants and cases from states not on QUICK</a:t>
          </a:r>
          <a:endParaRPr lang="en-US" sz="1600" kern="1200" dirty="0">
            <a:latin typeface="Arial" panose="020B0604020202020204" pitchFamily="34" charset="0"/>
            <a:cs typeface="Arial" panose="020B0604020202020204" pitchFamily="34" charset="0"/>
          </a:endParaRPr>
        </a:p>
        <a:p>
          <a:pPr marL="171450" lvl="1" indent="-171450" algn="l" defTabSz="711200">
            <a:lnSpc>
              <a:spcPct val="90000"/>
            </a:lnSpc>
            <a:spcBef>
              <a:spcPct val="0"/>
            </a:spcBef>
            <a:spcAft>
              <a:spcPct val="15000"/>
            </a:spcAft>
            <a:buChar char="••"/>
          </a:pPr>
          <a:r>
            <a:rPr lang="en-US" sz="1600" kern="1200" dirty="0" smtClean="0">
              <a:latin typeface="Arial" panose="020B0604020202020204" pitchFamily="34" charset="0"/>
              <a:cs typeface="Arial" panose="020B0604020202020204" pitchFamily="34" charset="0"/>
            </a:rPr>
            <a:t>Obtain other state’s case ID and information ensuring effective interstate communication</a:t>
          </a:r>
          <a:endParaRPr lang="en-US" sz="1600" kern="1200" dirty="0">
            <a:latin typeface="Arial" panose="020B0604020202020204" pitchFamily="34" charset="0"/>
            <a:cs typeface="Arial" panose="020B0604020202020204" pitchFamily="34" charset="0"/>
          </a:endParaRPr>
        </a:p>
        <a:p>
          <a:pPr marL="171450" lvl="1" indent="-171450" algn="l" defTabSz="800100">
            <a:lnSpc>
              <a:spcPct val="90000"/>
            </a:lnSpc>
            <a:spcBef>
              <a:spcPct val="0"/>
            </a:spcBef>
            <a:spcAft>
              <a:spcPct val="15000"/>
            </a:spcAft>
            <a:buChar char="••"/>
          </a:pPr>
          <a:endParaRPr lang="en-US" sz="1800" kern="1200" dirty="0"/>
        </a:p>
      </dsp:txBody>
      <dsp:txXfrm>
        <a:off x="0" y="1371600"/>
        <a:ext cx="3771900" cy="2880360"/>
      </dsp:txXfrm>
    </dsp:sp>
    <dsp:sp modelId="{F1B437E4-274D-4185-8611-08CC16085D0F}">
      <dsp:nvSpPr>
        <dsp:cNvPr id="0" name=""/>
        <dsp:cNvSpPr/>
      </dsp:nvSpPr>
      <dsp:spPr>
        <a:xfrm>
          <a:off x="3771900" y="1371600"/>
          <a:ext cx="3771900" cy="2880360"/>
        </a:xfrm>
        <a:prstGeom prst="rect">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en-US" sz="2000" kern="1200" dirty="0" smtClean="0">
              <a:latin typeface="Arial" panose="020B0604020202020204" pitchFamily="34" charset="0"/>
              <a:cs typeface="Arial" panose="020B0604020202020204" pitchFamily="34" charset="0"/>
            </a:rPr>
            <a:t>Benefits</a:t>
          </a:r>
          <a:endParaRPr lang="en-US" sz="2000" kern="1200" dirty="0">
            <a:latin typeface="Arial" panose="020B0604020202020204" pitchFamily="34" charset="0"/>
            <a:cs typeface="Arial" panose="020B0604020202020204" pitchFamily="34" charset="0"/>
          </a:endParaRPr>
        </a:p>
        <a:p>
          <a:pPr marL="171450" lvl="1" indent="-171450" algn="l" defTabSz="711200">
            <a:lnSpc>
              <a:spcPct val="90000"/>
            </a:lnSpc>
            <a:spcBef>
              <a:spcPct val="0"/>
            </a:spcBef>
            <a:spcAft>
              <a:spcPct val="15000"/>
            </a:spcAft>
            <a:buChar char="••"/>
          </a:pPr>
          <a:r>
            <a:rPr lang="en-US" sz="1600" kern="1200" dirty="0" smtClean="0">
              <a:latin typeface="Arial" panose="020B0604020202020204" pitchFamily="34" charset="0"/>
              <a:cs typeface="Arial" panose="020B0604020202020204" pitchFamily="34" charset="0"/>
            </a:rPr>
            <a:t>Confirm the status of your participant or case on the FCR</a:t>
          </a:r>
          <a:endParaRPr lang="en-US" sz="1600" kern="1200" dirty="0">
            <a:latin typeface="Arial" panose="020B0604020202020204" pitchFamily="34" charset="0"/>
            <a:cs typeface="Arial" panose="020B0604020202020204" pitchFamily="34" charset="0"/>
          </a:endParaRPr>
        </a:p>
        <a:p>
          <a:pPr marL="171450" lvl="1" indent="-171450" algn="l" defTabSz="711200">
            <a:lnSpc>
              <a:spcPct val="90000"/>
            </a:lnSpc>
            <a:spcBef>
              <a:spcPct val="0"/>
            </a:spcBef>
            <a:spcAft>
              <a:spcPct val="15000"/>
            </a:spcAft>
            <a:buChar char="••"/>
          </a:pPr>
          <a:r>
            <a:rPr lang="en-US" sz="1600" kern="1200" dirty="0" smtClean="0">
              <a:latin typeface="Arial" panose="020B0604020202020204" pitchFamily="34" charset="0"/>
              <a:cs typeface="Arial" panose="020B0604020202020204" pitchFamily="34" charset="0"/>
            </a:rPr>
            <a:t>Determine whether your participant has a verified SSN</a:t>
          </a:r>
          <a:endParaRPr lang="en-US" sz="1600" kern="1200" dirty="0">
            <a:latin typeface="Arial" panose="020B0604020202020204" pitchFamily="34" charset="0"/>
            <a:cs typeface="Arial" panose="020B0604020202020204" pitchFamily="34" charset="0"/>
          </a:endParaRPr>
        </a:p>
        <a:p>
          <a:pPr marL="171450" lvl="1" indent="-171450" algn="l" defTabSz="711200">
            <a:lnSpc>
              <a:spcPct val="90000"/>
            </a:lnSpc>
            <a:spcBef>
              <a:spcPct val="0"/>
            </a:spcBef>
            <a:spcAft>
              <a:spcPct val="15000"/>
            </a:spcAft>
            <a:buChar char="••"/>
          </a:pPr>
          <a:r>
            <a:rPr lang="en-US" sz="1600" kern="1200" dirty="0" smtClean="0">
              <a:latin typeface="Arial" panose="020B0604020202020204" pitchFamily="34" charset="0"/>
              <a:cs typeface="Arial" panose="020B0604020202020204" pitchFamily="34" charset="0"/>
            </a:rPr>
            <a:t>Identify participants reported as deceased</a:t>
          </a:r>
          <a:endParaRPr lang="en-US" sz="1600" kern="1200" dirty="0">
            <a:latin typeface="Arial" panose="020B0604020202020204" pitchFamily="34" charset="0"/>
            <a:cs typeface="Arial" panose="020B0604020202020204" pitchFamily="34" charset="0"/>
          </a:endParaRPr>
        </a:p>
        <a:p>
          <a:pPr marL="171450" lvl="1" indent="-171450" algn="l" defTabSz="711200">
            <a:lnSpc>
              <a:spcPct val="90000"/>
            </a:lnSpc>
            <a:spcBef>
              <a:spcPct val="0"/>
            </a:spcBef>
            <a:spcAft>
              <a:spcPct val="15000"/>
            </a:spcAft>
            <a:buChar char="••"/>
          </a:pPr>
          <a:r>
            <a:rPr lang="en-US" sz="1600" kern="1200" dirty="0" smtClean="0">
              <a:latin typeface="Arial" panose="020B0604020202020204" pitchFamily="34" charset="0"/>
              <a:cs typeface="Arial" panose="020B0604020202020204" pitchFamily="34" charset="0"/>
            </a:rPr>
            <a:t>Identify cases and orders with your participant in other states</a:t>
          </a:r>
          <a:endParaRPr lang="en-US" sz="1600" kern="1200" dirty="0">
            <a:latin typeface="Arial" panose="020B0604020202020204" pitchFamily="34" charset="0"/>
            <a:cs typeface="Arial" panose="020B0604020202020204" pitchFamily="34" charset="0"/>
          </a:endParaRPr>
        </a:p>
      </dsp:txBody>
      <dsp:txXfrm>
        <a:off x="3771900" y="1371600"/>
        <a:ext cx="3771900" cy="2880360"/>
      </dsp:txXfrm>
    </dsp:sp>
    <dsp:sp modelId="{5528F31C-1DA6-4D04-BA8F-EE42D2AC85CE}">
      <dsp:nvSpPr>
        <dsp:cNvPr id="0" name=""/>
        <dsp:cNvSpPr/>
      </dsp:nvSpPr>
      <dsp:spPr>
        <a:xfrm>
          <a:off x="0" y="4251960"/>
          <a:ext cx="7543800" cy="320040"/>
        </a:xfrm>
        <a:prstGeom prst="rect">
          <a:avLst/>
        </a:prstGeom>
        <a:solidFill>
          <a:schemeClr val="accent2">
            <a:shade val="8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bevelB w="88900" h="121750" prst="angle"/>
        </a:sp3d>
      </dsp:spPr>
      <dsp:style>
        <a:lnRef idx="0">
          <a:scrgbClr r="0" g="0" b="0"/>
        </a:lnRef>
        <a:fillRef idx="1">
          <a:scrgbClr r="0" g="0" b="0"/>
        </a:fillRef>
        <a:effectRef idx="2">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6CB07E-AC50-46D1-B287-E8F9BDDAE123}">
      <dsp:nvSpPr>
        <dsp:cNvPr id="0" name=""/>
        <dsp:cNvSpPr/>
      </dsp:nvSpPr>
      <dsp:spPr>
        <a:xfrm>
          <a:off x="0" y="0"/>
          <a:ext cx="7543800" cy="1371600"/>
        </a:xfrm>
        <a:prstGeom prst="rect">
          <a:avLst/>
        </a:prstGeom>
        <a:solidFill>
          <a:schemeClr val="accent2">
            <a:shade val="8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bevelB w="88900" h="121750" prst="angle"/>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Arial" panose="020B0604020202020204" pitchFamily="34" charset="0"/>
              <a:cs typeface="Arial" panose="020B0604020202020204" pitchFamily="34" charset="0"/>
            </a:rPr>
            <a:t>Exchange child support documents and intergovernmental forms electronically in a secure environment</a:t>
          </a:r>
          <a:endParaRPr lang="en-US" sz="2400" kern="1200" dirty="0">
            <a:latin typeface="Arial" panose="020B0604020202020204" pitchFamily="34" charset="0"/>
            <a:cs typeface="Arial" panose="020B0604020202020204" pitchFamily="34" charset="0"/>
          </a:endParaRPr>
        </a:p>
      </dsp:txBody>
      <dsp:txXfrm>
        <a:off x="0" y="0"/>
        <a:ext cx="7543800" cy="1371600"/>
      </dsp:txXfrm>
    </dsp:sp>
    <dsp:sp modelId="{D672FE27-7684-4284-AADA-273E6FA95850}">
      <dsp:nvSpPr>
        <dsp:cNvPr id="0" name=""/>
        <dsp:cNvSpPr/>
      </dsp:nvSpPr>
      <dsp:spPr>
        <a:xfrm>
          <a:off x="0" y="1371600"/>
          <a:ext cx="3771900" cy="2880360"/>
        </a:xfrm>
        <a:prstGeom prst="rect">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en-US" sz="2000" kern="1200" dirty="0" smtClean="0">
              <a:latin typeface="Arial" panose="020B0604020202020204" pitchFamily="34" charset="0"/>
              <a:cs typeface="Arial" panose="020B0604020202020204" pitchFamily="34" charset="0"/>
            </a:rPr>
            <a:t>Features</a:t>
          </a:r>
          <a:endParaRPr lang="en-US" sz="2000" kern="1200" dirty="0">
            <a:latin typeface="Arial" panose="020B0604020202020204" pitchFamily="34" charset="0"/>
            <a:cs typeface="Arial" panose="020B0604020202020204" pitchFamily="34" charset="0"/>
          </a:endParaRPr>
        </a:p>
        <a:p>
          <a:pPr marL="171450" lvl="1" indent="-171450" algn="l" defTabSz="711200">
            <a:lnSpc>
              <a:spcPct val="90000"/>
            </a:lnSpc>
            <a:spcBef>
              <a:spcPct val="0"/>
            </a:spcBef>
            <a:spcAft>
              <a:spcPct val="15000"/>
            </a:spcAft>
            <a:buChar char="••"/>
          </a:pPr>
          <a:r>
            <a:rPr lang="en-US" sz="1600" kern="1200" dirty="0" smtClean="0">
              <a:latin typeface="Arial" panose="020B0604020202020204" pitchFamily="34" charset="0"/>
              <a:cs typeface="Arial" panose="020B0604020202020204" pitchFamily="34" charset="0"/>
            </a:rPr>
            <a:t>Request documents and respond to requests for documents from other states</a:t>
          </a:r>
          <a:endParaRPr lang="en-US" sz="1600" kern="1200" dirty="0">
            <a:latin typeface="Arial" panose="020B0604020202020204" pitchFamily="34" charset="0"/>
            <a:cs typeface="Arial" panose="020B0604020202020204" pitchFamily="34" charset="0"/>
          </a:endParaRPr>
        </a:p>
        <a:p>
          <a:pPr marL="171450" lvl="1" indent="-171450" algn="l" defTabSz="711200">
            <a:lnSpc>
              <a:spcPct val="90000"/>
            </a:lnSpc>
            <a:spcBef>
              <a:spcPct val="0"/>
            </a:spcBef>
            <a:spcAft>
              <a:spcPct val="15000"/>
            </a:spcAft>
            <a:buChar char="••"/>
          </a:pPr>
          <a:r>
            <a:rPr lang="en-US" sz="1600" kern="1200" dirty="0" smtClean="0">
              <a:latin typeface="Arial" panose="020B0604020202020204" pitchFamily="34" charset="0"/>
              <a:cs typeface="Arial" panose="020B0604020202020204" pitchFamily="34" charset="0"/>
            </a:rPr>
            <a:t>Send unsolicited documents required for case processing</a:t>
          </a:r>
          <a:endParaRPr lang="en-US" sz="1600" kern="1200" dirty="0">
            <a:latin typeface="Arial" panose="020B0604020202020204" pitchFamily="34" charset="0"/>
            <a:cs typeface="Arial" panose="020B0604020202020204" pitchFamily="34" charset="0"/>
          </a:endParaRPr>
        </a:p>
        <a:p>
          <a:pPr marL="171450" lvl="1" indent="-171450" algn="l" defTabSz="711200">
            <a:lnSpc>
              <a:spcPct val="90000"/>
            </a:lnSpc>
            <a:spcBef>
              <a:spcPct val="0"/>
            </a:spcBef>
            <a:spcAft>
              <a:spcPct val="15000"/>
            </a:spcAft>
            <a:buChar char="••"/>
          </a:pPr>
          <a:r>
            <a:rPr lang="en-US" sz="1600" kern="1200" dirty="0" smtClean="0">
              <a:latin typeface="Arial" panose="020B0604020202020204" pitchFamily="34" charset="0"/>
              <a:cs typeface="Arial" panose="020B0604020202020204" pitchFamily="34" charset="0"/>
            </a:rPr>
            <a:t>Choose which documents other states can request from your state</a:t>
          </a:r>
          <a:endParaRPr lang="en-US" sz="1600" kern="1200" dirty="0">
            <a:latin typeface="Arial" panose="020B0604020202020204" pitchFamily="34" charset="0"/>
            <a:cs typeface="Arial" panose="020B0604020202020204" pitchFamily="34" charset="0"/>
          </a:endParaRPr>
        </a:p>
        <a:p>
          <a:pPr marL="171450" lvl="1" indent="-171450" algn="l" defTabSz="800100">
            <a:lnSpc>
              <a:spcPct val="90000"/>
            </a:lnSpc>
            <a:spcBef>
              <a:spcPct val="0"/>
            </a:spcBef>
            <a:spcAft>
              <a:spcPct val="15000"/>
            </a:spcAft>
            <a:buChar char="••"/>
          </a:pPr>
          <a:endParaRPr lang="en-US" sz="1800" kern="1200" dirty="0"/>
        </a:p>
      </dsp:txBody>
      <dsp:txXfrm>
        <a:off x="0" y="1371600"/>
        <a:ext cx="3771900" cy="2880360"/>
      </dsp:txXfrm>
    </dsp:sp>
    <dsp:sp modelId="{5576F212-6091-4E6C-A832-F6BBDB76A695}">
      <dsp:nvSpPr>
        <dsp:cNvPr id="0" name=""/>
        <dsp:cNvSpPr/>
      </dsp:nvSpPr>
      <dsp:spPr>
        <a:xfrm>
          <a:off x="3771900" y="1371600"/>
          <a:ext cx="3771900" cy="2880360"/>
        </a:xfrm>
        <a:prstGeom prst="rect">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en-US" sz="2000" kern="1200" dirty="0" smtClean="0">
              <a:latin typeface="Arial" panose="020B0604020202020204" pitchFamily="34" charset="0"/>
              <a:cs typeface="Arial" panose="020B0604020202020204" pitchFamily="34" charset="0"/>
            </a:rPr>
            <a:t>Benefits</a:t>
          </a:r>
          <a:endParaRPr lang="en-US" sz="1800" kern="1200" dirty="0">
            <a:latin typeface="Arial" panose="020B0604020202020204" pitchFamily="34" charset="0"/>
            <a:cs typeface="Arial" panose="020B0604020202020204" pitchFamily="34" charset="0"/>
          </a:endParaRPr>
        </a:p>
        <a:p>
          <a:pPr marL="171450" lvl="1" indent="-171450" algn="l" defTabSz="711200">
            <a:lnSpc>
              <a:spcPct val="90000"/>
            </a:lnSpc>
            <a:spcBef>
              <a:spcPct val="0"/>
            </a:spcBef>
            <a:spcAft>
              <a:spcPct val="15000"/>
            </a:spcAft>
            <a:buChar char="••"/>
          </a:pPr>
          <a:r>
            <a:rPr lang="en-US" sz="1600" kern="1200" dirty="0" smtClean="0">
              <a:latin typeface="Arial" panose="020B0604020202020204" pitchFamily="34" charset="0"/>
              <a:cs typeface="Arial" panose="020B0604020202020204" pitchFamily="34" charset="0"/>
            </a:rPr>
            <a:t>Expedite case processing and reduce costs associated with printing, mailing, and storing documents</a:t>
          </a:r>
          <a:endParaRPr lang="en-US" sz="1600" kern="1200" dirty="0">
            <a:latin typeface="Arial" panose="020B0604020202020204" pitchFamily="34" charset="0"/>
            <a:cs typeface="Arial" panose="020B0604020202020204" pitchFamily="34" charset="0"/>
          </a:endParaRPr>
        </a:p>
        <a:p>
          <a:pPr marL="171450" lvl="1" indent="-171450" algn="l" defTabSz="711200">
            <a:lnSpc>
              <a:spcPct val="90000"/>
            </a:lnSpc>
            <a:spcBef>
              <a:spcPct val="0"/>
            </a:spcBef>
            <a:spcAft>
              <a:spcPct val="15000"/>
            </a:spcAft>
            <a:buChar char="••"/>
          </a:pPr>
          <a:r>
            <a:rPr lang="en-US" sz="1600" kern="1200" dirty="0" smtClean="0">
              <a:latin typeface="Arial" panose="020B0604020202020204" pitchFamily="34" charset="0"/>
              <a:cs typeface="Arial" panose="020B0604020202020204" pitchFamily="34" charset="0"/>
            </a:rPr>
            <a:t>Securely exchange documents containing personally identifiable information (PII) or federal tax information (FTI)</a:t>
          </a:r>
          <a:endParaRPr lang="en-US" sz="1600" kern="1200" dirty="0">
            <a:latin typeface="Arial" panose="020B0604020202020204" pitchFamily="34" charset="0"/>
            <a:cs typeface="Arial" panose="020B0604020202020204" pitchFamily="34" charset="0"/>
          </a:endParaRPr>
        </a:p>
        <a:p>
          <a:pPr marL="171450" lvl="1" indent="-171450" algn="l" defTabSz="711200">
            <a:lnSpc>
              <a:spcPct val="90000"/>
            </a:lnSpc>
            <a:spcBef>
              <a:spcPct val="0"/>
            </a:spcBef>
            <a:spcAft>
              <a:spcPct val="15000"/>
            </a:spcAft>
            <a:buChar char="••"/>
          </a:pPr>
          <a:r>
            <a:rPr lang="en-US" sz="1600" kern="1200" dirty="0" smtClean="0">
              <a:latin typeface="Arial" panose="020B0604020202020204" pitchFamily="34" charset="0"/>
              <a:cs typeface="Arial" panose="020B0604020202020204" pitchFamily="34" charset="0"/>
            </a:rPr>
            <a:t>Exchange updated intergovernmental forms without the need for programming</a:t>
          </a:r>
          <a:endParaRPr lang="en-US" sz="1600" kern="1200" dirty="0">
            <a:latin typeface="Arial" panose="020B0604020202020204" pitchFamily="34" charset="0"/>
            <a:cs typeface="Arial" panose="020B0604020202020204" pitchFamily="34" charset="0"/>
          </a:endParaRPr>
        </a:p>
      </dsp:txBody>
      <dsp:txXfrm>
        <a:off x="3771900" y="1371600"/>
        <a:ext cx="3771900" cy="2880360"/>
      </dsp:txXfrm>
    </dsp:sp>
    <dsp:sp modelId="{5528F31C-1DA6-4D04-BA8F-EE42D2AC85CE}">
      <dsp:nvSpPr>
        <dsp:cNvPr id="0" name=""/>
        <dsp:cNvSpPr/>
      </dsp:nvSpPr>
      <dsp:spPr>
        <a:xfrm>
          <a:off x="0" y="4251960"/>
          <a:ext cx="7543800" cy="320040"/>
        </a:xfrm>
        <a:prstGeom prst="rect">
          <a:avLst/>
        </a:prstGeom>
        <a:solidFill>
          <a:schemeClr val="accent2">
            <a:shade val="8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bevelB w="88900" h="121750" prst="angle"/>
        </a:sp3d>
      </dsp:spPr>
      <dsp:style>
        <a:lnRef idx="0">
          <a:scrgbClr r="0" g="0" b="0"/>
        </a:lnRef>
        <a:fillRef idx="1">
          <a:scrgbClr r="0" g="0" b="0"/>
        </a:fillRef>
        <a:effectRef idx="2">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6CB07E-AC50-46D1-B287-E8F9BDDAE123}">
      <dsp:nvSpPr>
        <dsp:cNvPr id="0" name=""/>
        <dsp:cNvSpPr/>
      </dsp:nvSpPr>
      <dsp:spPr>
        <a:xfrm>
          <a:off x="0" y="0"/>
          <a:ext cx="7543800" cy="1371600"/>
        </a:xfrm>
        <a:prstGeom prst="rect">
          <a:avLst/>
        </a:prstGeom>
        <a:solidFill>
          <a:schemeClr val="accent2">
            <a:shade val="8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bevelB w="88900" h="121750" prst="angle"/>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Arial" panose="020B0604020202020204" pitchFamily="34" charset="0"/>
              <a:cs typeface="Arial" panose="020B0604020202020204" pitchFamily="34" charset="0"/>
            </a:rPr>
            <a:t>Access state, tribal, international, and federal child support profile and contact information</a:t>
          </a:r>
          <a:endParaRPr lang="en-US" sz="2400" kern="1200" dirty="0">
            <a:latin typeface="Arial" panose="020B0604020202020204" pitchFamily="34" charset="0"/>
            <a:cs typeface="Arial" panose="020B0604020202020204" pitchFamily="34" charset="0"/>
          </a:endParaRPr>
        </a:p>
      </dsp:txBody>
      <dsp:txXfrm>
        <a:off x="0" y="0"/>
        <a:ext cx="7543800" cy="1371600"/>
      </dsp:txXfrm>
    </dsp:sp>
    <dsp:sp modelId="{D672FE27-7684-4284-AADA-273E6FA95850}">
      <dsp:nvSpPr>
        <dsp:cNvPr id="0" name=""/>
        <dsp:cNvSpPr/>
      </dsp:nvSpPr>
      <dsp:spPr>
        <a:xfrm>
          <a:off x="0" y="1371600"/>
          <a:ext cx="3771900" cy="2880360"/>
        </a:xfrm>
        <a:prstGeom prst="rect">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sz="2400" kern="1200" dirty="0" smtClean="0">
              <a:latin typeface="Arial" panose="020B0604020202020204" pitchFamily="34" charset="0"/>
              <a:cs typeface="Arial" panose="020B0604020202020204" pitchFamily="34" charset="0"/>
            </a:rPr>
            <a:t>Features</a:t>
          </a:r>
          <a:endParaRPr lang="en-US" sz="2400" kern="1200" dirty="0">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15000"/>
            </a:spcAft>
            <a:buChar char="••"/>
          </a:pPr>
          <a:r>
            <a:rPr lang="en-US" sz="2000" kern="1200" dirty="0" smtClean="0">
              <a:latin typeface="Arial" panose="020B0604020202020204" pitchFamily="34" charset="0"/>
              <a:cs typeface="Arial" panose="020B0604020202020204" pitchFamily="34" charset="0"/>
            </a:rPr>
            <a:t>Get detailed requirements for other states or tribes when sending a case referral</a:t>
          </a:r>
          <a:endParaRPr lang="en-US" sz="2000" kern="1200" dirty="0">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15000"/>
            </a:spcAft>
            <a:buChar char="••"/>
          </a:pPr>
          <a:r>
            <a:rPr lang="en-US" sz="2000" kern="1200" dirty="0" smtClean="0">
              <a:latin typeface="Arial" panose="020B0604020202020204" pitchFamily="34" charset="0"/>
              <a:cs typeface="Arial" panose="020B0604020202020204" pitchFamily="34" charset="0"/>
            </a:rPr>
            <a:t>View detailed state policy and contact information</a:t>
          </a:r>
          <a:endParaRPr lang="en-US" sz="2000" kern="1200" dirty="0">
            <a:latin typeface="Arial" panose="020B0604020202020204" pitchFamily="34" charset="0"/>
            <a:cs typeface="Arial" panose="020B0604020202020204" pitchFamily="34" charset="0"/>
          </a:endParaRPr>
        </a:p>
      </dsp:txBody>
      <dsp:txXfrm>
        <a:off x="0" y="1371600"/>
        <a:ext cx="3771900" cy="2880360"/>
      </dsp:txXfrm>
    </dsp:sp>
    <dsp:sp modelId="{53D535A7-9BE1-43DC-AC11-72F21B898E6C}">
      <dsp:nvSpPr>
        <dsp:cNvPr id="0" name=""/>
        <dsp:cNvSpPr/>
      </dsp:nvSpPr>
      <dsp:spPr>
        <a:xfrm>
          <a:off x="3771900" y="1371600"/>
          <a:ext cx="3771900" cy="2880360"/>
        </a:xfrm>
        <a:prstGeom prst="rect">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sz="2400" kern="1200" dirty="0" smtClean="0">
              <a:latin typeface="Arial" panose="020B0604020202020204" pitchFamily="34" charset="0"/>
              <a:cs typeface="Arial" panose="020B0604020202020204" pitchFamily="34" charset="0"/>
            </a:rPr>
            <a:t>Benefits</a:t>
          </a:r>
          <a:endParaRPr lang="en-US" sz="2400" kern="1200" dirty="0">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15000"/>
            </a:spcAft>
            <a:buChar char="••"/>
          </a:pPr>
          <a:r>
            <a:rPr lang="en-US" sz="2000" kern="1200" dirty="0" smtClean="0">
              <a:latin typeface="Arial" panose="020B0604020202020204" pitchFamily="34" charset="0"/>
              <a:cs typeface="Arial" panose="020B0604020202020204" pitchFamily="34" charset="0"/>
            </a:rPr>
            <a:t>Download specific data for use in your state  </a:t>
          </a:r>
          <a:endParaRPr lang="en-US" sz="2000" kern="1200" dirty="0">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15000"/>
            </a:spcAft>
            <a:buChar char="••"/>
          </a:pPr>
          <a:r>
            <a:rPr lang="en-US" sz="2000" kern="1200" dirty="0" smtClean="0">
              <a:latin typeface="Arial" panose="020B0604020202020204" pitchFamily="34" charset="0"/>
              <a:cs typeface="Arial" panose="020B0604020202020204" pitchFamily="34" charset="0"/>
            </a:rPr>
            <a:t>Provide updates and new information quickly</a:t>
          </a:r>
          <a:endParaRPr lang="en-US" sz="2000" kern="1200" dirty="0">
            <a:latin typeface="Arial" panose="020B0604020202020204" pitchFamily="34" charset="0"/>
            <a:cs typeface="Arial" panose="020B0604020202020204" pitchFamily="34" charset="0"/>
          </a:endParaRPr>
        </a:p>
        <a:p>
          <a:pPr marL="228600" lvl="1" indent="-228600" algn="l" defTabSz="889000">
            <a:lnSpc>
              <a:spcPct val="90000"/>
            </a:lnSpc>
            <a:spcBef>
              <a:spcPct val="0"/>
            </a:spcBef>
            <a:spcAft>
              <a:spcPct val="15000"/>
            </a:spcAft>
            <a:buChar char="••"/>
          </a:pPr>
          <a:r>
            <a:rPr lang="en-US" sz="2000" kern="1200" dirty="0" smtClean="0">
              <a:latin typeface="Arial" panose="020B0604020202020204" pitchFamily="34" charset="0"/>
              <a:cs typeface="Arial" panose="020B0604020202020204" pitchFamily="34" charset="0"/>
            </a:rPr>
            <a:t>Access contact information unavailable elsewhere</a:t>
          </a:r>
          <a:endParaRPr lang="en-US" sz="2000" kern="1200" dirty="0">
            <a:latin typeface="Arial" panose="020B0604020202020204" pitchFamily="34" charset="0"/>
            <a:cs typeface="Arial" panose="020B0604020202020204" pitchFamily="34" charset="0"/>
          </a:endParaRPr>
        </a:p>
      </dsp:txBody>
      <dsp:txXfrm>
        <a:off x="3771900" y="1371600"/>
        <a:ext cx="3771900" cy="2880360"/>
      </dsp:txXfrm>
    </dsp:sp>
    <dsp:sp modelId="{5528F31C-1DA6-4D04-BA8F-EE42D2AC85CE}">
      <dsp:nvSpPr>
        <dsp:cNvPr id="0" name=""/>
        <dsp:cNvSpPr/>
      </dsp:nvSpPr>
      <dsp:spPr>
        <a:xfrm>
          <a:off x="0" y="4251960"/>
          <a:ext cx="7543800" cy="320040"/>
        </a:xfrm>
        <a:prstGeom prst="rect">
          <a:avLst/>
        </a:prstGeom>
        <a:solidFill>
          <a:schemeClr val="accent2">
            <a:shade val="8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bevelB w="88900" h="121750" prst="angle"/>
        </a:sp3d>
      </dsp:spPr>
      <dsp:style>
        <a:lnRef idx="0">
          <a:scrgbClr r="0" g="0" b="0"/>
        </a:lnRef>
        <a:fillRef idx="1">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7AE812B3-69B9-463E-B577-6F2E1F43315C}" type="datetimeFigureOut">
              <a:rPr lang="en-US" smtClean="0"/>
              <a:t>4/25/2019</a:t>
            </a:fld>
            <a:endParaRPr lang="en-US" dirty="0"/>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4634F9A7-4A7E-4725-910A-84D90DCF5614}" type="slidenum">
              <a:rPr lang="en-US" smtClean="0"/>
              <a:t>‹#›</a:t>
            </a:fld>
            <a:endParaRPr lang="en-US" dirty="0"/>
          </a:p>
        </p:txBody>
      </p:sp>
    </p:spTree>
    <p:extLst>
      <p:ext uri="{BB962C8B-B14F-4D97-AF65-F5344CB8AC3E}">
        <p14:creationId xmlns:p14="http://schemas.microsoft.com/office/powerpoint/2010/main" val="42489417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267D1E84-0857-451F-8654-DDBB9EA29D3A}" type="datetimeFigureOut">
              <a:rPr lang="en-US" smtClean="0"/>
              <a:t>4/25/2019</a:t>
            </a:fld>
            <a:endParaRPr lang="en-US" dirty="0"/>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8D8419EB-7D9E-45C3-BB9A-1003877D5DC7}" type="slidenum">
              <a:rPr lang="en-US" smtClean="0"/>
              <a:t>‹#›</a:t>
            </a:fld>
            <a:endParaRPr lang="en-US" dirty="0"/>
          </a:p>
        </p:txBody>
      </p:sp>
    </p:spTree>
    <p:extLst>
      <p:ext uri="{BB962C8B-B14F-4D97-AF65-F5344CB8AC3E}">
        <p14:creationId xmlns:p14="http://schemas.microsoft.com/office/powerpoint/2010/main" val="12091230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Notes:</a:t>
            </a:r>
          </a:p>
          <a:p>
            <a:endParaRPr lang="en-US" baseline="0" dirty="0" smtClean="0"/>
          </a:p>
          <a:p>
            <a:r>
              <a:rPr lang="en-US" baseline="0" dirty="0" smtClean="0"/>
              <a:t>Welcome to OCSE’s Interstate Tools and Resources Training. </a:t>
            </a:r>
          </a:p>
          <a:p>
            <a:endParaRPr lang="en-US" baseline="0" dirty="0" smtClean="0"/>
          </a:p>
          <a:p>
            <a:r>
              <a:rPr lang="en-US" baseline="0" dirty="0" smtClean="0"/>
              <a:t>This training covers how caseworkers can use the available interstate tools from OCSE to process cases more effectively and efficiently.  </a:t>
            </a:r>
            <a:endParaRPr lang="en-US" dirty="0" smtClean="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559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sz="1200" kern="1200" dirty="0" smtClean="0">
                <a:solidFill>
                  <a:schemeClr val="tx1"/>
                </a:solidFill>
                <a:effectLst/>
                <a:latin typeface="+mn-lt"/>
                <a:ea typeface="+mn-ea"/>
                <a:cs typeface="+mn-cs"/>
              </a:rPr>
              <a:t>During this series of interstate training sessions, several questions have been raised concerning case closure and CSENet’s capability to support the activity. We want to take a moment to explain the extent to which CSENet can convey case closure reasons and dates.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CSENet transactions were developed in 2011 to accommodate the case closure processes and reasons promulgated by the Intergovernmental Final Rule effective 2011. Thirty-nine states have coded for the 2011 intergovernmental rule changes. Case closure changes promulgated by the 2016 Final Rule (the Flexibility, Efficiency and Modernization rule) have not been included in CSENet.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January 2017, OCSE issued revised intergovernmental forms.  Transmittal #2 was revised to include a new section II, providing information on case closure actions from both the initiating and responding state perspectives.  These revisions provide space for states to give the reasons for case closure and to communicate information related to the closure.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 convey any of the newer case closure reasons, we recommend that states us the Transmittal #2 and send that form through the Electronic Document Exchange (or EDE) application that will be discussed later in the training session. Mailing or faxing the form is recommended if EDE is not an option in your state. </a:t>
            </a:r>
          </a:p>
          <a:p>
            <a:r>
              <a:rPr lang="en-US" baseline="0" dirty="0" smtClean="0"/>
              <a:t> </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8419EB-7D9E-45C3-BB9A-1003877D5DC7}" type="slidenum">
              <a:rPr lang="en-US" smtClean="0"/>
              <a:t>10</a:t>
            </a:fld>
            <a:endParaRPr lang="en-US" dirty="0"/>
          </a:p>
        </p:txBody>
      </p:sp>
    </p:spTree>
    <p:extLst>
      <p:ext uri="{BB962C8B-B14F-4D97-AF65-F5344CB8AC3E}">
        <p14:creationId xmlns:p14="http://schemas.microsoft.com/office/powerpoint/2010/main" val="6904389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baseline="0" dirty="0" smtClean="0"/>
          </a:p>
          <a:p>
            <a:r>
              <a:rPr lang="en-US" baseline="0" dirty="0" smtClean="0"/>
              <a:t>As we have in previous webinars, we’ll use live polling during this training where we will ask you to respond to questions and scenarios. Possible responses will appear on the right side of your screen. If you are viewing the slides in full screen mode, you may want to exit full screen so you can view the poll and the scenario. </a:t>
            </a:r>
            <a:r>
              <a:rPr lang="en-US" dirty="0" smtClean="0"/>
              <a:t>You might notice a timer above the question with a 5 minute maximum for responses. This is a program default which cannot be changed. We will give you a maximum of 2 minutes for each question and when we see that most of you have responded, we will close the poll.</a:t>
            </a:r>
          </a:p>
          <a:p>
            <a:endParaRPr lang="en-US" baseline="0" dirty="0" smtClean="0"/>
          </a:p>
          <a:p>
            <a:r>
              <a:rPr lang="en-US" baseline="0" dirty="0" smtClean="0"/>
              <a:t>Here is the first polling question. Is this statement true or false? You can attach intergovernmental forms to CSENet transactions. </a:t>
            </a:r>
          </a:p>
          <a:p>
            <a:endParaRPr lang="en-US" baseline="0" dirty="0" smtClean="0"/>
          </a:p>
          <a:p>
            <a:r>
              <a:rPr lang="en-US" baseline="0" dirty="0" smtClean="0"/>
              <a:t>The poll is now open. Select your response by clicking on the button next to the answer you believe is the most appropriate, and then click submit. If you are listening as a group, provide the most popular answer in your group. After you’ve responded, we’ll discuss each response. We’ll be able to see how many people selected each response, but your responses are anonymous.  </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D8419EB-7D9E-45C3-BB9A-1003877D5DC7}" type="slidenum">
              <a:rPr lang="en-US" smtClean="0"/>
              <a:t>11</a:t>
            </a:fld>
            <a:endParaRPr lang="en-US" dirty="0"/>
          </a:p>
        </p:txBody>
      </p:sp>
    </p:spTree>
    <p:extLst>
      <p:ext uri="{BB962C8B-B14F-4D97-AF65-F5344CB8AC3E}">
        <p14:creationId xmlns:p14="http://schemas.microsoft.com/office/powerpoint/2010/main" val="41821126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mn-lt"/>
              </a:rPr>
              <a:t>[Trainer – After the poll closes, comment on the responses and the percentage of correct responses.]</a:t>
            </a:r>
          </a:p>
          <a:p>
            <a:endParaRPr lang="en-US" dirty="0" smtClean="0"/>
          </a:p>
          <a:p>
            <a:r>
              <a:rPr lang="en-US" dirty="0" smtClean="0"/>
              <a:t>This</a:t>
            </a:r>
            <a:r>
              <a:rPr lang="en-US" baseline="0" dirty="0" smtClean="0"/>
              <a:t> statement is false.</a:t>
            </a:r>
          </a:p>
          <a:p>
            <a:endParaRPr lang="en-US" baseline="0" dirty="0" smtClean="0"/>
          </a:p>
          <a:p>
            <a:r>
              <a:rPr lang="en-US" baseline="0" dirty="0" smtClean="0"/>
              <a:t>CSENet provides information that is included on the intergovernmental forms as a transaction or string of data. The application does not provide images of the intergovernmental forms themselves or allow the forms to be attached.</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D8419EB-7D9E-45C3-BB9A-1003877D5DC7}" type="slidenum">
              <a:rPr lang="en-US" smtClean="0"/>
              <a:t>12</a:t>
            </a:fld>
            <a:endParaRPr lang="en-US" dirty="0"/>
          </a:p>
        </p:txBody>
      </p:sp>
    </p:spTree>
    <p:extLst>
      <p:ext uri="{BB962C8B-B14F-4D97-AF65-F5344CB8AC3E}">
        <p14:creationId xmlns:p14="http://schemas.microsoft.com/office/powerpoint/2010/main" val="4236834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4238">
              <a:defRPr/>
            </a:pPr>
            <a:r>
              <a:rPr lang="en-US" dirty="0" smtClean="0"/>
              <a:t>Notes:</a:t>
            </a:r>
          </a:p>
          <a:p>
            <a:pPr defTabSz="484238">
              <a:defRPr/>
            </a:pPr>
            <a:endParaRPr lang="en-US" dirty="0" smtClean="0"/>
          </a:p>
          <a:p>
            <a:pPr defTabSz="484238">
              <a:defRPr/>
            </a:pPr>
            <a:r>
              <a:rPr lang="en-US" dirty="0" smtClean="0"/>
              <a:t>Before we move on to the Child Support Portal, </a:t>
            </a:r>
            <a:r>
              <a:rPr lang="en-US" dirty="0"/>
              <a:t>are there any </a:t>
            </a:r>
            <a:r>
              <a:rPr lang="en-US" dirty="0" smtClean="0"/>
              <a:t>questions?</a:t>
            </a:r>
          </a:p>
          <a:p>
            <a:pPr defTabSz="484238">
              <a:defRPr/>
            </a:pPr>
            <a:endParaRPr lang="en-US" dirty="0" smtClean="0"/>
          </a:p>
          <a:p>
            <a:pPr defTabSz="484238">
              <a:defRPr/>
            </a:pPr>
            <a:r>
              <a:rPr lang="en-US" dirty="0" smtClean="0"/>
              <a:t>Remember that</a:t>
            </a:r>
            <a:r>
              <a:rPr lang="en-US" baseline="0" dirty="0" smtClean="0"/>
              <a:t> you can submit questions using the Q&amp;A box or over the phone.  Operator, please open the phone lines now.</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569595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r>
              <a:rPr lang="en-US" baseline="0" dirty="0" smtClean="0"/>
              <a:t> </a:t>
            </a:r>
          </a:p>
          <a:p>
            <a:pPr marL="0" indent="0">
              <a:buNone/>
            </a:pPr>
            <a:endParaRPr lang="en-US" dirty="0" smtClean="0"/>
          </a:p>
          <a:p>
            <a:r>
              <a:rPr lang="en-US" baseline="0" dirty="0" smtClean="0"/>
              <a:t>OCSE manages the Portal as a secure platform that </a:t>
            </a:r>
            <a:r>
              <a:rPr lang="en-US" dirty="0" smtClean="0"/>
              <a:t>allows child support agencies to send and receive vital case information and provides employers, insurers, and financial institutions a gateway to share required information with child support agencies.   </a:t>
            </a:r>
          </a:p>
          <a:p>
            <a:endParaRPr lang="en-US" baseline="0" dirty="0" smtClean="0"/>
          </a:p>
          <a:p>
            <a:endParaRPr lang="en-US" baseline="0" dirty="0" smtClean="0"/>
          </a:p>
          <a:p>
            <a:pPr marL="0" indent="0">
              <a:buNone/>
            </a:pPr>
            <a:endParaRPr lang="en-US" dirty="0" smtClean="0"/>
          </a:p>
        </p:txBody>
      </p:sp>
      <p:sp>
        <p:nvSpPr>
          <p:cNvPr id="4" name="Slide Number Placeholder 3"/>
          <p:cNvSpPr>
            <a:spLocks noGrp="1"/>
          </p:cNvSpPr>
          <p:nvPr>
            <p:ph type="sldNum" sz="quarter" idx="10"/>
          </p:nvPr>
        </p:nvSpPr>
        <p:spPr/>
        <p:txBody>
          <a:bodyPr/>
          <a:lstStyle/>
          <a:p>
            <a:fld id="{8D8419EB-7D9E-45C3-BB9A-1003877D5DC7}" type="slidenum">
              <a:rPr lang="en-US" smtClean="0"/>
              <a:t>14</a:t>
            </a:fld>
            <a:endParaRPr lang="en-US" dirty="0"/>
          </a:p>
        </p:txBody>
      </p:sp>
    </p:spTree>
    <p:extLst>
      <p:ext uri="{BB962C8B-B14F-4D97-AF65-F5344CB8AC3E}">
        <p14:creationId xmlns:p14="http://schemas.microsoft.com/office/powerpoint/2010/main" val="13593685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dirty="0" smtClean="0"/>
          </a:p>
          <a:p>
            <a:r>
              <a:rPr lang="en-US" baseline="0" dirty="0" smtClean="0"/>
              <a:t>There are four interstate applications that are useful in managing interstate cases and we will be going into each of them in detail today.  They are: </a:t>
            </a:r>
          </a:p>
          <a:p>
            <a:endParaRPr lang="en-US" baseline="0" dirty="0" smtClean="0"/>
          </a:p>
          <a:p>
            <a:pPr marL="171450" indent="-171450">
              <a:buFont typeface="Arial" panose="020B0604020202020204" pitchFamily="34" charset="0"/>
              <a:buChar char="•"/>
            </a:pPr>
            <a:r>
              <a:rPr lang="en-US" baseline="0" dirty="0" smtClean="0"/>
              <a:t>QUICK</a:t>
            </a:r>
          </a:p>
          <a:p>
            <a:pPr marL="171450" indent="-171450">
              <a:buFont typeface="Arial" panose="020B0604020202020204" pitchFamily="34" charset="0"/>
              <a:buChar char="•"/>
            </a:pPr>
            <a:r>
              <a:rPr lang="en-US" baseline="0" dirty="0" smtClean="0"/>
              <a:t>FCR Query</a:t>
            </a:r>
          </a:p>
          <a:p>
            <a:pPr marL="171450" indent="-171450">
              <a:buFont typeface="Arial" panose="020B0604020202020204" pitchFamily="34" charset="0"/>
              <a:buChar char="•"/>
            </a:pPr>
            <a:r>
              <a:rPr lang="en-US" baseline="0" dirty="0" smtClean="0"/>
              <a:t>EDE and</a:t>
            </a:r>
          </a:p>
          <a:p>
            <a:pPr marL="171450" indent="-171450">
              <a:buFont typeface="Arial" panose="020B0604020202020204" pitchFamily="34" charset="0"/>
              <a:buChar char="•"/>
            </a:pPr>
            <a:r>
              <a:rPr lang="en-US" baseline="0" dirty="0" smtClean="0"/>
              <a:t>IRG</a:t>
            </a:r>
          </a:p>
          <a:p>
            <a:endParaRPr lang="en-US" baseline="0" dirty="0" smtClean="0"/>
          </a:p>
          <a:p>
            <a:r>
              <a:rPr lang="en-US" baseline="0" dirty="0" smtClean="0"/>
              <a:t>In addition, states can use the Portal to access other applications to manage their cases such as: </a:t>
            </a:r>
          </a:p>
          <a:p>
            <a:endParaRPr lang="en-US" baseline="0" dirty="0" smtClean="0"/>
          </a:p>
          <a:p>
            <a:pPr marL="171450" indent="-171450">
              <a:buFont typeface="Arial" panose="020B0604020202020204" pitchFamily="34" charset="0"/>
              <a:buChar char="•"/>
            </a:pPr>
            <a:r>
              <a:rPr lang="en-US" baseline="0" dirty="0" smtClean="0"/>
              <a:t>Debt Inquiry</a:t>
            </a:r>
          </a:p>
          <a:p>
            <a:pPr marL="171450" indent="-171450">
              <a:buFont typeface="Arial" panose="020B0604020202020204" pitchFamily="34" charset="0"/>
              <a:buChar char="•"/>
            </a:pPr>
            <a:r>
              <a:rPr lang="en-US" baseline="0" dirty="0" smtClean="0"/>
              <a:t>DoD Entitlement</a:t>
            </a:r>
          </a:p>
          <a:p>
            <a:pPr marL="171450" indent="-171450">
              <a:buFont typeface="Arial" panose="020B0604020202020204" pitchFamily="34" charset="0"/>
              <a:buChar char="•"/>
            </a:pPr>
            <a:r>
              <a:rPr lang="en-US" baseline="0" dirty="0" smtClean="0"/>
              <a:t>eEmployer</a:t>
            </a:r>
          </a:p>
          <a:p>
            <a:pPr marL="171450" indent="-171450">
              <a:buFont typeface="Arial" panose="020B0604020202020204" pitchFamily="34" charset="0"/>
              <a:buChar char="•"/>
            </a:pPr>
            <a:r>
              <a:rPr lang="en-US" baseline="0" dirty="0" smtClean="0"/>
              <a:t>eTermination</a:t>
            </a:r>
          </a:p>
          <a:p>
            <a:pPr marL="171450" indent="-171450">
              <a:buFont typeface="Arial" panose="020B0604020202020204" pitchFamily="34" charset="0"/>
              <a:buChar char="•"/>
            </a:pPr>
            <a:r>
              <a:rPr lang="en-US" baseline="0" dirty="0" smtClean="0"/>
              <a:t>FCR Misidentified Participant</a:t>
            </a:r>
          </a:p>
          <a:p>
            <a:pPr marL="171450" indent="-171450">
              <a:buFont typeface="Arial" panose="020B0604020202020204" pitchFamily="34" charset="0"/>
              <a:buChar char="•"/>
            </a:pPr>
            <a:r>
              <a:rPr lang="en-US" baseline="0" dirty="0" smtClean="0"/>
              <a:t>Federal Collection and Enforcement</a:t>
            </a:r>
          </a:p>
          <a:p>
            <a:pPr marL="171450" indent="-171450">
              <a:buFont typeface="Arial" panose="020B0604020202020204" pitchFamily="34" charset="0"/>
              <a:buChar char="•"/>
            </a:pPr>
            <a:r>
              <a:rPr lang="en-US" baseline="0" dirty="0" smtClean="0"/>
              <a:t>Insurance Match and</a:t>
            </a:r>
          </a:p>
          <a:p>
            <a:pPr marL="171450" indent="-171450">
              <a:buFont typeface="Arial" panose="020B0604020202020204" pitchFamily="34" charset="0"/>
              <a:buChar char="•"/>
            </a:pPr>
            <a:r>
              <a:rPr lang="en-US" baseline="0" dirty="0" smtClean="0"/>
              <a:t>Locate</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It’s important to note that it is at the state’s discretion to turn on these applications and decide how to assign user roles for access in their state.  For more information about these applications, please see the Navigation Guides on the Portal Home page, or contact your supervisor or state program coordinator. </a:t>
            </a:r>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8419EB-7D9E-45C3-BB9A-1003877D5DC7}" type="slidenum">
              <a:rPr lang="en-US" smtClean="0"/>
              <a:t>15</a:t>
            </a:fld>
            <a:endParaRPr lang="en-US" dirty="0"/>
          </a:p>
        </p:txBody>
      </p:sp>
    </p:spTree>
    <p:extLst>
      <p:ext uri="{BB962C8B-B14F-4D97-AF65-F5344CB8AC3E}">
        <p14:creationId xmlns:p14="http://schemas.microsoft.com/office/powerpoint/2010/main" val="19503778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Before</a:t>
            </a:r>
            <a:r>
              <a:rPr lang="en-US" baseline="0" dirty="0" smtClean="0"/>
              <a:t> looking at the interstate applications, let’s look at the Child Support Portal Welcome page.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Broadcast Messages section at the top of the page displays any information relevant to all Portal users, such as system maintenance downtime.</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In the Spotlight” features information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topics of general interest. </a:t>
            </a:r>
          </a:p>
          <a:p>
            <a:r>
              <a:rPr lang="en-US" baseline="0" dirty="0" smtClean="0"/>
              <a:t> </a:t>
            </a:r>
          </a:p>
          <a:p>
            <a:r>
              <a:rPr lang="en-US" baseline="0" dirty="0" smtClean="0"/>
              <a:t>The red arrow on the slide highlights the SELECT APPLICATION tab that opens the drop-down menu to select the application you wish to access. Some state workers have access to most or all of the applications on the list. Others may be limited to one or two applications based on the type of work they perform in the agency.</a:t>
            </a:r>
          </a:p>
          <a:p>
            <a:endParaRPr lang="en-US" dirty="0"/>
          </a:p>
        </p:txBody>
      </p:sp>
      <p:sp>
        <p:nvSpPr>
          <p:cNvPr id="4" name="Slide Number Placeholder 3"/>
          <p:cNvSpPr>
            <a:spLocks noGrp="1"/>
          </p:cNvSpPr>
          <p:nvPr>
            <p:ph type="sldNum" sz="quarter" idx="10"/>
          </p:nvPr>
        </p:nvSpPr>
        <p:spPr/>
        <p:txBody>
          <a:bodyPr/>
          <a:lstStyle/>
          <a:p>
            <a:fld id="{BBBC71C4-6778-4618-BAC5-27CFE1D46FCB}" type="slidenum">
              <a:rPr lang="en-US" smtClean="0"/>
              <a:t>16</a:t>
            </a:fld>
            <a:endParaRPr lang="en-US" dirty="0"/>
          </a:p>
        </p:txBody>
      </p:sp>
    </p:spTree>
    <p:extLst>
      <p:ext uri="{BB962C8B-B14F-4D97-AF65-F5344CB8AC3E}">
        <p14:creationId xmlns:p14="http://schemas.microsoft.com/office/powerpoint/2010/main" val="864546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Notes: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This</a:t>
            </a:r>
            <a:r>
              <a:rPr lang="en-US" baseline="0" dirty="0" smtClean="0"/>
              <a:t> is the bottom portion of the Child Support Portal Welcome page. The “Applications” box on the left gives state workers the list of applications that they have access to. The lower portion of that box lists applications that a limited number of users can access.</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right side of the Welcome page shows the applications that your state has opted not to use at the present time. </a:t>
            </a:r>
          </a:p>
          <a:p>
            <a:endParaRPr lang="en-US" baseline="0" dirty="0" smtClean="0"/>
          </a:p>
          <a:p>
            <a:r>
              <a:rPr lang="en-US" baseline="0" dirty="0" smtClean="0"/>
              <a:t>If you hover over the name of an application, a text box with a description will appear. </a:t>
            </a:r>
          </a:p>
          <a:p>
            <a:endParaRPr lang="en-US" baseline="0" dirty="0" smtClean="0"/>
          </a:p>
          <a:p>
            <a:pPr lvl="0"/>
            <a:r>
              <a:rPr lang="en-US" sz="1200" kern="1200" dirty="0" smtClean="0">
                <a:solidFill>
                  <a:schemeClr val="tx1"/>
                </a:solidFill>
                <a:effectLst/>
                <a:latin typeface="+mn-lt"/>
                <a:ea typeface="+mn-ea"/>
                <a:cs typeface="+mn-cs"/>
              </a:rPr>
              <a:t>Under “Helpful Information,” you can access guides, technical documents, and general reference materials such as presentations. This is where</a:t>
            </a:r>
            <a:r>
              <a:rPr lang="en-US" sz="1200" kern="1200" baseline="0" dirty="0" smtClean="0">
                <a:solidFill>
                  <a:schemeClr val="tx1"/>
                </a:solidFill>
                <a:effectLst/>
                <a:latin typeface="+mn-lt"/>
                <a:ea typeface="+mn-ea"/>
                <a:cs typeface="+mn-cs"/>
              </a:rPr>
              <a:t> you can find additional resources about the tools we are discussing today.</a:t>
            </a:r>
            <a:endParaRPr lang="en-US" sz="1200" kern="1200" dirty="0" smtClean="0">
              <a:solidFill>
                <a:schemeClr val="tx1"/>
              </a:solidFill>
              <a:effectLst/>
              <a:latin typeface="+mn-lt"/>
              <a:ea typeface="+mn-ea"/>
              <a:cs typeface="+mn-cs"/>
            </a:endParaRP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The “Calendar” lists federal holidays, conference calls, training opportunities provided by OCSE, and other events.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“Quick Links” are helpful external websites frequently used for case management or related work.</a:t>
            </a:r>
          </a:p>
          <a:p>
            <a:endParaRPr lang="en-US" dirty="0"/>
          </a:p>
        </p:txBody>
      </p:sp>
      <p:sp>
        <p:nvSpPr>
          <p:cNvPr id="4" name="Slide Number Placeholder 3"/>
          <p:cNvSpPr>
            <a:spLocks noGrp="1"/>
          </p:cNvSpPr>
          <p:nvPr>
            <p:ph type="sldNum" sz="quarter" idx="10"/>
          </p:nvPr>
        </p:nvSpPr>
        <p:spPr/>
        <p:txBody>
          <a:bodyPr/>
          <a:lstStyle/>
          <a:p>
            <a:fld id="{BBBC71C4-6778-4618-BAC5-27CFE1D46FCB}" type="slidenum">
              <a:rPr lang="en-US" smtClean="0"/>
              <a:t>17</a:t>
            </a:fld>
            <a:endParaRPr lang="en-US" dirty="0"/>
          </a:p>
        </p:txBody>
      </p:sp>
    </p:spTree>
    <p:extLst>
      <p:ext uri="{BB962C8B-B14F-4D97-AF65-F5344CB8AC3E}">
        <p14:creationId xmlns:p14="http://schemas.microsoft.com/office/powerpoint/2010/main" val="36415144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Now let’s talk about the first interstate application on the Portal: QUICK, which stands for Query Interstate</a:t>
            </a:r>
            <a:r>
              <a:rPr lang="en-US" baseline="0" dirty="0" smtClean="0"/>
              <a:t> Cases for Kids and was developed in 2005. It was initially developed to fill a gap in the </a:t>
            </a:r>
            <a:r>
              <a:rPr lang="en-US" baseline="0" dirty="0" err="1" smtClean="0"/>
              <a:t>CSENet</a:t>
            </a:r>
            <a:r>
              <a:rPr lang="en-US" baseline="0" dirty="0" smtClean="0"/>
              <a:t> application because CSENet could not provide financial information on cases. OCSE and states jointly designed the QUICK application.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Originally, it was just the Financial module. Later, OCSE developed the Case Activities module to provide information about Paternity, Order Establishment, Locate, and Enforcement Activities. States have the option of including the additional Case Activities module when programming for QUICK.   </a:t>
            </a:r>
          </a:p>
          <a:p>
            <a:endParaRPr lang="en-US" dirty="0"/>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D8419EB-7D9E-45C3-BB9A-1003877D5DC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49264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baseline="0" dirty="0" smtClean="0"/>
          </a:p>
          <a:p>
            <a:r>
              <a:rPr lang="en-US" baseline="0" dirty="0" smtClean="0"/>
              <a:t>States that use QUICK must do some programming to provide the data being requested. OCSE works with states during the programming process to ensure data quality and consistency prior to moving into production.</a:t>
            </a:r>
          </a:p>
          <a:p>
            <a:endParaRPr lang="en-US" baseline="0" dirty="0" smtClean="0"/>
          </a:p>
          <a:p>
            <a:r>
              <a:rPr lang="en-US" baseline="0" dirty="0" smtClean="0"/>
              <a:t>QUICK allows workers in one state to view the latest financial and case information in another state’s automated system. With most states, this information is current, but some states have a one-day delay in the currency of the data.</a:t>
            </a:r>
          </a:p>
          <a:p>
            <a:endParaRPr lang="en-US" baseline="0" dirty="0" smtClean="0"/>
          </a:p>
          <a:p>
            <a:r>
              <a:rPr lang="en-US" baseline="0" dirty="0" smtClean="0"/>
              <a:t>Using QUICK, workers can view case participants and financial information, including the monthly obligation, arrearages, noncustodial parent payment summary, and disbursement summary. </a:t>
            </a:r>
          </a:p>
          <a:p>
            <a:endParaRPr lang="en-US" baseline="0" dirty="0" smtClean="0"/>
          </a:p>
          <a:p>
            <a:r>
              <a:rPr lang="en-US" baseline="0" dirty="0" smtClean="0"/>
              <a:t>If the state has also done the programming to provide case activities, a worker can see the latest information on paternity, order establishment, enforcement, locate, and case closure actions for the other state. The caseworker can also view contact information for the other state. </a:t>
            </a:r>
          </a:p>
          <a:p>
            <a:endParaRPr lang="en-US" baseline="0" dirty="0" smtClean="0"/>
          </a:p>
          <a:p>
            <a:r>
              <a:rPr lang="en-US" baseline="0" dirty="0" smtClean="0"/>
              <a:t>The QUICK application provides links to the IRG and the EDE applications, which we will cover later in this training.</a:t>
            </a:r>
          </a:p>
          <a:p>
            <a:endParaRPr lang="en-US" baseline="0" dirty="0" smtClean="0"/>
          </a:p>
          <a:p>
            <a:r>
              <a:rPr lang="en-US" baseline="0" dirty="0" smtClean="0"/>
              <a:t>Workers can view data from other states’ systems that cannot be retrieved from other sources, such as the out-of-wedlock indicator or payments and disbursements. </a:t>
            </a:r>
          </a:p>
          <a:p>
            <a:endParaRPr lang="en-US" baseline="0" dirty="0" smtClean="0"/>
          </a:p>
          <a:p>
            <a:r>
              <a:rPr lang="en-US" baseline="0" dirty="0" smtClean="0"/>
              <a:t>The biggest advantage to using QUICK is that the requesting state does not need to contact a worker in another state for information. This saves time for workers in both states, reduces customer services calls, and allows the worker seeking information to continue working the case. The worker can use QUICK to repeat the same query as often as needed to see the latest information. </a:t>
            </a:r>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D8419EB-7D9E-45C3-BB9A-1003877D5DC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4319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45361" y="4524654"/>
            <a:ext cx="5888916" cy="4842171"/>
          </a:xfrm>
        </p:spPr>
        <p:txBody>
          <a:bodyPr/>
          <a:lstStyle/>
          <a:p>
            <a:pPr defTabSz="470593">
              <a:defRPr/>
            </a:pPr>
            <a:r>
              <a:rPr lang="en-US" baseline="0" dirty="0" smtClean="0"/>
              <a:t>Notes:</a:t>
            </a:r>
          </a:p>
          <a:p>
            <a:pPr marL="177902" indent="-177902" defTabSz="470593">
              <a:buFont typeface="Arial" panose="020B0604020202020204" pitchFamily="34" charset="0"/>
              <a:buChar char="•"/>
              <a:defRPr/>
            </a:pPr>
            <a:endParaRPr lang="en-US" baseline="0" dirty="0" smtClean="0"/>
          </a:p>
          <a:p>
            <a:pPr defTabSz="470593">
              <a:defRPr/>
            </a:pPr>
            <a:r>
              <a:rPr lang="en-US" baseline="0" dirty="0" smtClean="0"/>
              <a:t>There are six training modules </a:t>
            </a:r>
            <a:r>
              <a:rPr lang="en-US" dirty="0"/>
              <a:t>in the Interstate Case Processing Training </a:t>
            </a:r>
            <a:r>
              <a:rPr lang="en-US" baseline="0" dirty="0" smtClean="0"/>
              <a:t>series. We have completed:</a:t>
            </a:r>
            <a:br>
              <a:rPr lang="en-US" baseline="0" dirty="0" smtClean="0"/>
            </a:br>
            <a:endParaRPr lang="en-US" baseline="0" dirty="0" smtClean="0"/>
          </a:p>
          <a:p>
            <a:pPr marL="640594" lvl="1" indent="-174708" defTabSz="470593">
              <a:buFont typeface="Arial" panose="020B0604020202020204" pitchFamily="34" charset="0"/>
              <a:buChar char="•"/>
              <a:defRPr/>
            </a:pPr>
            <a:r>
              <a:rPr lang="en-US" baseline="0" dirty="0" smtClean="0"/>
              <a:t>Both Interstate 101 and Interstate 201 with basic material on the laws and processes for interstate cases</a:t>
            </a:r>
          </a:p>
          <a:p>
            <a:pPr marL="640594" lvl="1" indent="-174708" defTabSz="470593">
              <a:buFont typeface="Arial" panose="020B0604020202020204" pitchFamily="34" charset="0"/>
              <a:buChar char="•"/>
              <a:defRPr/>
            </a:pPr>
            <a:r>
              <a:rPr lang="en-US" baseline="0" dirty="0" smtClean="0"/>
              <a:t>Interstate Case Scenarios </a:t>
            </a:r>
          </a:p>
          <a:p>
            <a:pPr marL="643789" lvl="1" indent="-177902">
              <a:buFont typeface="Arial" panose="020B0604020202020204" pitchFamily="34" charset="0"/>
              <a:buChar char="•"/>
            </a:pPr>
            <a:r>
              <a:rPr lang="en-US" baseline="0" dirty="0" smtClean="0"/>
              <a:t>Interstate Payment Processing</a:t>
            </a:r>
          </a:p>
          <a:p>
            <a:pPr marL="643789" lvl="1" indent="-177902">
              <a:buFont typeface="Arial" panose="020B0604020202020204" pitchFamily="34" charset="0"/>
              <a:buChar char="•"/>
            </a:pPr>
            <a:r>
              <a:rPr lang="en-US" baseline="0" dirty="0" smtClean="0"/>
              <a:t>Interstate Case Closure</a:t>
            </a:r>
          </a:p>
          <a:p>
            <a:endParaRPr lang="en-US" baseline="0" dirty="0" smtClean="0"/>
          </a:p>
          <a:p>
            <a:r>
              <a:rPr lang="en-US" baseline="0" dirty="0" smtClean="0"/>
              <a:t>This final session will cover OCSE’s Interstate Tools and Resources.</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Federal interstate tools and resources can be critical to successful case</a:t>
            </a:r>
            <a:r>
              <a:rPr lang="en-US" sz="1200" kern="1200" baseline="0" dirty="0" smtClean="0">
                <a:solidFill>
                  <a:schemeClr val="tx1"/>
                </a:solidFill>
                <a:effectLst/>
                <a:latin typeface="+mn-lt"/>
                <a:ea typeface="+mn-ea"/>
                <a:cs typeface="+mn-cs"/>
              </a:rPr>
              <a:t> processing</a:t>
            </a:r>
            <a:r>
              <a:rPr lang="en-US" sz="1200" kern="1200" dirty="0" smtClean="0">
                <a:solidFill>
                  <a:schemeClr val="tx1"/>
                </a:solidFill>
                <a:effectLst/>
                <a:latin typeface="+mn-lt"/>
                <a:ea typeface="+mn-ea"/>
                <a:cs typeface="+mn-cs"/>
              </a:rPr>
              <a:t>. Caseworkers use them seamlessly in their work every day, but not all states use all the tools or use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them in the same way. When OCSE does interstate training, we often refer to these tools because they are so integral to the work. Now, in this presentation, we have the opportunity to delve into these critical resources in greater detail.</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08453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This is the QUICK Welcome screen.</a:t>
            </a:r>
            <a:r>
              <a:rPr lang="en-US" baseline="0" dirty="0" smtClean="0"/>
              <a:t> The QUICK application was updated and modernized in 2018. </a:t>
            </a:r>
          </a:p>
          <a:p>
            <a:endParaRPr lang="en-US" baseline="0" dirty="0" smtClean="0"/>
          </a:p>
          <a:p>
            <a:r>
              <a:rPr lang="en-US" baseline="0" dirty="0" smtClean="0"/>
              <a:t>The Welcome page has two tabs. One tab is for querying another state when you know the other state’s case ID. The other tab is selected when you don’t know the other state’s case ID and need to search the Federal Case Registry by the participant’s Social Security number. In the past, the function on the second tab was also referred to as Query FCR. It was renamed to Find Case ID tab to describe the business activity you’re performing rather than the application functionality. </a:t>
            </a:r>
          </a:p>
          <a:p>
            <a:endParaRPr lang="en-US" baseline="0" dirty="0" smtClean="0"/>
          </a:p>
          <a:p>
            <a:r>
              <a:rPr lang="en-US" baseline="0" dirty="0" smtClean="0"/>
              <a:t>We will briefly review the remaining QUICK pages.</a:t>
            </a:r>
          </a:p>
          <a:p>
            <a:endParaRPr lang="en-US" baseline="0" dirty="0" smtClean="0"/>
          </a:p>
          <a:p>
            <a:r>
              <a:rPr lang="en-US" baseline="0" dirty="0" smtClean="0"/>
              <a:t> </a:t>
            </a:r>
            <a:endParaRPr lang="en-US" dirty="0"/>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D8419EB-7D9E-45C3-BB9A-1003877D5DC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33308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Looking at the Case Participants page, the header on the top includes case</a:t>
            </a:r>
            <a:r>
              <a:rPr lang="en-US" baseline="0" dirty="0" smtClean="0"/>
              <a:t> information fields that appear on each page throughout the application. Navigation buttons on the right make it easy for the user to take additional actions in QUICK or other applications. A user can click Query New Case to return to the Query State tab. Make EDE Request can be used to make a request for documents through the Electronic Document Exchange application. Send EDE Document can be used to send any document to the other state. Of course it’s important to note that both states must be using the EDE application for these buttons to appear and these actions to be taken. Click the Open IRG button to view profile or contact information.</a:t>
            </a:r>
            <a:endParaRPr lang="en-US" dirty="0" smtClean="0"/>
          </a:p>
          <a:p>
            <a:endParaRPr lang="en-US" dirty="0" smtClean="0"/>
          </a:p>
          <a:p>
            <a:r>
              <a:rPr lang="en-US" dirty="0" smtClean="0"/>
              <a:t>Navigate</a:t>
            </a:r>
            <a:r>
              <a:rPr lang="en-US" baseline="0" dirty="0" smtClean="0"/>
              <a:t> from one page to the next by clicking tabs located in the middle of the page. </a:t>
            </a:r>
          </a:p>
          <a:p>
            <a:endParaRPr lang="en-US" baseline="0" dirty="0" smtClean="0"/>
          </a:p>
          <a:p>
            <a:r>
              <a:rPr lang="en-US" baseline="0" dirty="0" smtClean="0"/>
              <a:t>The Case Participants section of the page shows the names, dates of birth, and Social Security numbers for all participants in the case. Family violence and born out of wedlock indicators are also noted. </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8419EB-7D9E-45C3-BB9A-1003877D5DC7}" type="slidenum">
              <a:rPr lang="en-US" smtClean="0"/>
              <a:t>21</a:t>
            </a:fld>
            <a:endParaRPr lang="en-US" dirty="0"/>
          </a:p>
        </p:txBody>
      </p:sp>
    </p:spTree>
    <p:extLst>
      <p:ext uri="{BB962C8B-B14F-4D97-AF65-F5344CB8AC3E}">
        <p14:creationId xmlns:p14="http://schemas.microsoft.com/office/powerpoint/2010/main" val="12857364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The</a:t>
            </a:r>
            <a:r>
              <a:rPr lang="en-US" baseline="0" dirty="0" smtClean="0"/>
              <a:t> Financial Information page shares the financial summary on the case, including current obligations and financial balances. To view more financial details such as payment and disbursement information, scroll down the page.</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8419EB-7D9E-45C3-BB9A-1003877D5DC7}" type="slidenum">
              <a:rPr lang="en-US" smtClean="0"/>
              <a:t>22</a:t>
            </a:fld>
            <a:endParaRPr lang="en-US" dirty="0"/>
          </a:p>
        </p:txBody>
      </p:sp>
    </p:spTree>
    <p:extLst>
      <p:ext uri="{BB962C8B-B14F-4D97-AF65-F5344CB8AC3E}">
        <p14:creationId xmlns:p14="http://schemas.microsoft.com/office/powerpoint/2010/main" val="24462810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This is</a:t>
            </a:r>
            <a:r>
              <a:rPr lang="en-US" baseline="0" dirty="0" smtClean="0"/>
              <a:t> the format for the financial detail on the case. It includes the NCP Payment Detail and the Disbursement Detail information. </a:t>
            </a:r>
          </a:p>
          <a:p>
            <a:endParaRPr lang="en-US" baseline="0" dirty="0" smtClean="0"/>
          </a:p>
          <a:p>
            <a:r>
              <a:rPr lang="en-US" baseline="0" dirty="0" smtClean="0"/>
              <a:t>This view shares the payment source under the payment detail section. If the worker has not been given access to see federal tax information, the source column would not appear on the page being displayed. </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8419EB-7D9E-45C3-BB9A-1003877D5DC7}" type="slidenum">
              <a:rPr lang="en-US" smtClean="0"/>
              <a:t>23</a:t>
            </a:fld>
            <a:endParaRPr lang="en-US" dirty="0"/>
          </a:p>
        </p:txBody>
      </p:sp>
    </p:spTree>
    <p:extLst>
      <p:ext uri="{BB962C8B-B14F-4D97-AF65-F5344CB8AC3E}">
        <p14:creationId xmlns:p14="http://schemas.microsoft.com/office/powerpoint/2010/main" val="2743660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The</a:t>
            </a:r>
            <a:r>
              <a:rPr lang="en-US" baseline="0" dirty="0" smtClean="0"/>
              <a:t> Case Activities Summary tab displays all the case activities available on this case. Users can sort or filter results by date of activity, activity type, or by selecting one of the options in the “Filter by” drop-down box to narrow down the activities they are looking for. </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8419EB-7D9E-45C3-BB9A-1003877D5DC7}" type="slidenum">
              <a:rPr lang="en-US" smtClean="0"/>
              <a:t>24</a:t>
            </a:fld>
            <a:endParaRPr lang="en-US" dirty="0"/>
          </a:p>
        </p:txBody>
      </p:sp>
    </p:spTree>
    <p:extLst>
      <p:ext uri="{BB962C8B-B14F-4D97-AF65-F5344CB8AC3E}">
        <p14:creationId xmlns:p14="http://schemas.microsoft.com/office/powerpoint/2010/main" val="12499076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The last</a:t>
            </a:r>
            <a:r>
              <a:rPr lang="en-US" baseline="0" dirty="0" smtClean="0"/>
              <a:t> page is Contact Information. This displays the contact for the case provided by the state. However, in many cases, this person may not be the caseworker assigned to the case. It could be a contact for the customer service center, a team, or some other contact provided by the state. </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8419EB-7D9E-45C3-BB9A-1003877D5DC7}" type="slidenum">
              <a:rPr lang="en-US" smtClean="0"/>
              <a:t>25</a:t>
            </a:fld>
            <a:endParaRPr lang="en-US" dirty="0"/>
          </a:p>
        </p:txBody>
      </p:sp>
    </p:spTree>
    <p:extLst>
      <p:ext uri="{BB962C8B-B14F-4D97-AF65-F5344CB8AC3E}">
        <p14:creationId xmlns:p14="http://schemas.microsoft.com/office/powerpoint/2010/main" val="3060961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r>
              <a:rPr lang="en-US" baseline="0" dirty="0" smtClean="0"/>
              <a:t> </a:t>
            </a:r>
            <a:endParaRPr lang="en-US" dirty="0" smtClean="0"/>
          </a:p>
          <a:p>
            <a:endParaRPr lang="en-US" dirty="0" smtClean="0"/>
          </a:p>
          <a:p>
            <a:r>
              <a:rPr lang="en-US" dirty="0" smtClean="0"/>
              <a:t>This</a:t>
            </a:r>
            <a:r>
              <a:rPr lang="en-US" baseline="0" dirty="0" smtClean="0"/>
              <a:t> map illustrates the current states using QUICK. There are 47 states that have programmed for the application. The majority of states use both the financial and case activities modules. Thirteen states are programmed for only the financial information. One state is in the process of programming for both applications. </a:t>
            </a:r>
          </a:p>
          <a:p>
            <a:endParaRPr lang="en-US" baseline="0" dirty="0" smtClean="0"/>
          </a:p>
          <a:p>
            <a:r>
              <a:rPr lang="en-US" baseline="0" dirty="0" smtClean="0"/>
              <a:t>This map can be found at the URL displayed on this slide.</a:t>
            </a:r>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D8419EB-7D9E-45C3-BB9A-1003877D5DC7}" type="slidenum">
              <a:rPr lang="en-US" smtClean="0"/>
              <a:t>26</a:t>
            </a:fld>
            <a:endParaRPr lang="en-US" dirty="0"/>
          </a:p>
        </p:txBody>
      </p:sp>
    </p:spTree>
    <p:extLst>
      <p:ext uri="{BB962C8B-B14F-4D97-AF65-F5344CB8AC3E}">
        <p14:creationId xmlns:p14="http://schemas.microsoft.com/office/powerpoint/2010/main" val="32369501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Let’s take a moment to do another</a:t>
            </a:r>
            <a:r>
              <a:rPr lang="en-US" baseline="0" dirty="0" smtClean="0"/>
              <a:t> polling question.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True or False: Every state has elected to implement both the Financial and Case Activities modules on QUICK.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poll is now open. Select your response, true or false, by clicking on the button next to “a” or “b”, and then click submit.</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8D8419EB-7D9E-45C3-BB9A-1003877D5DC7}" type="slidenum">
              <a:rPr lang="en-US" smtClean="0"/>
              <a:t>27</a:t>
            </a:fld>
            <a:endParaRPr lang="en-US" dirty="0"/>
          </a:p>
        </p:txBody>
      </p:sp>
    </p:spTree>
    <p:extLst>
      <p:ext uri="{BB962C8B-B14F-4D97-AF65-F5344CB8AC3E}">
        <p14:creationId xmlns:p14="http://schemas.microsoft.com/office/powerpoint/2010/main" val="6963808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mn-lt"/>
              </a:rPr>
              <a:t>[Trainer – After the poll closes, comment on the responses and the percentage of correct responses.]</a:t>
            </a:r>
          </a:p>
          <a:p>
            <a:endParaRPr lang="en-US" dirty="0" smtClean="0"/>
          </a:p>
          <a:p>
            <a:r>
              <a:rPr lang="en-US" dirty="0" smtClean="0"/>
              <a:t>The answer is false. States have</a:t>
            </a:r>
            <a:r>
              <a:rPr lang="en-US" baseline="0" dirty="0" smtClean="0"/>
              <a:t> a choice of whether to program for only the financial module or both the financial and case activities modules. A few states have moved forward with programming the case activities module after the financial module, but coding takes time and resources, so this is a big</a:t>
            </a:r>
            <a:r>
              <a:rPr lang="en-US" sz="1200" kern="1200" dirty="0" smtClean="0">
                <a:solidFill>
                  <a:schemeClr val="tx1"/>
                </a:solidFill>
                <a:effectLst/>
                <a:latin typeface="+mn-lt"/>
                <a:ea typeface="+mn-ea"/>
                <a:cs typeface="+mn-cs"/>
              </a:rPr>
              <a:t>—</a:t>
            </a:r>
            <a:r>
              <a:rPr lang="en-US" baseline="0" dirty="0" smtClean="0"/>
              <a:t>but worthwhile</a:t>
            </a:r>
            <a:r>
              <a:rPr lang="en-US" sz="1200" kern="1200" dirty="0" smtClean="0">
                <a:solidFill>
                  <a:schemeClr val="tx1"/>
                </a:solidFill>
                <a:effectLst/>
                <a:latin typeface="+mn-lt"/>
                <a:ea typeface="+mn-ea"/>
                <a:cs typeface="+mn-cs"/>
              </a:rPr>
              <a:t>—</a:t>
            </a:r>
            <a:r>
              <a:rPr lang="en-US" baseline="0" dirty="0" smtClean="0"/>
              <a:t>effort for them.</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D8419EB-7D9E-45C3-BB9A-1003877D5DC7}" type="slidenum">
              <a:rPr lang="en-US" smtClean="0"/>
              <a:t>28</a:t>
            </a:fld>
            <a:endParaRPr lang="en-US" dirty="0"/>
          </a:p>
        </p:txBody>
      </p:sp>
    </p:spTree>
    <p:extLst>
      <p:ext uri="{BB962C8B-B14F-4D97-AF65-F5344CB8AC3E}">
        <p14:creationId xmlns:p14="http://schemas.microsoft.com/office/powerpoint/2010/main" val="3911214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Notes: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Now we’ll move on to our next application on the Child Support Portal, the Federal Case Registry (FCR) Query.</a:t>
            </a:r>
            <a:endParaRPr lang="en-US" dirty="0" smtClean="0"/>
          </a:p>
          <a:p>
            <a:endParaRPr lang="en-US" dirty="0"/>
          </a:p>
        </p:txBody>
      </p:sp>
      <p:sp>
        <p:nvSpPr>
          <p:cNvPr id="4" name="Header Placeholder 3"/>
          <p:cNvSpPr>
            <a:spLocks noGrp="1"/>
          </p:cNvSpPr>
          <p:nvPr>
            <p:ph type="hdr" sz="quarter"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D8419EB-7D9E-45C3-BB9A-1003877D5DC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665840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baseline="0" dirty="0" smtClean="0"/>
              <a:t>Notes:</a:t>
            </a:r>
          </a:p>
          <a:p>
            <a:endParaRPr lang="en-US" dirty="0" smtClean="0"/>
          </a:p>
          <a:p>
            <a:r>
              <a:rPr lang="en-US" dirty="0" smtClean="0"/>
              <a:t>We will begin by looking at the Child</a:t>
            </a:r>
            <a:r>
              <a:rPr lang="en-US" baseline="0" dirty="0" smtClean="0"/>
              <a:t> Support Enforcement Network (CSENet). </a:t>
            </a:r>
            <a:r>
              <a:rPr lang="en-US" dirty="0" smtClean="0"/>
              <a:t>Then we will look specifically at</a:t>
            </a:r>
            <a:r>
              <a:rPr lang="en-US" baseline="0" dirty="0" smtClean="0"/>
              <a:t> the interstate tools available through the Child Support Portal such as Query Interstate Cases for Kids (QUICK), Federal Case Registry (FCR) Query, Electronic Document Exchange (EDE), and the Intergovernmental Reference Guide (IRG). </a:t>
            </a:r>
            <a:endParaRPr lang="en-US" dirty="0" smtClean="0"/>
          </a:p>
          <a:p>
            <a:endParaRPr lang="en-US" baseline="0" dirty="0" smtClean="0"/>
          </a:p>
          <a:p>
            <a:pPr defTabSz="465887">
              <a:defRPr/>
            </a:pPr>
            <a:r>
              <a:rPr lang="en-US" baseline="0" dirty="0" smtClean="0"/>
              <a:t>We’ll also have two question and answer sessions during the presentation and one more at the end. You will be able to ask your questions on the phone or you can type your questions in the Q&amp;A box on the WebEx at any time.</a:t>
            </a:r>
            <a:endParaRPr lang="en-US" dirty="0" smtClean="0"/>
          </a:p>
          <a:p>
            <a:endParaRPr lang="en-US" baseline="0" dirty="0" smtClean="0"/>
          </a:p>
          <a:p>
            <a:pPr defTabSz="465887">
              <a:defRPr/>
            </a:pPr>
            <a:r>
              <a:rPr lang="en-US" dirty="0" smtClean="0"/>
              <a:t>As we’ve noted in earlier trainings, when we refer to a state, we are talking about the state child support agency.</a:t>
            </a:r>
          </a:p>
          <a:p>
            <a:endParaRPr lang="en-US" dirty="0"/>
          </a:p>
        </p:txBody>
      </p:sp>
      <p:sp>
        <p:nvSpPr>
          <p:cNvPr id="4" name="Slide Number Placeholder 3"/>
          <p:cNvSpPr>
            <a:spLocks noGrp="1"/>
          </p:cNvSpPr>
          <p:nvPr>
            <p:ph type="sldNum" sz="quarter" idx="10"/>
          </p:nvPr>
        </p:nvSpPr>
        <p:spPr/>
        <p:txBody>
          <a:bodyPr/>
          <a:lstStyle/>
          <a:p>
            <a:fld id="{8D8419EB-7D9E-45C3-BB9A-1003877D5DC7}" type="slidenum">
              <a:rPr lang="en-US" smtClean="0"/>
              <a:t>3</a:t>
            </a:fld>
            <a:endParaRPr lang="en-US" dirty="0"/>
          </a:p>
        </p:txBody>
      </p:sp>
    </p:spTree>
    <p:extLst>
      <p:ext uri="{BB962C8B-B14F-4D97-AF65-F5344CB8AC3E}">
        <p14:creationId xmlns:p14="http://schemas.microsoft.com/office/powerpoint/2010/main" val="22383385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dirty="0" smtClean="0"/>
          </a:p>
          <a:p>
            <a:r>
              <a:rPr lang="en-US" baseline="0" dirty="0" smtClean="0"/>
              <a:t>The Federal Case Registry is a national database that contains case and participant information from all child support agencies. The FCR Query application provides a way for users to view information directly from the FCR, even if they don’t have that case or participant registered on the FCR in their state. This feature is what makes this application more robust than the FCR search options available through the QUICK and EDE applications, which only display data if the participant is registered on the FCR in the user’s state. This is why the FCR Query application is such an effective tool to use during the case initiation process. FCR Query also allows you to access participant and case information from states that are not using QUICK.  </a:t>
            </a:r>
          </a:p>
          <a:p>
            <a:endParaRPr lang="en-US" baseline="0" dirty="0" smtClean="0"/>
          </a:p>
          <a:p>
            <a:r>
              <a:rPr lang="en-US" baseline="0" dirty="0" smtClean="0"/>
              <a:t>FCR Query provides a way for you to get another state’s case ID and perform </a:t>
            </a:r>
            <a:r>
              <a:rPr lang="en-US" baseline="0" smtClean="0"/>
              <a:t>other actions:</a:t>
            </a:r>
            <a:endParaRPr lang="en-US" baseline="0" dirty="0" smtClean="0"/>
          </a:p>
          <a:p>
            <a:pPr marL="171450" lvl="0" indent="-171450" algn="l">
              <a:buFont typeface="Arial" panose="020B0604020202020204" pitchFamily="34" charset="0"/>
              <a:buChar char="•"/>
            </a:pPr>
            <a:r>
              <a:rPr lang="en-US" sz="1200" dirty="0" smtClean="0"/>
              <a:t>Confirm the status of your participant or case on the FCR</a:t>
            </a:r>
          </a:p>
          <a:p>
            <a:pPr marL="171450" lvl="0" indent="-171450" algn="l">
              <a:buFont typeface="Arial" panose="020B0604020202020204" pitchFamily="34" charset="0"/>
              <a:buChar char="•"/>
            </a:pPr>
            <a:r>
              <a:rPr lang="en-US" sz="1200" dirty="0" smtClean="0"/>
              <a:t>Determine whether your participant has a verified SSN</a:t>
            </a:r>
          </a:p>
          <a:p>
            <a:pPr marL="171450" lvl="0" indent="-171450" algn="l">
              <a:buFont typeface="Arial" panose="020B0604020202020204" pitchFamily="34" charset="0"/>
              <a:buChar char="•"/>
            </a:pPr>
            <a:r>
              <a:rPr lang="en-US" sz="1200" dirty="0" smtClean="0"/>
              <a:t>Identify participants reported as deceased</a:t>
            </a:r>
          </a:p>
          <a:p>
            <a:pPr marL="171450" lvl="0" indent="-171450" algn="l">
              <a:buFont typeface="Arial" panose="020B0604020202020204" pitchFamily="34" charset="0"/>
              <a:buChar char="•"/>
            </a:pPr>
            <a:r>
              <a:rPr lang="en-US" sz="1200" dirty="0" smtClean="0"/>
              <a:t>Identify cases and orders with your participant in other states</a:t>
            </a:r>
          </a:p>
          <a:p>
            <a:endParaRPr lang="en-US" baseline="0" dirty="0" smtClean="0"/>
          </a:p>
        </p:txBody>
      </p:sp>
      <p:sp>
        <p:nvSpPr>
          <p:cNvPr id="4" name="Slide Number Placeholder 3"/>
          <p:cNvSpPr>
            <a:spLocks noGrp="1"/>
          </p:cNvSpPr>
          <p:nvPr>
            <p:ph type="sldNum" sz="quarter" idx="10"/>
          </p:nvPr>
        </p:nvSpPr>
        <p:spPr/>
        <p:txBody>
          <a:bodyPr/>
          <a:lstStyle/>
          <a:p>
            <a:fld id="{8D8419EB-7D9E-45C3-BB9A-1003877D5DC7}" type="slidenum">
              <a:rPr lang="en-US" smtClean="0"/>
              <a:t>30</a:t>
            </a:fld>
            <a:endParaRPr lang="en-US" dirty="0"/>
          </a:p>
        </p:txBody>
      </p:sp>
    </p:spTree>
    <p:extLst>
      <p:ext uri="{BB962C8B-B14F-4D97-AF65-F5344CB8AC3E}">
        <p14:creationId xmlns:p14="http://schemas.microsoft.com/office/powerpoint/2010/main" val="11715408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dirty="0" smtClean="0"/>
          </a:p>
          <a:p>
            <a:r>
              <a:rPr lang="en-US" dirty="0" smtClean="0"/>
              <a:t>The FCR Query</a:t>
            </a:r>
            <a:r>
              <a:rPr lang="en-US" baseline="0" dirty="0" smtClean="0"/>
              <a:t> allows you to search for information by either the SSN or case ID. </a:t>
            </a:r>
            <a:r>
              <a:rPr lang="en-US" dirty="0" smtClean="0"/>
              <a:t>This</a:t>
            </a:r>
            <a:r>
              <a:rPr lang="en-US" baseline="0" dirty="0" smtClean="0"/>
              <a:t> slide shows an example of the results of a case search on the FCR Query. As you can see, both the case information and participant results for each party associated with the case are included.  Anytime you see a hyperlink in the Portal, you can click on it to reveal more information. </a:t>
            </a:r>
          </a:p>
          <a:p>
            <a:endParaRPr lang="en-US" baseline="0" dirty="0" smtClean="0"/>
          </a:p>
          <a:p>
            <a:r>
              <a:rPr lang="en-US" baseline="0" dirty="0" smtClean="0"/>
              <a:t>It is important to note that the FCR Query does not display information for any participant associated with family violence.  </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8419EB-7D9E-45C3-BB9A-1003877D5DC7}" type="slidenum">
              <a:rPr lang="en-US" smtClean="0"/>
              <a:t>31</a:t>
            </a:fld>
            <a:endParaRPr lang="en-US" dirty="0"/>
          </a:p>
        </p:txBody>
      </p:sp>
    </p:spTree>
    <p:extLst>
      <p:ext uri="{BB962C8B-B14F-4D97-AF65-F5344CB8AC3E}">
        <p14:creationId xmlns:p14="http://schemas.microsoft.com/office/powerpoint/2010/main" val="14774083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dirty="0" smtClean="0"/>
          </a:p>
          <a:p>
            <a:r>
              <a:rPr lang="en-US" dirty="0" smtClean="0"/>
              <a:t>Before</a:t>
            </a:r>
            <a:r>
              <a:rPr lang="en-US" baseline="0" dirty="0" smtClean="0"/>
              <a:t> moving on to the next application, let’s try another polling question. </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True</a:t>
            </a:r>
            <a:r>
              <a:rPr lang="en-US" baseline="0" dirty="0" smtClean="0"/>
              <a:t> or False: </a:t>
            </a:r>
            <a:r>
              <a:rPr lang="en-US" dirty="0" smtClean="0"/>
              <a:t>The FCR Query application will display</a:t>
            </a:r>
            <a:r>
              <a:rPr lang="en-US" baseline="0" dirty="0" smtClean="0"/>
              <a:t> information for a case participant associated with Family Violence as long as the case is located in your state</a:t>
            </a:r>
            <a:r>
              <a:rPr lang="en-US" dirty="0" smtClean="0"/>
              <a:t>. </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poll is now open. Select your response by clicking on the button next to “a” or “b”, and then click submit.  </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8D8419EB-7D9E-45C3-BB9A-1003877D5DC7}" type="slidenum">
              <a:rPr lang="en-US" smtClean="0"/>
              <a:t>32</a:t>
            </a:fld>
            <a:endParaRPr lang="en-US" dirty="0"/>
          </a:p>
        </p:txBody>
      </p:sp>
    </p:spTree>
    <p:extLst>
      <p:ext uri="{BB962C8B-B14F-4D97-AF65-F5344CB8AC3E}">
        <p14:creationId xmlns:p14="http://schemas.microsoft.com/office/powerpoint/2010/main" val="28639477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mn-lt"/>
              </a:rPr>
              <a:t>[Trainer – After the poll closes, comment on the responses and the percentage of correct responses.]</a:t>
            </a:r>
          </a:p>
          <a:p>
            <a:endParaRPr lang="en-US" dirty="0" smtClean="0"/>
          </a:p>
          <a:p>
            <a:r>
              <a:rPr lang="en-US" dirty="0" smtClean="0"/>
              <a:t>The answer is false. </a:t>
            </a:r>
            <a:r>
              <a:rPr lang="en-US" baseline="0" dirty="0" smtClean="0"/>
              <a:t>The FCR Query application blocks the name of participants associated with family violence on all their cases regardless of which state set the Family Violence Indicator (FVI).  </a:t>
            </a:r>
            <a:endParaRPr lang="en-US" dirty="0"/>
          </a:p>
        </p:txBody>
      </p:sp>
      <p:sp>
        <p:nvSpPr>
          <p:cNvPr id="4" name="Slide Number Placeholder 3"/>
          <p:cNvSpPr>
            <a:spLocks noGrp="1"/>
          </p:cNvSpPr>
          <p:nvPr>
            <p:ph type="sldNum" sz="quarter" idx="10"/>
          </p:nvPr>
        </p:nvSpPr>
        <p:spPr/>
        <p:txBody>
          <a:bodyPr/>
          <a:lstStyle/>
          <a:p>
            <a:fld id="{8D8419EB-7D9E-45C3-BB9A-1003877D5DC7}" type="slidenum">
              <a:rPr lang="en-US" smtClean="0"/>
              <a:t>33</a:t>
            </a:fld>
            <a:endParaRPr lang="en-US" dirty="0"/>
          </a:p>
        </p:txBody>
      </p:sp>
    </p:spTree>
    <p:extLst>
      <p:ext uri="{BB962C8B-B14F-4D97-AF65-F5344CB8AC3E}">
        <p14:creationId xmlns:p14="http://schemas.microsoft.com/office/powerpoint/2010/main" val="42472285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Electronic</a:t>
            </a:r>
            <a:r>
              <a:rPr lang="en-US" baseline="0" dirty="0" smtClean="0"/>
              <a:t> Document Exchange application was launched in 2012 and is the most recent of the interstate tools that we have in our toolbox on the Portal. Before EDE, states exchanged documents through the mail or by fax. </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8419EB-7D9E-45C3-BB9A-1003877D5DC7}" type="slidenum">
              <a:rPr lang="en-US" smtClean="0"/>
              <a:t>34</a:t>
            </a:fld>
            <a:endParaRPr lang="en-US" dirty="0"/>
          </a:p>
        </p:txBody>
      </p:sp>
    </p:spTree>
    <p:extLst>
      <p:ext uri="{BB962C8B-B14F-4D97-AF65-F5344CB8AC3E}">
        <p14:creationId xmlns:p14="http://schemas.microsoft.com/office/powerpoint/2010/main" val="39997662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Notes: </a:t>
            </a:r>
          </a:p>
          <a:p>
            <a:endParaRPr lang="en-US" baseline="0" dirty="0" smtClean="0"/>
          </a:p>
          <a:p>
            <a:r>
              <a:rPr lang="en-US" baseline="0" dirty="0" smtClean="0"/>
              <a:t>EDE provides a way to exchange child support documents and intergovernmental forms electronically in a secure environment.  </a:t>
            </a:r>
          </a:p>
          <a:p>
            <a:endParaRPr lang="en-US" baseline="0" dirty="0" smtClean="0"/>
          </a:p>
          <a:p>
            <a:r>
              <a:rPr lang="en-US" baseline="0" dirty="0" smtClean="0"/>
              <a:t>Users can request documents and respond to requests for documents from other EDE states.  </a:t>
            </a:r>
          </a:p>
          <a:p>
            <a:endParaRPr lang="en-US" baseline="0" dirty="0" smtClean="0"/>
          </a:p>
          <a:p>
            <a:r>
              <a:rPr lang="en-US" baseline="0" dirty="0" smtClean="0"/>
              <a:t>They can also send what we call “unsolicited documents” that are required for case processing. An unsolicited document is anything that the other state may not be expecting. So an example would be documents for a new interstate case referral that the other state was not expecting. </a:t>
            </a:r>
          </a:p>
          <a:p>
            <a:endParaRPr lang="en-US" baseline="0" dirty="0" smtClean="0"/>
          </a:p>
          <a:p>
            <a:r>
              <a:rPr lang="en-US" baseline="0" dirty="0" smtClean="0"/>
              <a:t>We have 28 different document types available on EDE, which include all of the standard intergovernmental forms, as well as supporting document types such as support orders and birth certificates. </a:t>
            </a:r>
          </a:p>
          <a:p>
            <a:endParaRPr lang="en-US" baseline="0" dirty="0" smtClean="0"/>
          </a:p>
          <a:p>
            <a:r>
              <a:rPr lang="en-US" baseline="0" dirty="0" smtClean="0"/>
              <a:t>Each state has the option to select which documents other states can request from them. However, all states are able to send and receive all the document types as “unsolicited documents.”  For example, if Arkansas elected to allow states to request support orders and financial records, the available documents to request from them will be limited to just those two document types. However, that election would not stop Oklahoma from being able to send Arkansas a CSE Transmittal #1: Initial Request, General Testimony, Uniform Support Petition, and Birth Certificate as unsolicited documents to open a new interstate case. Arkansas would process these incoming unsolicited documents just as if they received them in the mail. </a:t>
            </a:r>
          </a:p>
          <a:p>
            <a:endParaRPr lang="en-US" baseline="0" dirty="0" smtClean="0"/>
          </a:p>
          <a:p>
            <a:r>
              <a:rPr lang="en-US" baseline="0" dirty="0" smtClean="0"/>
              <a:t>As noted on the slide under benefits, by using EDE, users can:</a:t>
            </a:r>
          </a:p>
          <a:p>
            <a:endParaRPr lang="en-US" baseline="0" dirty="0" smtClean="0"/>
          </a:p>
          <a:p>
            <a:pPr marL="171450" lvl="0" indent="-171450">
              <a:buFont typeface="Arial" panose="020B0604020202020204" pitchFamily="34" charset="0"/>
              <a:buChar char="•"/>
            </a:pPr>
            <a:r>
              <a:rPr lang="en-US" sz="1200" baseline="0" dirty="0" smtClean="0"/>
              <a:t>Expedite case processing and reduce costs associated with printing, mailing, and storing documents.</a:t>
            </a:r>
          </a:p>
          <a:p>
            <a:pPr marL="171450" lvl="0" indent="-171450">
              <a:buFont typeface="Arial" panose="020B0604020202020204" pitchFamily="34" charset="0"/>
              <a:buChar char="•"/>
            </a:pPr>
            <a:r>
              <a:rPr lang="en-US" sz="1200" baseline="0" dirty="0" smtClean="0"/>
              <a:t>Securely exchange documents containing personally identifiable information (PII) or federal tax information (FTI), which means you don’t have to worry about anything being lost in the mail. </a:t>
            </a:r>
          </a:p>
          <a:p>
            <a:pPr marL="171450" lvl="0" indent="-171450">
              <a:buFont typeface="Arial" panose="020B0604020202020204" pitchFamily="34" charset="0"/>
              <a:buChar char="•"/>
            </a:pPr>
            <a:r>
              <a:rPr lang="en-US" sz="1200" baseline="0" dirty="0" smtClean="0"/>
              <a:t>Exchange updated intergovernmental forms without the need for programming, unlike CSENet, which requires programming by both OCSE and states.  </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8D8419EB-7D9E-45C3-BB9A-1003877D5DC7}" type="slidenum">
              <a:rPr lang="en-US" smtClean="0"/>
              <a:t>35</a:t>
            </a:fld>
            <a:endParaRPr lang="en-US" dirty="0"/>
          </a:p>
        </p:txBody>
      </p:sp>
    </p:spTree>
    <p:extLst>
      <p:ext uri="{BB962C8B-B14F-4D97-AF65-F5344CB8AC3E}">
        <p14:creationId xmlns:p14="http://schemas.microsoft.com/office/powerpoint/2010/main" val="19260076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dirty="0" smtClean="0"/>
          </a:p>
          <a:p>
            <a:r>
              <a:rPr lang="en-US" dirty="0" smtClean="0"/>
              <a:t>This is</a:t>
            </a:r>
            <a:r>
              <a:rPr lang="en-US" baseline="0" dirty="0" smtClean="0"/>
              <a:t> the EDE Welcome page. As mentioned earlier, states can determine the level of access each of their users have. Therefore, the items you see in the navigation panel on the left may vary from this example depending on your level of access.</a:t>
            </a:r>
          </a:p>
          <a:p>
            <a:endParaRPr lang="en-US" baseline="0" dirty="0" smtClean="0"/>
          </a:p>
          <a:p>
            <a:r>
              <a:rPr lang="en-US" baseline="0" dirty="0" smtClean="0"/>
              <a:t>From the Welcome page, users are able to: </a:t>
            </a:r>
          </a:p>
          <a:p>
            <a:endParaRPr lang="en-US" baseline="0" dirty="0" smtClean="0"/>
          </a:p>
          <a:p>
            <a:pPr marL="171450" indent="-171450">
              <a:buFont typeface="Arial" panose="020B0604020202020204" pitchFamily="34" charset="0"/>
              <a:buChar char="•"/>
            </a:pPr>
            <a:r>
              <a:rPr lang="en-US" baseline="0" dirty="0" smtClean="0"/>
              <a:t>Request documents from other EDE states </a:t>
            </a:r>
          </a:p>
          <a:p>
            <a:pPr marL="171450" indent="-171450">
              <a:buFont typeface="Arial" panose="020B0604020202020204" pitchFamily="34" charset="0"/>
              <a:buChar char="•"/>
            </a:pPr>
            <a:r>
              <a:rPr lang="en-US" baseline="0" dirty="0" smtClean="0"/>
              <a:t>Query the FCR</a:t>
            </a:r>
          </a:p>
          <a:p>
            <a:pPr marL="171450" indent="-171450">
              <a:buFont typeface="Arial" panose="020B0604020202020204" pitchFamily="34" charset="0"/>
              <a:buChar char="•"/>
            </a:pPr>
            <a:r>
              <a:rPr lang="en-US" baseline="0" dirty="0" smtClean="0"/>
              <a:t>Respond to requests received from other EDE states </a:t>
            </a:r>
          </a:p>
          <a:p>
            <a:pPr marL="171450" indent="-171450">
              <a:buFont typeface="Arial" panose="020B0604020202020204" pitchFamily="34" charset="0"/>
              <a:buChar char="•"/>
            </a:pPr>
            <a:r>
              <a:rPr lang="en-US" baseline="0" dirty="0" smtClean="0"/>
              <a:t>View responses to your requests </a:t>
            </a:r>
          </a:p>
          <a:p>
            <a:pPr marL="171450" indent="-171450">
              <a:buFont typeface="Arial" panose="020B0604020202020204" pitchFamily="34" charset="0"/>
              <a:buChar char="•"/>
            </a:pPr>
            <a:r>
              <a:rPr lang="en-US" baseline="0" dirty="0" smtClean="0"/>
              <a:t>Upload unsolicited documents to send to another state </a:t>
            </a:r>
          </a:p>
          <a:p>
            <a:pPr marL="171450" indent="-171450">
              <a:buFont typeface="Arial" panose="020B0604020202020204" pitchFamily="34" charset="0"/>
              <a:buChar char="•"/>
            </a:pPr>
            <a:r>
              <a:rPr lang="en-US" dirty="0" smtClean="0"/>
              <a:t>View unsolicited documents sent so you can</a:t>
            </a:r>
            <a:r>
              <a:rPr lang="en-US" baseline="0" dirty="0" smtClean="0"/>
              <a:t> track or recall them </a:t>
            </a:r>
          </a:p>
          <a:p>
            <a:pPr marL="171450" indent="-171450">
              <a:buFont typeface="Arial" panose="020B0604020202020204" pitchFamily="34" charset="0"/>
              <a:buChar char="•"/>
            </a:pPr>
            <a:r>
              <a:rPr lang="en-US" baseline="0" dirty="0" smtClean="0"/>
              <a:t>Download unsolicited documents received</a:t>
            </a:r>
          </a:p>
          <a:p>
            <a:pPr marL="171450" indent="-171450">
              <a:buFont typeface="Arial" panose="020B0604020202020204" pitchFamily="34" charset="0"/>
              <a:buChar char="•"/>
            </a:pPr>
            <a:r>
              <a:rPr lang="en-US" baseline="0" dirty="0" smtClean="0"/>
              <a:t>View reports showing EDE status and actions for your state and </a:t>
            </a:r>
          </a:p>
          <a:p>
            <a:pPr marL="171450" indent="-171450">
              <a:buFont typeface="Arial" panose="020B0604020202020204" pitchFamily="34" charset="0"/>
              <a:buChar char="•"/>
            </a:pPr>
            <a:r>
              <a:rPr lang="en-US" baseline="0" dirty="0" smtClean="0"/>
              <a:t>Access the IRG</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8419EB-7D9E-45C3-BB9A-1003877D5DC7}" type="slidenum">
              <a:rPr lang="en-US" smtClean="0"/>
              <a:t>36</a:t>
            </a:fld>
            <a:endParaRPr lang="en-US" dirty="0"/>
          </a:p>
        </p:txBody>
      </p:sp>
    </p:spTree>
    <p:extLst>
      <p:ext uri="{BB962C8B-B14F-4D97-AF65-F5344CB8AC3E}">
        <p14:creationId xmlns:p14="http://schemas.microsoft.com/office/powerpoint/2010/main" val="6442487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dirty="0" smtClean="0"/>
          </a:p>
          <a:p>
            <a:r>
              <a:rPr lang="en-US" dirty="0" smtClean="0"/>
              <a:t>This is a list of the 1</a:t>
            </a:r>
            <a:r>
              <a:rPr lang="en-US" baseline="0" dirty="0" smtClean="0"/>
              <a:t>3 intergovernmental form types that are available to be exchanged through EDE.  As you can see, we have updated EDE to include all of the current document names. </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8419EB-7D9E-45C3-BB9A-1003877D5DC7}" type="slidenum">
              <a:rPr lang="en-US" smtClean="0"/>
              <a:t>37</a:t>
            </a:fld>
            <a:endParaRPr lang="en-US" dirty="0"/>
          </a:p>
        </p:txBody>
      </p:sp>
    </p:spTree>
    <p:extLst>
      <p:ext uri="{BB962C8B-B14F-4D97-AF65-F5344CB8AC3E}">
        <p14:creationId xmlns:p14="http://schemas.microsoft.com/office/powerpoint/2010/main" val="36708364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r>
              <a:rPr lang="en-US" baseline="0" dirty="0" smtClean="0"/>
              <a:t> </a:t>
            </a:r>
          </a:p>
          <a:p>
            <a:endParaRPr lang="en-US" baseline="0" dirty="0" smtClean="0"/>
          </a:p>
          <a:p>
            <a:r>
              <a:rPr lang="en-US" baseline="0" dirty="0" smtClean="0"/>
              <a:t>There are also 15 supporting child support enforcement document types available for exchange. These documents provide additional information that the other state may need to process the request made in the intergovernmental case. </a:t>
            </a:r>
            <a:endParaRPr lang="en-US" dirty="0" smtClean="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8419EB-7D9E-45C3-BB9A-1003877D5DC7}" type="slidenum">
              <a:rPr lang="en-US" smtClean="0"/>
              <a:t>38</a:t>
            </a:fld>
            <a:endParaRPr lang="en-US" dirty="0"/>
          </a:p>
        </p:txBody>
      </p:sp>
    </p:spTree>
    <p:extLst>
      <p:ext uri="{BB962C8B-B14F-4D97-AF65-F5344CB8AC3E}">
        <p14:creationId xmlns:p14="http://schemas.microsoft.com/office/powerpoint/2010/main" val="31181979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dirty="0" smtClean="0"/>
          </a:p>
          <a:p>
            <a:r>
              <a:rPr lang="en-US" baseline="0" dirty="0" smtClean="0"/>
              <a:t>We now have 30 states using the EDE application and several others are in the process of implementation. The states in blue are currently using EDE. </a:t>
            </a:r>
          </a:p>
          <a:p>
            <a:endParaRPr lang="en-US" baseline="0" dirty="0" smtClean="0"/>
          </a:p>
          <a:p>
            <a:r>
              <a:rPr lang="en-US" baseline="0" dirty="0" smtClean="0"/>
              <a:t>The EDE State Status Map and Information Sheet accessible from the Child Support Portal Welcome page is updated regularly and provides contact information and document availability for each state. </a:t>
            </a:r>
          </a:p>
        </p:txBody>
      </p:sp>
      <p:sp>
        <p:nvSpPr>
          <p:cNvPr id="4" name="Slide Number Placeholder 3"/>
          <p:cNvSpPr>
            <a:spLocks noGrp="1"/>
          </p:cNvSpPr>
          <p:nvPr>
            <p:ph type="sldNum" sz="quarter" idx="10"/>
          </p:nvPr>
        </p:nvSpPr>
        <p:spPr/>
        <p:txBody>
          <a:bodyPr/>
          <a:lstStyle/>
          <a:p>
            <a:fld id="{8D8419EB-7D9E-45C3-BB9A-1003877D5DC7}" type="slidenum">
              <a:rPr lang="en-US" smtClean="0"/>
              <a:t>39</a:t>
            </a:fld>
            <a:endParaRPr lang="en-US" dirty="0"/>
          </a:p>
        </p:txBody>
      </p:sp>
    </p:spTree>
    <p:extLst>
      <p:ext uri="{BB962C8B-B14F-4D97-AF65-F5344CB8AC3E}">
        <p14:creationId xmlns:p14="http://schemas.microsoft.com/office/powerpoint/2010/main" val="1654415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dirty="0" smtClean="0"/>
          </a:p>
          <a:p>
            <a:r>
              <a:rPr lang="en-US" dirty="0" smtClean="0"/>
              <a:t>Let’s begin with the Child</a:t>
            </a:r>
            <a:r>
              <a:rPr lang="en-US" baseline="0" dirty="0" smtClean="0"/>
              <a:t> Support Enforcement Network (CSENet).</a:t>
            </a:r>
            <a:endParaRPr lang="en-US" dirty="0"/>
          </a:p>
        </p:txBody>
      </p:sp>
      <p:sp>
        <p:nvSpPr>
          <p:cNvPr id="4" name="Slide Number Placeholder 3"/>
          <p:cNvSpPr>
            <a:spLocks noGrp="1"/>
          </p:cNvSpPr>
          <p:nvPr>
            <p:ph type="sldNum" sz="quarter" idx="10"/>
          </p:nvPr>
        </p:nvSpPr>
        <p:spPr/>
        <p:txBody>
          <a:bodyPr/>
          <a:lstStyle/>
          <a:p>
            <a:fld id="{8D8419EB-7D9E-45C3-BB9A-1003877D5DC7}" type="slidenum">
              <a:rPr lang="en-US" smtClean="0"/>
              <a:t>4</a:t>
            </a:fld>
            <a:endParaRPr lang="en-US" dirty="0"/>
          </a:p>
        </p:txBody>
      </p:sp>
    </p:spTree>
    <p:extLst>
      <p:ext uri="{BB962C8B-B14F-4D97-AF65-F5344CB8AC3E}">
        <p14:creationId xmlns:p14="http://schemas.microsoft.com/office/powerpoint/2010/main" val="7309573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of the concerns</a:t>
            </a:r>
            <a:r>
              <a:rPr lang="en-US" baseline="0" dirty="0" smtClean="0"/>
              <a:t> that we have received from states was how to electronically exchange certified documents, such as court orders, or documents that require signatures, such as the General Testimony, without also sending the original. The question is whether or not the electronic document is acceptable under UIFSA 2008.  </a:t>
            </a:r>
          </a:p>
          <a:p>
            <a:endParaRPr lang="en-US" baseline="0" dirty="0" smtClean="0"/>
          </a:p>
          <a:p>
            <a:r>
              <a:rPr lang="en-US" baseline="0" dirty="0" smtClean="0"/>
              <a:t>To address this concern, OCSE’s Division of Policy and Training issued Policy Interpretation Question 18-01: Electronic Documents and Tribunals under UIFSA Section 316 in April 2018.  It provides clarification of the provision in UIFSA section 316 regarding tribunals accepting electronic documents as evidence. The PIQ states that documents, including certified copies of orders and those with signatures, submitted electronically to the tribunal may not be excluded from evidence on an objection based solely on the means of transmission. </a:t>
            </a:r>
          </a:p>
          <a:p>
            <a:endParaRPr lang="en-US" baseline="0" dirty="0" smtClean="0"/>
          </a:p>
          <a:p>
            <a:r>
              <a:rPr lang="en-US" baseline="0" dirty="0" smtClean="0"/>
              <a:t>We encourage you to share the PIQ with your attorneys, judges, and caseworkers.</a:t>
            </a:r>
          </a:p>
          <a:p>
            <a:endParaRPr lang="en-US" baseline="0" dirty="0" smtClean="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8419EB-7D9E-45C3-BB9A-1003877D5DC7}" type="slidenum">
              <a:rPr lang="en-US" smtClean="0"/>
              <a:t>40</a:t>
            </a:fld>
            <a:endParaRPr lang="en-US" dirty="0"/>
          </a:p>
        </p:txBody>
      </p:sp>
    </p:spTree>
    <p:extLst>
      <p:ext uri="{BB962C8B-B14F-4D97-AF65-F5344CB8AC3E}">
        <p14:creationId xmlns:p14="http://schemas.microsoft.com/office/powerpoint/2010/main" val="494902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dirty="0" smtClean="0"/>
          </a:p>
          <a:p>
            <a:r>
              <a:rPr lang="en-US" baseline="0" dirty="0" smtClean="0"/>
              <a:t>Let’s try some more polling questions. </a:t>
            </a:r>
          </a:p>
          <a:p>
            <a:endParaRPr lang="en-US" baseline="0" dirty="0" smtClean="0"/>
          </a:p>
          <a:p>
            <a:pPr marL="0" lvl="0" indent="0">
              <a:buNone/>
            </a:pPr>
            <a:r>
              <a:rPr lang="en-US" baseline="0" dirty="0" smtClean="0"/>
              <a:t>Is the following statement true or false? </a:t>
            </a:r>
            <a:r>
              <a:rPr lang="en-US" dirty="0" smtClean="0"/>
              <a:t>A tribunal can exclude from evidence a certified copy of an order based on the fact that it was transmitted through EDE. </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poll is now open. Select your response by clicking on the button next to “a” or “b”, and then click submit.  </a:t>
            </a:r>
            <a:endParaRPr lang="en-US" dirty="0" smtClean="0"/>
          </a:p>
          <a:p>
            <a:endParaRPr lang="en-US" dirty="0"/>
          </a:p>
        </p:txBody>
      </p:sp>
      <p:sp>
        <p:nvSpPr>
          <p:cNvPr id="4" name="Slide Number Placeholder 3"/>
          <p:cNvSpPr>
            <a:spLocks noGrp="1"/>
          </p:cNvSpPr>
          <p:nvPr>
            <p:ph type="sldNum" sz="quarter" idx="10"/>
          </p:nvPr>
        </p:nvSpPr>
        <p:spPr/>
        <p:txBody>
          <a:bodyPr/>
          <a:lstStyle/>
          <a:p>
            <a:fld id="{8D8419EB-7D9E-45C3-BB9A-1003877D5DC7}" type="slidenum">
              <a:rPr lang="en-US" smtClean="0"/>
              <a:t>41</a:t>
            </a:fld>
            <a:endParaRPr lang="en-US" dirty="0"/>
          </a:p>
        </p:txBody>
      </p:sp>
    </p:spTree>
    <p:extLst>
      <p:ext uri="{BB962C8B-B14F-4D97-AF65-F5344CB8AC3E}">
        <p14:creationId xmlns:p14="http://schemas.microsoft.com/office/powerpoint/2010/main" val="32211701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mn-lt"/>
              </a:rPr>
              <a:t>[Trainer – After the poll closes, comment on the responses and the percentage of correct responses.]</a:t>
            </a:r>
          </a:p>
          <a:p>
            <a:pPr lvl="0"/>
            <a:endParaRPr lang="en-US" dirty="0" smtClean="0"/>
          </a:p>
          <a:p>
            <a:pPr lvl="0"/>
            <a:r>
              <a:rPr lang="en-US" sz="1200" kern="1200" baseline="0" dirty="0" smtClean="0">
                <a:solidFill>
                  <a:schemeClr val="tx1"/>
                </a:solidFill>
                <a:latin typeface="+mn-lt"/>
                <a:ea typeface="+mn-ea"/>
                <a:cs typeface="+mn-cs"/>
              </a:rPr>
              <a:t>The correct answer is False. Per PIQ-18-01: With respect to documentary evidence, section 316(e) of UIFSA establishes a special rule for interstate child support cases requiring that original records from outside the state, transmitted electronically to the tribunal, may not be excluded from evidence on an objection based solely on the means of transmission. This rule includes original signatures as part of the original record.</a:t>
            </a:r>
          </a:p>
          <a:p>
            <a:endParaRPr lang="en-US" dirty="0"/>
          </a:p>
        </p:txBody>
      </p:sp>
      <p:sp>
        <p:nvSpPr>
          <p:cNvPr id="4" name="Slide Number Placeholder 3"/>
          <p:cNvSpPr>
            <a:spLocks noGrp="1"/>
          </p:cNvSpPr>
          <p:nvPr>
            <p:ph type="sldNum" sz="quarter" idx="10"/>
          </p:nvPr>
        </p:nvSpPr>
        <p:spPr/>
        <p:txBody>
          <a:bodyPr/>
          <a:lstStyle/>
          <a:p>
            <a:fld id="{8D8419EB-7D9E-45C3-BB9A-1003877D5DC7}" type="slidenum">
              <a:rPr lang="en-US" smtClean="0"/>
              <a:t>42</a:t>
            </a:fld>
            <a:endParaRPr lang="en-US" dirty="0"/>
          </a:p>
        </p:txBody>
      </p:sp>
    </p:spTree>
    <p:extLst>
      <p:ext uri="{BB962C8B-B14F-4D97-AF65-F5344CB8AC3E}">
        <p14:creationId xmlns:p14="http://schemas.microsoft.com/office/powerpoint/2010/main" val="2792705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dirty="0" smtClean="0"/>
          </a:p>
          <a:p>
            <a:pPr marL="0" indent="0">
              <a:buNone/>
            </a:pPr>
            <a:r>
              <a:rPr lang="en-US" baseline="0" dirty="0" smtClean="0"/>
              <a:t>Is the following statement true or false? </a:t>
            </a:r>
            <a:r>
              <a:rPr lang="en-US" dirty="0" smtClean="0"/>
              <a:t>A state that has implemented EDE is able to receive all 28 different document types from any EDE state and must process those documents in accordance with interstate policy when received. </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poll is now open. Select your response by clicking on the button next to “a” or “b”, and then click submit.  </a:t>
            </a:r>
            <a:endParaRPr lang="en-US" dirty="0" smtClean="0"/>
          </a:p>
          <a:p>
            <a:endParaRPr lang="en-US" dirty="0"/>
          </a:p>
        </p:txBody>
      </p:sp>
      <p:sp>
        <p:nvSpPr>
          <p:cNvPr id="4" name="Slide Number Placeholder 3"/>
          <p:cNvSpPr>
            <a:spLocks noGrp="1"/>
          </p:cNvSpPr>
          <p:nvPr>
            <p:ph type="sldNum" sz="quarter" idx="10"/>
          </p:nvPr>
        </p:nvSpPr>
        <p:spPr/>
        <p:txBody>
          <a:bodyPr/>
          <a:lstStyle/>
          <a:p>
            <a:fld id="{8D8419EB-7D9E-45C3-BB9A-1003877D5DC7}" type="slidenum">
              <a:rPr lang="en-US" smtClean="0"/>
              <a:t>43</a:t>
            </a:fld>
            <a:endParaRPr lang="en-US" dirty="0"/>
          </a:p>
        </p:txBody>
      </p:sp>
    </p:spTree>
    <p:extLst>
      <p:ext uri="{BB962C8B-B14F-4D97-AF65-F5344CB8AC3E}">
        <p14:creationId xmlns:p14="http://schemas.microsoft.com/office/powerpoint/2010/main" val="367533460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mn-lt"/>
              </a:rPr>
              <a:t>[Trainer – After the poll closes, comment on the responses and the percentage of correct responses.]</a:t>
            </a:r>
          </a:p>
          <a:p>
            <a:endParaRPr lang="en-US" dirty="0" smtClean="0"/>
          </a:p>
          <a:p>
            <a:r>
              <a:rPr lang="en-US" dirty="0" smtClean="0"/>
              <a:t>The correct</a:t>
            </a:r>
            <a:r>
              <a:rPr lang="en-US" baseline="0" dirty="0" smtClean="0"/>
              <a:t> answer is True. Although states have the option of limiting which documents they are able to provide upon request, they are not able to limit what type of documents other states can send to them. They are required to process any incoming unsolicited document received through EDE just as they would if they had received the document in the mail. </a:t>
            </a:r>
            <a:endParaRPr lang="en-US" dirty="0"/>
          </a:p>
        </p:txBody>
      </p:sp>
      <p:sp>
        <p:nvSpPr>
          <p:cNvPr id="4" name="Slide Number Placeholder 3"/>
          <p:cNvSpPr>
            <a:spLocks noGrp="1"/>
          </p:cNvSpPr>
          <p:nvPr>
            <p:ph type="sldNum" sz="quarter" idx="10"/>
          </p:nvPr>
        </p:nvSpPr>
        <p:spPr/>
        <p:txBody>
          <a:bodyPr/>
          <a:lstStyle/>
          <a:p>
            <a:fld id="{8D8419EB-7D9E-45C3-BB9A-1003877D5DC7}" type="slidenum">
              <a:rPr lang="en-US" smtClean="0"/>
              <a:t>44</a:t>
            </a:fld>
            <a:endParaRPr lang="en-US" dirty="0"/>
          </a:p>
        </p:txBody>
      </p:sp>
    </p:spTree>
    <p:extLst>
      <p:ext uri="{BB962C8B-B14F-4D97-AF65-F5344CB8AC3E}">
        <p14:creationId xmlns:p14="http://schemas.microsoft.com/office/powerpoint/2010/main" val="8850991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r>
              <a:rPr lang="en-US" baseline="0" dirty="0" smtClean="0"/>
              <a:t> </a:t>
            </a:r>
          </a:p>
          <a:p>
            <a:endParaRPr lang="en-US" baseline="0" dirty="0" smtClean="0"/>
          </a:p>
          <a:p>
            <a:r>
              <a:rPr lang="en-US" baseline="0" dirty="0" smtClean="0"/>
              <a:t>The Intergovernmental Reference Guide is the application that caseworkers are the most familiar with to gather both interstate and intrastate information.  </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8419EB-7D9E-45C3-BB9A-1003877D5DC7}" type="slidenum">
              <a:rPr lang="en-US" smtClean="0"/>
              <a:t>45</a:t>
            </a:fld>
            <a:endParaRPr lang="en-US" dirty="0"/>
          </a:p>
        </p:txBody>
      </p:sp>
    </p:spTree>
    <p:extLst>
      <p:ext uri="{BB962C8B-B14F-4D97-AF65-F5344CB8AC3E}">
        <p14:creationId xmlns:p14="http://schemas.microsoft.com/office/powerpoint/2010/main" val="345591706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dirty="0" smtClean="0"/>
          </a:p>
          <a:p>
            <a:pPr lvl="0"/>
            <a:r>
              <a:rPr lang="en-US" dirty="0" smtClean="0"/>
              <a:t>The Intergovernmental</a:t>
            </a:r>
            <a:r>
              <a:rPr lang="en-US" baseline="0" dirty="0" smtClean="0"/>
              <a:t> Reference Guide, or IRG, allows users to a</a:t>
            </a:r>
            <a:r>
              <a:rPr lang="en-US" sz="1200" dirty="0" smtClean="0"/>
              <a:t>ccess state, tribal, international, and federal child support profile and contact information.  </a:t>
            </a:r>
          </a:p>
          <a:p>
            <a:pPr lvl="0"/>
            <a:endParaRPr lang="en-US" sz="1200" dirty="0" smtClean="0"/>
          </a:p>
          <a:p>
            <a:pPr lvl="0"/>
            <a:r>
              <a:rPr lang="en-US" sz="1200" dirty="0" smtClean="0"/>
              <a:t>From</a:t>
            </a:r>
            <a:r>
              <a:rPr lang="en-US" sz="1200" baseline="0" dirty="0" smtClean="0"/>
              <a:t> the IRG profiles, users can get detailed requirements for other states or tribes before sending or working a case referral. Through the IRG, you can find a state’s age of majority, interest rate, prior support time frames, and whether or not that state does cost of living adjustments (COLA) to orders.  </a:t>
            </a:r>
          </a:p>
          <a:p>
            <a:pPr lvl="0"/>
            <a:endParaRPr lang="en-US" sz="1200" baseline="0" dirty="0" smtClean="0"/>
          </a:p>
          <a:p>
            <a:pPr lvl="0"/>
            <a:r>
              <a:rPr lang="en-US" sz="1200" baseline="0" dirty="0" smtClean="0"/>
              <a:t>You can also view state policy and contact information, which will help you process cases.  </a:t>
            </a:r>
          </a:p>
          <a:p>
            <a:pPr lvl="0"/>
            <a:endParaRPr lang="en-US" sz="1200" baseline="0" dirty="0" smtClean="0"/>
          </a:p>
          <a:p>
            <a:pPr lvl="0"/>
            <a:r>
              <a:rPr lang="en-US" sz="1200" baseline="0" dirty="0" smtClean="0"/>
              <a:t>There are many benefits to using the IRG. You can:   </a:t>
            </a:r>
          </a:p>
          <a:p>
            <a:pPr lvl="0"/>
            <a:endParaRPr lang="en-US" sz="1200" baseline="0" dirty="0" smtClean="0"/>
          </a:p>
          <a:p>
            <a:pPr marL="171450" lvl="0" indent="-171450">
              <a:buFont typeface="Arial" panose="020B0604020202020204" pitchFamily="34" charset="0"/>
              <a:buChar char="•"/>
            </a:pPr>
            <a:r>
              <a:rPr lang="en-US" sz="1200" dirty="0" smtClean="0"/>
              <a:t>Download specific data for use in your state.</a:t>
            </a:r>
            <a:r>
              <a:rPr lang="en-US" sz="1200" baseline="0" dirty="0" smtClean="0"/>
              <a:t> </a:t>
            </a:r>
            <a:r>
              <a:rPr lang="en-US" sz="1200" dirty="0" smtClean="0"/>
              <a:t>For</a:t>
            </a:r>
            <a:r>
              <a:rPr lang="en-US" sz="1200" baseline="0" dirty="0" smtClean="0"/>
              <a:t> example, </a:t>
            </a:r>
            <a:r>
              <a:rPr lang="en-US" sz="1200" dirty="0" smtClean="0"/>
              <a:t>download</a:t>
            </a:r>
            <a:r>
              <a:rPr lang="en-US" sz="1200" baseline="0" dirty="0" smtClean="0"/>
              <a:t> a specific profile question to see how every state answered, such as age of majority.</a:t>
            </a:r>
            <a:r>
              <a:rPr lang="en-US" sz="1200" dirty="0" smtClean="0"/>
              <a:t> </a:t>
            </a:r>
          </a:p>
          <a:p>
            <a:pPr marL="171450" lvl="0" indent="-171450">
              <a:buFont typeface="Arial" panose="020B0604020202020204" pitchFamily="34" charset="0"/>
              <a:buChar char="•"/>
            </a:pPr>
            <a:r>
              <a:rPr lang="en-US" sz="1200" dirty="0" smtClean="0"/>
              <a:t>Provide updates and new information quickly. Each state</a:t>
            </a:r>
            <a:r>
              <a:rPr lang="en-US" sz="1200" baseline="0" dirty="0" smtClean="0"/>
              <a:t> is responsible for updating their profile questions and contacts, which allows immediate updates for changes. </a:t>
            </a:r>
            <a:endParaRPr lang="en-US" sz="1200" dirty="0" smtClean="0"/>
          </a:p>
          <a:p>
            <a:pPr marL="171450" lvl="0" indent="-171450">
              <a:buFont typeface="Arial" panose="020B0604020202020204" pitchFamily="34" charset="0"/>
              <a:buChar char="•"/>
            </a:pPr>
            <a:r>
              <a:rPr lang="en-US" sz="1200" dirty="0" smtClean="0"/>
              <a:t>Access contact information that</a:t>
            </a:r>
            <a:r>
              <a:rPr lang="en-US" sz="1200" baseline="0" dirty="0" smtClean="0"/>
              <a:t> not </a:t>
            </a:r>
            <a:r>
              <a:rPr lang="en-US" sz="1200" dirty="0" smtClean="0"/>
              <a:t>available elsewhere. Specific contact</a:t>
            </a:r>
            <a:r>
              <a:rPr lang="en-US" sz="1200" baseline="0" dirty="0" smtClean="0"/>
              <a:t> types include copy of order contact, central registry contact, etc. </a:t>
            </a:r>
            <a:endParaRPr lang="en-US" sz="1200" dirty="0" smtClean="0"/>
          </a:p>
          <a:p>
            <a:pPr lvl="0"/>
            <a:endParaRPr lang="en-US" sz="1200" baseline="0" dirty="0" smtClean="0"/>
          </a:p>
        </p:txBody>
      </p:sp>
      <p:sp>
        <p:nvSpPr>
          <p:cNvPr id="4" name="Slide Number Placeholder 3"/>
          <p:cNvSpPr>
            <a:spLocks noGrp="1"/>
          </p:cNvSpPr>
          <p:nvPr>
            <p:ph type="sldNum" sz="quarter" idx="10"/>
          </p:nvPr>
        </p:nvSpPr>
        <p:spPr/>
        <p:txBody>
          <a:bodyPr/>
          <a:lstStyle/>
          <a:p>
            <a:fld id="{8D8419EB-7D9E-45C3-BB9A-1003877D5DC7}" type="slidenum">
              <a:rPr lang="en-US" smtClean="0"/>
              <a:t>46</a:t>
            </a:fld>
            <a:endParaRPr lang="en-US" dirty="0"/>
          </a:p>
        </p:txBody>
      </p:sp>
    </p:spTree>
    <p:extLst>
      <p:ext uri="{BB962C8B-B14F-4D97-AF65-F5344CB8AC3E}">
        <p14:creationId xmlns:p14="http://schemas.microsoft.com/office/powerpoint/2010/main" val="73791359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a:t>
            </a:r>
          </a:p>
          <a:p>
            <a:endParaRPr lang="en-US" dirty="0" smtClean="0"/>
          </a:p>
          <a:p>
            <a:r>
              <a:rPr lang="en-US" dirty="0" smtClean="0"/>
              <a:t>In this example</a:t>
            </a:r>
            <a:r>
              <a:rPr lang="en-US" baseline="0" dirty="0" smtClean="0"/>
              <a:t>, we are looking at a state Profile page in the IRG. </a:t>
            </a:r>
          </a:p>
          <a:p>
            <a:endParaRPr lang="en-US" baseline="0" dirty="0" smtClean="0"/>
          </a:p>
          <a:p>
            <a:r>
              <a:rPr lang="en-US" baseline="0" dirty="0" smtClean="0"/>
              <a:t>The menu bar at the top of the page is often overlooked, but it contains links to some very useful information such as: </a:t>
            </a:r>
          </a:p>
          <a:p>
            <a:endParaRPr lang="en-US" baseline="0" dirty="0" smtClean="0"/>
          </a:p>
          <a:p>
            <a:pPr marL="171450" indent="-171450">
              <a:buFont typeface="Arial" panose="020B0604020202020204" pitchFamily="34" charset="0"/>
              <a:buChar char="•"/>
            </a:pPr>
            <a:r>
              <a:rPr lang="en-US" baseline="0" dirty="0" smtClean="0"/>
              <a:t>CSENet exchange agreements </a:t>
            </a:r>
          </a:p>
          <a:p>
            <a:pPr marL="171450" indent="-171450">
              <a:buFont typeface="Arial" panose="020B0604020202020204" pitchFamily="34" charset="0"/>
              <a:buChar char="•"/>
            </a:pPr>
            <a:r>
              <a:rPr lang="en-US" baseline="0" dirty="0" smtClean="0"/>
              <a:t>Profile query, which is where you can view how states and tribes have answered specific profile questions, such as the age of majority </a:t>
            </a:r>
          </a:p>
          <a:p>
            <a:pPr marL="171450" indent="-171450">
              <a:buFont typeface="Arial" panose="020B0604020202020204" pitchFamily="34" charset="0"/>
              <a:buChar char="•"/>
            </a:pPr>
            <a:r>
              <a:rPr lang="en-US" baseline="0" dirty="0" smtClean="0"/>
              <a:t>Downloads, which allows you to download state and tribal profiles and addresses and </a:t>
            </a:r>
          </a:p>
          <a:p>
            <a:pPr marL="171450" indent="-171450">
              <a:buFont typeface="Arial" panose="020B0604020202020204" pitchFamily="34" charset="0"/>
              <a:buChar char="•"/>
            </a:pPr>
            <a:r>
              <a:rPr lang="en-US" baseline="0" dirty="0" smtClean="0"/>
              <a:t>Resources that provide links to items such as the Hague country profiles and user guides </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aseline="0" dirty="0" smtClean="0"/>
              <a:t>Note that you can choose to view state, international, tribe, or OCSE information. When you select a state, country, tribe, or OCSE, you will see profile information (for states and tribes) and have access to the contact tab that provides direct contact information for the agency and address type you selected. </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8419EB-7D9E-45C3-BB9A-1003877D5DC7}" type="slidenum">
              <a:rPr lang="en-US" smtClean="0"/>
              <a:t>47</a:t>
            </a:fld>
            <a:endParaRPr lang="en-US" dirty="0"/>
          </a:p>
        </p:txBody>
      </p:sp>
    </p:spTree>
    <p:extLst>
      <p:ext uri="{BB962C8B-B14F-4D97-AF65-F5344CB8AC3E}">
        <p14:creationId xmlns:p14="http://schemas.microsoft.com/office/powerpoint/2010/main" val="20324489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dirty="0" smtClean="0"/>
          </a:p>
          <a:p>
            <a:pPr marL="0" indent="0">
              <a:buNone/>
            </a:pPr>
            <a:r>
              <a:rPr lang="en-US" dirty="0" smtClean="0"/>
              <a:t>Time for another</a:t>
            </a:r>
            <a:r>
              <a:rPr lang="en-US" baseline="0" dirty="0" smtClean="0"/>
              <a:t> polling question:</a:t>
            </a:r>
          </a:p>
          <a:p>
            <a:pPr marL="0" indent="0">
              <a:buNone/>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Is the following statement true or false? T</a:t>
            </a:r>
            <a:r>
              <a:rPr lang="en-US" dirty="0" smtClean="0"/>
              <a:t>he IRG contains information about a state’s age of majority. </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poll is now open.  Select your response by clicking on the button next to “a” or “b”, and then click submit.  </a:t>
            </a:r>
            <a:endParaRPr lang="en-US"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D8419EB-7D9E-45C3-BB9A-1003877D5DC7}" type="slidenum">
              <a:rPr lang="en-US" smtClean="0"/>
              <a:t>48</a:t>
            </a:fld>
            <a:endParaRPr lang="en-US" dirty="0"/>
          </a:p>
        </p:txBody>
      </p:sp>
    </p:spTree>
    <p:extLst>
      <p:ext uri="{BB962C8B-B14F-4D97-AF65-F5344CB8AC3E}">
        <p14:creationId xmlns:p14="http://schemas.microsoft.com/office/powerpoint/2010/main" val="15157925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mn-lt"/>
              </a:rPr>
              <a:t>[Trainer – After the poll closes, comment on the responses and the percentage of correct responses.]</a:t>
            </a:r>
          </a:p>
          <a:p>
            <a:endParaRPr lang="en-US" dirty="0" smtClean="0"/>
          </a:p>
          <a:p>
            <a:r>
              <a:rPr lang="en-US" dirty="0" smtClean="0"/>
              <a:t>The correct answer is True. </a:t>
            </a:r>
            <a:r>
              <a:rPr lang="en-US" baseline="0" dirty="0" smtClean="0"/>
              <a:t>The age of majority can be found in section D: Age of Majority in the Profile section of the IRG.  </a:t>
            </a:r>
            <a:endParaRPr lang="en-US" dirty="0"/>
          </a:p>
        </p:txBody>
      </p:sp>
      <p:sp>
        <p:nvSpPr>
          <p:cNvPr id="4" name="Slide Number Placeholder 3"/>
          <p:cNvSpPr>
            <a:spLocks noGrp="1"/>
          </p:cNvSpPr>
          <p:nvPr>
            <p:ph type="sldNum" sz="quarter" idx="10"/>
          </p:nvPr>
        </p:nvSpPr>
        <p:spPr/>
        <p:txBody>
          <a:bodyPr/>
          <a:lstStyle/>
          <a:p>
            <a:fld id="{8D8419EB-7D9E-45C3-BB9A-1003877D5DC7}" type="slidenum">
              <a:rPr lang="en-US" smtClean="0"/>
              <a:t>49</a:t>
            </a:fld>
            <a:endParaRPr lang="en-US" dirty="0"/>
          </a:p>
        </p:txBody>
      </p:sp>
    </p:spTree>
    <p:extLst>
      <p:ext uri="{BB962C8B-B14F-4D97-AF65-F5344CB8AC3E}">
        <p14:creationId xmlns:p14="http://schemas.microsoft.com/office/powerpoint/2010/main" val="35815318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dirty="0" smtClean="0"/>
              <a:t>Notes:</a:t>
            </a:r>
            <a:r>
              <a:rPr lang="en-US" baseline="0" dirty="0" smtClean="0"/>
              <a:t> </a:t>
            </a:r>
            <a:endParaRPr lang="en-US" dirty="0" smtClean="0"/>
          </a:p>
          <a:p>
            <a:pPr defTabSz="465887">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CSENet</a:t>
            </a:r>
            <a:r>
              <a:rPr lang="en-US" sz="1200" kern="1200" baseline="0" dirty="0" smtClean="0">
                <a:solidFill>
                  <a:schemeClr val="tx1"/>
                </a:solidFill>
                <a:effectLst/>
                <a:latin typeface="+mn-lt"/>
                <a:ea typeface="+mn-ea"/>
                <a:cs typeface="+mn-cs"/>
              </a:rPr>
              <a:t> is an application designed to exchange information electronically between state systems using standardized transactions. Transactions are communicated in batches and processed nightly. </a:t>
            </a:r>
            <a:r>
              <a:rPr lang="en-US" sz="1200" kern="1200" dirty="0" smtClean="0">
                <a:solidFill>
                  <a:schemeClr val="tx1"/>
                </a:solidFill>
                <a:effectLst/>
                <a:latin typeface="+mn-lt"/>
                <a:ea typeface="+mn-ea"/>
                <a:cs typeface="+mn-cs"/>
              </a:rPr>
              <a:t>CSENet was the first federal interstate application. It was implemented in 1992 when most states were developing their statewide child support systems.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a:t>
            </a:r>
            <a:r>
              <a:rPr lang="en-US" sz="1200" kern="1200" baseline="0" dirty="0" smtClean="0">
                <a:solidFill>
                  <a:schemeClr val="tx1"/>
                </a:solidFill>
                <a:effectLst/>
                <a:latin typeface="+mn-lt"/>
                <a:ea typeface="+mn-ea"/>
                <a:cs typeface="+mn-cs"/>
              </a:rPr>
              <a:t> CSENet application</a:t>
            </a:r>
            <a:r>
              <a:rPr lang="en-US" sz="1200" kern="1200" dirty="0" smtClean="0">
                <a:solidFill>
                  <a:schemeClr val="tx1"/>
                </a:solidFill>
                <a:effectLst/>
                <a:latin typeface="+mn-lt"/>
                <a:ea typeface="+mn-ea"/>
                <a:cs typeface="+mn-cs"/>
              </a:rPr>
              <a:t> was created</a:t>
            </a:r>
            <a:r>
              <a:rPr lang="en-US" sz="1200" kern="1200" baseline="0" dirty="0" smtClean="0">
                <a:solidFill>
                  <a:schemeClr val="tx1"/>
                </a:solidFill>
                <a:effectLst/>
                <a:latin typeface="+mn-lt"/>
                <a:ea typeface="+mn-ea"/>
                <a:cs typeface="+mn-cs"/>
              </a:rPr>
              <a:t> to support the case actions and information sharing represented on </a:t>
            </a:r>
            <a:r>
              <a:rPr lang="en-US" sz="1200" kern="1200" dirty="0" smtClean="0">
                <a:solidFill>
                  <a:schemeClr val="tx1"/>
                </a:solidFill>
                <a:effectLst/>
                <a:latin typeface="+mn-lt"/>
                <a:ea typeface="+mn-ea"/>
                <a:cs typeface="+mn-cs"/>
              </a:rPr>
              <a:t>the intergovernmental</a:t>
            </a:r>
            <a:r>
              <a:rPr lang="en-US" sz="1200" kern="1200" baseline="0" dirty="0" smtClean="0">
                <a:solidFill>
                  <a:schemeClr val="tx1"/>
                </a:solidFill>
                <a:effectLst/>
                <a:latin typeface="+mn-lt"/>
                <a:ea typeface="+mn-ea"/>
                <a:cs typeface="+mn-cs"/>
              </a:rPr>
              <a:t> f</a:t>
            </a:r>
            <a:r>
              <a:rPr lang="en-US" sz="1200" kern="1200" dirty="0" smtClean="0">
                <a:solidFill>
                  <a:schemeClr val="tx1"/>
                </a:solidFill>
                <a:effectLst/>
                <a:latin typeface="+mn-lt"/>
                <a:ea typeface="+mn-ea"/>
                <a:cs typeface="+mn-cs"/>
              </a:rPr>
              <a:t>orms in use at the time. A transaction</a:t>
            </a:r>
            <a:r>
              <a:rPr lang="en-US" sz="1200" kern="1200" baseline="0" dirty="0" smtClean="0">
                <a:solidFill>
                  <a:schemeClr val="tx1"/>
                </a:solidFill>
                <a:effectLst/>
                <a:latin typeface="+mn-lt"/>
                <a:ea typeface="+mn-ea"/>
                <a:cs typeface="+mn-cs"/>
              </a:rPr>
              <a:t> – which is a combination of functional type code, action code, and action reason code – was created for every discrete activity on each of the Transmittal forms. In addition to specific code combinations, certain pieces of information had to be included in the transaction for states to find the information necessary to either open or work the case.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For example, the Transmittal #1 request to establish a support order would have a specific combination of codes. Each business action would have a unique combination in order to be consistent with the standardized format.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8419EB-7D9E-45C3-BB9A-1003877D5DC7}" type="slidenum">
              <a:rPr lang="en-US" smtClean="0"/>
              <a:t>5</a:t>
            </a:fld>
            <a:endParaRPr lang="en-US" dirty="0"/>
          </a:p>
        </p:txBody>
      </p:sp>
    </p:spTree>
    <p:extLst>
      <p:ext uri="{BB962C8B-B14F-4D97-AF65-F5344CB8AC3E}">
        <p14:creationId xmlns:p14="http://schemas.microsoft.com/office/powerpoint/2010/main" val="303076408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4238">
              <a:defRPr/>
            </a:pPr>
            <a:r>
              <a:rPr lang="en-US" dirty="0" smtClean="0"/>
              <a:t>Notes:</a:t>
            </a:r>
          </a:p>
          <a:p>
            <a:pPr defTabSz="484238">
              <a:defRPr/>
            </a:pPr>
            <a:endParaRPr lang="en-US" dirty="0" smtClean="0"/>
          </a:p>
          <a:p>
            <a:pPr defTabSz="484238">
              <a:defRPr/>
            </a:pPr>
            <a:r>
              <a:rPr lang="en-US" dirty="0" smtClean="0"/>
              <a:t>Before we move on to a few scenarios covering interstate tools, </a:t>
            </a:r>
            <a:r>
              <a:rPr lang="en-US" dirty="0"/>
              <a:t>are there any </a:t>
            </a:r>
            <a:r>
              <a:rPr lang="en-US" dirty="0" smtClean="0"/>
              <a:t>questions?</a:t>
            </a:r>
          </a:p>
          <a:p>
            <a:pPr defTabSz="484238">
              <a:defRPr/>
            </a:pPr>
            <a:endParaRPr lang="en-US" dirty="0" smtClean="0"/>
          </a:p>
          <a:p>
            <a:pPr defTabSz="484238">
              <a:defRPr/>
            </a:pPr>
            <a:r>
              <a:rPr lang="en-US" dirty="0" smtClean="0"/>
              <a:t>Remember that</a:t>
            </a:r>
            <a:r>
              <a:rPr lang="en-US" baseline="0" dirty="0" smtClean="0"/>
              <a:t> you can submit questions using the Q&amp;A box or over the phone.  Operator, please open the phone lines now.</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826195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Let’s put what we’ve learned into practice now with a few scenarios.</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0790900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We are using state names in the scenarios to help with our discussion, but they are randomly chosen and do not reflect what a particular state may actually do.  </a:t>
            </a:r>
          </a:p>
          <a:p>
            <a:endParaRPr lang="en-US" dirty="0" smtClean="0"/>
          </a:p>
          <a:p>
            <a:r>
              <a:rPr lang="en-US" dirty="0" smtClean="0"/>
              <a:t>In our first</a:t>
            </a:r>
            <a:r>
              <a:rPr lang="en-US" baseline="0" dirty="0" smtClean="0"/>
              <a:t> scenario, custodial</a:t>
            </a:r>
            <a:r>
              <a:rPr lang="en-US" dirty="0" smtClean="0"/>
              <a:t> parent</a:t>
            </a:r>
            <a:r>
              <a:rPr lang="en-US" baseline="0" dirty="0" smtClean="0"/>
              <a:t> </a:t>
            </a:r>
            <a:r>
              <a:rPr lang="en-US" dirty="0" smtClean="0"/>
              <a:t>Clarisse is in Illinois</a:t>
            </a:r>
            <a:r>
              <a:rPr lang="en-US" baseline="0" dirty="0" smtClean="0"/>
              <a:t> and has come to your child support office in Illinois and says she needs child support for her two children. The noncustodial parent, </a:t>
            </a:r>
            <a:r>
              <a:rPr lang="en-US" dirty="0" smtClean="0"/>
              <a:t>Howard, lives in Montana. They lived in Hawaii</a:t>
            </a:r>
            <a:r>
              <a:rPr lang="en-US" baseline="0" dirty="0" smtClean="0"/>
              <a:t> when they separated, but Clarisse isn’t sure if there was ever a child support order. </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Whenever a child support agency receives an application for services, an important first step is to analyze and research the case. Before taking action, it is critical to know if </a:t>
            </a:r>
            <a:r>
              <a:rPr lang="en-US" baseline="0" dirty="0" smtClean="0"/>
              <a:t>there was ever a child support order issued or if another state has a case for these parties. </a:t>
            </a:r>
          </a:p>
          <a:p>
            <a:endParaRPr lang="en-US" b="0" dirty="0" smtClean="0"/>
          </a:p>
          <a:p>
            <a:pPr marL="0" indent="0">
              <a:buNone/>
            </a:pPr>
            <a:r>
              <a:rPr lang="en-US" b="0" dirty="0" smtClean="0"/>
              <a:t>To start your research</a:t>
            </a:r>
            <a:r>
              <a:rPr lang="en-US" b="0" baseline="0" dirty="0" smtClean="0"/>
              <a:t> for a possible child support order, y</a:t>
            </a:r>
            <a:r>
              <a:rPr lang="en-US" b="0" dirty="0" smtClean="0"/>
              <a:t>ou might be able to access information on the child support order through any of the following applications, except: </a:t>
            </a:r>
          </a:p>
          <a:p>
            <a:pPr marL="0" indent="0">
              <a:buNone/>
            </a:pPr>
            <a:endParaRPr lang="en-US" b="0" dirty="0" smtClean="0"/>
          </a:p>
          <a:p>
            <a:pPr marL="0" indent="0">
              <a:buNone/>
            </a:pPr>
            <a:r>
              <a:rPr lang="en-US" dirty="0" smtClean="0"/>
              <a:t>a. IRG</a:t>
            </a:r>
          </a:p>
          <a:p>
            <a:pPr marL="0" indent="0">
              <a:buNone/>
            </a:pPr>
            <a:r>
              <a:rPr lang="en-US" dirty="0" smtClean="0"/>
              <a:t>b. FCR Query</a:t>
            </a:r>
          </a:p>
          <a:p>
            <a:pPr marL="0" indent="0">
              <a:buNone/>
            </a:pPr>
            <a:r>
              <a:rPr lang="en-US" dirty="0" smtClean="0"/>
              <a:t>c. QUICK</a:t>
            </a:r>
          </a:p>
          <a:p>
            <a:pPr marL="0" indent="0">
              <a:buNone/>
            </a:pPr>
            <a:r>
              <a:rPr lang="en-US" dirty="0" smtClean="0"/>
              <a:t>d. CSENet</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smtClean="0"/>
              <a:t>The poll is now open. Select the response you believe is correct, and then click submit.</a:t>
            </a:r>
            <a:endParaRPr lang="en-US" b="0" i="0" baseline="0" dirty="0" smtClean="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52</a:t>
            </a:fld>
            <a:endParaRPr lang="en-US" dirty="0"/>
          </a:p>
        </p:txBody>
      </p:sp>
    </p:spTree>
    <p:extLst>
      <p:ext uri="{BB962C8B-B14F-4D97-AF65-F5344CB8AC3E}">
        <p14:creationId xmlns:p14="http://schemas.microsoft.com/office/powerpoint/2010/main" val="221784581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54">
              <a:defRPr/>
            </a:pPr>
            <a:r>
              <a:rPr lang="en-US" b="0" i="0" dirty="0" smtClean="0"/>
              <a:t>Notes: </a:t>
            </a:r>
          </a:p>
          <a:p>
            <a:pPr defTabSz="457154">
              <a:defRPr/>
            </a:pPr>
            <a:endParaRPr lang="en-US" b="0" i="0" dirty="0" smtClean="0"/>
          </a:p>
          <a:p>
            <a:pPr defTabSz="457154">
              <a:defRPr/>
            </a:pPr>
            <a:r>
              <a:rPr lang="en-US" b="0" i="0" dirty="0" smtClean="0"/>
              <a:t>[Trainer – After the poll closes, comment on the r</a:t>
            </a:r>
            <a:r>
              <a:rPr lang="en-US" b="0" i="0" baseline="0" dirty="0" smtClean="0"/>
              <a:t>esponses and the percentage of correct responses.]</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correct answer is “a”, IRG. The IRG would not be a useful tool because you cannot view specific case or court order information from this application. Remember the IRG is a resource for general policy, program, and contact information for a state or tribe. </a:t>
            </a:r>
          </a:p>
          <a:p>
            <a:r>
              <a:rPr lang="en-US" baseline="0" dirty="0" smtClean="0"/>
              <a:t> </a:t>
            </a:r>
          </a:p>
          <a:p>
            <a:r>
              <a:rPr lang="en-US" baseline="0" dirty="0" smtClean="0"/>
              <a:t>An FCR Query can locate any cases on the FCR related to your participants and will indicate whether there is a support order for that case. You can also use QUICK to view case information as long as both states are on QUICK. CSENet is a great mechanism to receive and request support order information as well.  </a:t>
            </a:r>
          </a:p>
          <a:p>
            <a:endParaRPr lang="en-US" baseline="0" dirty="0" smtClean="0"/>
          </a:p>
          <a:p>
            <a:r>
              <a:rPr lang="en-US" dirty="0" smtClean="0"/>
              <a:t>If you learn that an order or a child support case exists, you will most likely have to contact the other state’s caseworker or Central Registry for specific information and a copy of any order that was issued.</a:t>
            </a:r>
          </a:p>
          <a:p>
            <a:endParaRPr lang="en-US" dirty="0" smtClean="0"/>
          </a:p>
          <a:p>
            <a:r>
              <a:rPr lang="en-US" dirty="0" smtClean="0"/>
              <a:t>Doing these searches before determining the appropriate action on a case can prevent potential problems. </a:t>
            </a:r>
            <a:r>
              <a:rPr lang="en-US" baseline="0" dirty="0" smtClean="0"/>
              <a:t>You do not want to </a:t>
            </a:r>
            <a:r>
              <a:rPr lang="en-US" dirty="0" smtClean="0"/>
              <a:t>establish an order when one already exists or enforce an order that</a:t>
            </a:r>
            <a:r>
              <a:rPr lang="en-US" dirty="0" smtClean="0">
                <a:solidFill>
                  <a:srgbClr val="0066FF"/>
                </a:solidFill>
              </a:rPr>
              <a:t> </a:t>
            </a:r>
            <a:r>
              <a:rPr lang="en-US" baseline="0" dirty="0" smtClean="0"/>
              <a:t>another state is already enforcing</a:t>
            </a:r>
            <a:r>
              <a:rPr lang="en-US" dirty="0" smtClean="0"/>
              <a:t>.</a:t>
            </a:r>
          </a:p>
          <a:p>
            <a:endParaRPr lang="en-US" b="1" dirty="0">
              <a:solidFill>
                <a:srgbClr val="FF0000"/>
              </a:solidFill>
            </a:endParaRPr>
          </a:p>
        </p:txBody>
      </p:sp>
      <p:sp>
        <p:nvSpPr>
          <p:cNvPr id="4" name="Slide Number Placeholder 3"/>
          <p:cNvSpPr>
            <a:spLocks noGrp="1"/>
          </p:cNvSpPr>
          <p:nvPr>
            <p:ph type="sldNum" sz="quarter" idx="10"/>
          </p:nvPr>
        </p:nvSpPr>
        <p:spPr/>
        <p:txBody>
          <a:bodyPr/>
          <a:lstStyle/>
          <a:p>
            <a:fld id="{824A558B-E4E9-A94A-B9C1-029E46A76ABA}" type="slidenum">
              <a:rPr lang="en-US" smtClean="0"/>
              <a:t>53</a:t>
            </a:fld>
            <a:endParaRPr lang="en-US" dirty="0"/>
          </a:p>
        </p:txBody>
      </p:sp>
    </p:spTree>
    <p:extLst>
      <p:ext uri="{BB962C8B-B14F-4D97-AF65-F5344CB8AC3E}">
        <p14:creationId xmlns:p14="http://schemas.microsoft.com/office/powerpoint/2010/main" val="26489540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smtClean="0"/>
              <a:t>Notes: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smtClean="0"/>
              <a:t>Let’s continue to work with this scenario. </a:t>
            </a:r>
            <a:r>
              <a:rPr lang="en-US" b="0" i="0" baseline="0" dirty="0" smtClean="0"/>
              <a:t>In doing research on the case, Illinois finds out that Hawaii did issue an order.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baseline="0" dirty="0" smtClean="0"/>
          </a:p>
          <a:p>
            <a:pPr marL="0" indent="0">
              <a:buNone/>
            </a:pPr>
            <a:r>
              <a:rPr lang="en-US" b="0" dirty="0" smtClean="0"/>
              <a:t>Which of these federal tools can be used to request a certified copy of the order, assuming both states have implemented them all?</a:t>
            </a:r>
          </a:p>
          <a:p>
            <a:pPr marL="0" indent="0">
              <a:buNone/>
            </a:pPr>
            <a:endParaRPr lang="en-US" dirty="0" smtClean="0"/>
          </a:p>
          <a:p>
            <a:pPr marL="0" indent="0">
              <a:buNone/>
            </a:pPr>
            <a:r>
              <a:rPr lang="en-US" dirty="0" smtClean="0"/>
              <a:t>a. IRG</a:t>
            </a:r>
          </a:p>
          <a:p>
            <a:pPr marL="0" indent="0">
              <a:buNone/>
            </a:pPr>
            <a:r>
              <a:rPr lang="en-US" dirty="0" smtClean="0"/>
              <a:t>b. EDE</a:t>
            </a:r>
          </a:p>
          <a:p>
            <a:pPr marL="0" indent="0">
              <a:buNone/>
            </a:pPr>
            <a:r>
              <a:rPr lang="en-US" dirty="0" smtClean="0"/>
              <a:t>c. FCR Query</a:t>
            </a:r>
          </a:p>
          <a:p>
            <a:pPr marL="0" indent="0">
              <a:buNone/>
            </a:pPr>
            <a:r>
              <a:rPr lang="en-US" dirty="0" smtClean="0"/>
              <a:t>d. QUICK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smtClean="0"/>
              <a:t>The poll is now open. Select the response you believe is correct, and then click submit.</a:t>
            </a:r>
            <a:endParaRPr lang="en-US" b="0" i="0" baseline="0" dirty="0" smtClean="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8419EB-7D9E-45C3-BB9A-1003877D5DC7}" type="slidenum">
              <a:rPr lang="en-US" smtClean="0"/>
              <a:t>54</a:t>
            </a:fld>
            <a:endParaRPr lang="en-US" dirty="0"/>
          </a:p>
        </p:txBody>
      </p:sp>
    </p:spTree>
    <p:extLst>
      <p:ext uri="{BB962C8B-B14F-4D97-AF65-F5344CB8AC3E}">
        <p14:creationId xmlns:p14="http://schemas.microsoft.com/office/powerpoint/2010/main" val="7975708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smtClean="0"/>
              <a:t>Notes: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smtClean="0"/>
              <a:t>[Trainer – After the poll closes, comment on the r</a:t>
            </a:r>
            <a:r>
              <a:rPr lang="en-US" b="0" i="0" baseline="0" dirty="0" smtClean="0"/>
              <a:t>esponses and the percentage of correct responses.]</a:t>
            </a:r>
          </a:p>
          <a:p>
            <a:endParaRPr lang="en-US" dirty="0" smtClean="0"/>
          </a:p>
          <a:p>
            <a:r>
              <a:rPr lang="en-US" dirty="0" smtClean="0"/>
              <a:t>The best answer for this question is “b”, EDE. As</a:t>
            </a:r>
            <a:r>
              <a:rPr lang="en-US" baseline="0" dirty="0" smtClean="0"/>
              <a:t> long as both states have implemented EDE, this is the most efficient method of requesting a copy of a support order. The IRG, FCR Query, and QUICK are only inquiry tools, so there is no way to request an order directly from those applications. However, the IRG and sometimes QUICK have contact information, so you could use that information to make a phone call to get a copy of the order.</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8419EB-7D9E-45C3-BB9A-1003877D5DC7}" type="slidenum">
              <a:rPr lang="en-US" smtClean="0"/>
              <a:t>55</a:t>
            </a:fld>
            <a:endParaRPr lang="en-US" dirty="0"/>
          </a:p>
        </p:txBody>
      </p:sp>
    </p:spTree>
    <p:extLst>
      <p:ext uri="{BB962C8B-B14F-4D97-AF65-F5344CB8AC3E}">
        <p14:creationId xmlns:p14="http://schemas.microsoft.com/office/powerpoint/2010/main" val="124547856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r>
              <a:rPr lang="en-US" baseline="0" dirty="0" smtClean="0"/>
              <a:t> </a:t>
            </a:r>
          </a:p>
          <a:p>
            <a:endParaRPr lang="en-US" baseline="0" dirty="0" smtClean="0"/>
          </a:p>
          <a:p>
            <a:r>
              <a:rPr lang="en-US" dirty="0" smtClean="0"/>
              <a:t>Now that Illinois has a copy of the Hawaii order, they would like</a:t>
            </a:r>
            <a:r>
              <a:rPr lang="en-US" baseline="0" dirty="0" smtClean="0"/>
              <a:t> to refer the interstate case to Montana for enforcement of the Hawaii order.  </a:t>
            </a:r>
          </a:p>
          <a:p>
            <a:endParaRPr lang="en-US" baseline="0" dirty="0" smtClean="0"/>
          </a:p>
          <a:p>
            <a:pPr marL="0" indent="0">
              <a:buNone/>
            </a:pPr>
            <a:r>
              <a:rPr lang="en-US" b="0" dirty="0" smtClean="0"/>
              <a:t>Which federal interstate tool can Illinois use to look up the forms and information Montana requires?</a:t>
            </a:r>
          </a:p>
          <a:p>
            <a:pPr marL="0" indent="0">
              <a:buNone/>
            </a:pPr>
            <a:endParaRPr lang="en-US" b="1" dirty="0" smtClean="0"/>
          </a:p>
          <a:p>
            <a:pPr marL="0" indent="0">
              <a:buNone/>
            </a:pPr>
            <a:r>
              <a:rPr lang="en-US" dirty="0" smtClean="0"/>
              <a:t>a. QUICK</a:t>
            </a:r>
          </a:p>
          <a:p>
            <a:pPr lvl="0"/>
            <a:r>
              <a:rPr lang="en-US" dirty="0" smtClean="0"/>
              <a:t>b. EDE</a:t>
            </a:r>
          </a:p>
          <a:p>
            <a:pPr lvl="0"/>
            <a:r>
              <a:rPr lang="en-US" dirty="0" smtClean="0"/>
              <a:t>c. FCR Query</a:t>
            </a:r>
          </a:p>
          <a:p>
            <a:pPr lvl="0"/>
            <a:r>
              <a:rPr lang="en-US" dirty="0" smtClean="0"/>
              <a:t>d.</a:t>
            </a:r>
            <a:r>
              <a:rPr lang="en-US" baseline="0" dirty="0" smtClean="0"/>
              <a:t> </a:t>
            </a:r>
            <a:r>
              <a:rPr lang="en-US" dirty="0" smtClean="0"/>
              <a:t>IRG</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smtClean="0"/>
              <a:t>The poll is now open. Select the response you believe is correct, and then click submit.</a:t>
            </a:r>
            <a:endParaRPr lang="en-US" b="0" i="0" baseline="0" dirty="0" smtClean="0"/>
          </a:p>
          <a:p>
            <a:endParaRPr lang="en-US" dirty="0"/>
          </a:p>
        </p:txBody>
      </p:sp>
      <p:sp>
        <p:nvSpPr>
          <p:cNvPr id="4" name="Slide Number Placeholder 3"/>
          <p:cNvSpPr>
            <a:spLocks noGrp="1"/>
          </p:cNvSpPr>
          <p:nvPr>
            <p:ph type="sldNum" sz="quarter" idx="10"/>
          </p:nvPr>
        </p:nvSpPr>
        <p:spPr/>
        <p:txBody>
          <a:bodyPr/>
          <a:lstStyle/>
          <a:p>
            <a:fld id="{8D8419EB-7D9E-45C3-BB9A-1003877D5DC7}" type="slidenum">
              <a:rPr lang="en-US" smtClean="0"/>
              <a:t>56</a:t>
            </a:fld>
            <a:endParaRPr lang="en-US" dirty="0"/>
          </a:p>
        </p:txBody>
      </p:sp>
    </p:spTree>
    <p:extLst>
      <p:ext uri="{BB962C8B-B14F-4D97-AF65-F5344CB8AC3E}">
        <p14:creationId xmlns:p14="http://schemas.microsoft.com/office/powerpoint/2010/main" val="407370212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smtClean="0"/>
              <a:t>Notes: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smtClean="0"/>
              <a:t>[Trainer – After the poll closes, comment on the r</a:t>
            </a:r>
            <a:r>
              <a:rPr lang="en-US" b="0" i="0" baseline="0" dirty="0" smtClean="0"/>
              <a:t>esponses and the percentage of correct responses.]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baseline="0" dirty="0" smtClean="0"/>
          </a:p>
          <a:p>
            <a:r>
              <a:rPr lang="en-US" dirty="0" smtClean="0"/>
              <a:t>The correct answer for this question</a:t>
            </a:r>
            <a:r>
              <a:rPr lang="en-US" baseline="0" dirty="0" smtClean="0"/>
              <a:t> is “d”, IRG. Each state has provided information about forms and information needed to proceed with an intergovernmental case in their state.  </a:t>
            </a:r>
            <a:endParaRPr lang="en-US" dirty="0"/>
          </a:p>
        </p:txBody>
      </p:sp>
      <p:sp>
        <p:nvSpPr>
          <p:cNvPr id="4" name="Slide Number Placeholder 3"/>
          <p:cNvSpPr>
            <a:spLocks noGrp="1"/>
          </p:cNvSpPr>
          <p:nvPr>
            <p:ph type="sldNum" sz="quarter" idx="10"/>
          </p:nvPr>
        </p:nvSpPr>
        <p:spPr/>
        <p:txBody>
          <a:bodyPr/>
          <a:lstStyle/>
          <a:p>
            <a:fld id="{8D8419EB-7D9E-45C3-BB9A-1003877D5DC7}" type="slidenum">
              <a:rPr lang="en-US" smtClean="0"/>
              <a:t>57</a:t>
            </a:fld>
            <a:endParaRPr lang="en-US" dirty="0"/>
          </a:p>
        </p:txBody>
      </p:sp>
    </p:spTree>
    <p:extLst>
      <p:ext uri="{BB962C8B-B14F-4D97-AF65-F5344CB8AC3E}">
        <p14:creationId xmlns:p14="http://schemas.microsoft.com/office/powerpoint/2010/main" val="31993192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54">
              <a:defRPr/>
            </a:pPr>
            <a:r>
              <a:rPr lang="en-US" dirty="0" smtClean="0"/>
              <a:t>Notes: </a:t>
            </a:r>
          </a:p>
          <a:p>
            <a:pPr defTabSz="457154">
              <a:defRPr/>
            </a:pPr>
            <a:endParaRPr lang="en-US" b="0" i="0" dirty="0" smtClean="0"/>
          </a:p>
          <a:p>
            <a:r>
              <a:rPr lang="en-US" dirty="0" smtClean="0"/>
              <a:t>In</a:t>
            </a:r>
            <a:r>
              <a:rPr lang="en-US" baseline="0" dirty="0" smtClean="0"/>
              <a:t> our next scenario Sarah, our custodial parent, lives in Oklahoma and has applied for child support services there. The noncustodial parent, Robert, lives in Ohio.  </a:t>
            </a:r>
          </a:p>
          <a:p>
            <a:endParaRPr lang="en-US" baseline="0" dirty="0" smtClean="0"/>
          </a:p>
          <a:p>
            <a:r>
              <a:rPr lang="en-US" baseline="0" dirty="0" smtClean="0"/>
              <a:t>The custodial parent says that Virginia issued the order, but she lost it moving to Oklahoma.  </a:t>
            </a:r>
          </a:p>
          <a:p>
            <a:endParaRPr lang="en-US" dirty="0" smtClean="0"/>
          </a:p>
          <a:p>
            <a:pPr>
              <a:spcBef>
                <a:spcPts val="600"/>
              </a:spcBef>
            </a:pPr>
            <a:r>
              <a:rPr lang="en-US" sz="1200" dirty="0" smtClean="0"/>
              <a:t>In its case analysis, Oklahoma uses EDE to send a CSE Transmittal #3 – Request for Assistance/Discovery to Virginia requesting copies of the order and payment records since both states are EDE states.</a:t>
            </a:r>
          </a:p>
          <a:p>
            <a:pPr marL="0" indent="0">
              <a:buNone/>
            </a:pPr>
            <a:endParaRPr lang="en-US" sz="1200" b="1" dirty="0" smtClean="0"/>
          </a:p>
          <a:p>
            <a:pPr marL="0" indent="0">
              <a:buNone/>
            </a:pPr>
            <a:r>
              <a:rPr lang="en-US" sz="1200" b="0" dirty="0" smtClean="0"/>
              <a:t>Is Virginia required to cooperate with this request?</a:t>
            </a:r>
          </a:p>
          <a:p>
            <a:pPr marL="0" indent="0">
              <a:buNone/>
            </a:pPr>
            <a:endParaRPr lang="en-US" sz="1200" b="0" dirty="0" smtClean="0"/>
          </a:p>
          <a:p>
            <a:pPr marL="228600" lvl="0" indent="-228600">
              <a:buFont typeface="+mj-lt"/>
              <a:buAutoNum type="alphaLcPeriod"/>
            </a:pPr>
            <a:r>
              <a:rPr lang="en-US" sz="1200" dirty="0" smtClean="0"/>
              <a:t>Yes</a:t>
            </a:r>
          </a:p>
          <a:p>
            <a:pPr marL="228600" lvl="0" indent="-228600">
              <a:buFont typeface="+mj-lt"/>
              <a:buAutoNum type="alphaLcPeriod"/>
            </a:pPr>
            <a:r>
              <a:rPr lang="en-US" sz="1200" dirty="0" smtClean="0"/>
              <a:t>No</a:t>
            </a:r>
          </a:p>
          <a:p>
            <a:r>
              <a:rPr lang="en-US" baseline="0" dirty="0" smtClean="0"/>
              <a:t>  </a:t>
            </a:r>
          </a:p>
          <a:p>
            <a:pPr marL="0" marR="0" lvl="0" indent="0" algn="l" defTabSz="452582" rtl="0" eaLnBrk="1" fontAlgn="auto" latinLnBrk="0" hangingPunct="1">
              <a:lnSpc>
                <a:spcPct val="100000"/>
              </a:lnSpc>
              <a:spcBef>
                <a:spcPts val="0"/>
              </a:spcBef>
              <a:spcAft>
                <a:spcPts val="0"/>
              </a:spcAft>
              <a:buClrTx/>
              <a:buSzTx/>
              <a:buFontTx/>
              <a:buNone/>
              <a:tabLst/>
              <a:defRPr/>
            </a:pPr>
            <a:r>
              <a:rPr lang="en-US" b="0" i="0" dirty="0" smtClean="0"/>
              <a:t>The poll is now open.  Select the response you believe is correct, and then click submit.</a:t>
            </a:r>
            <a:endParaRPr lang="en-US" b="0" i="0" baseline="0" dirty="0" smtClean="0"/>
          </a:p>
          <a:p>
            <a:pPr defTabSz="452582">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58</a:t>
            </a:fld>
            <a:endParaRPr lang="en-US" dirty="0"/>
          </a:p>
        </p:txBody>
      </p:sp>
    </p:spTree>
    <p:extLst>
      <p:ext uri="{BB962C8B-B14F-4D97-AF65-F5344CB8AC3E}">
        <p14:creationId xmlns:p14="http://schemas.microsoft.com/office/powerpoint/2010/main" val="156365511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54">
              <a:defRPr/>
            </a:pPr>
            <a:r>
              <a:rPr lang="en-US" dirty="0" smtClean="0"/>
              <a:t>Notes:</a:t>
            </a:r>
          </a:p>
          <a:p>
            <a:pPr defTabSz="457154">
              <a:defRPr/>
            </a:pPr>
            <a:endParaRPr lang="en-US" b="0" i="0" dirty="0" smtClean="0"/>
          </a:p>
          <a:p>
            <a:pPr defTabSz="457154">
              <a:defRPr/>
            </a:pPr>
            <a:r>
              <a:rPr lang="en-US" b="0" i="0" dirty="0" smtClean="0"/>
              <a:t>[Trainer – After the poll closes, comment on the r</a:t>
            </a:r>
            <a:r>
              <a:rPr lang="en-US" b="0" i="0" baseline="0" dirty="0" smtClean="0"/>
              <a:t>esponses and the percentage of correct responses.]</a:t>
            </a:r>
          </a:p>
          <a:p>
            <a:endParaRPr lang="en-US" dirty="0" smtClean="0"/>
          </a:p>
          <a:p>
            <a:r>
              <a:rPr lang="en-US" dirty="0" smtClean="0"/>
              <a:t>The correct answer is yes, Virginia must cooperate with the request received on </a:t>
            </a:r>
            <a:r>
              <a:rPr lang="en-US" b="0" dirty="0" smtClean="0"/>
              <a:t>the </a:t>
            </a:r>
            <a:r>
              <a:rPr lang="en-US" dirty="0"/>
              <a:t>Child Support Enforcement Transmittal #3 – Request for Assistance/Discovery</a:t>
            </a:r>
            <a:r>
              <a:rPr lang="en-US" b="0" dirty="0" smtClean="0"/>
              <a:t>.</a:t>
            </a:r>
            <a:r>
              <a:rPr lang="en-US" dirty="0" smtClean="0"/>
              <a:t> As we talked about in the Interstate 201 webinar, federal regulations require states to cooperate</a:t>
            </a:r>
            <a:r>
              <a:rPr lang="en-US" baseline="0" dirty="0" smtClean="0"/>
              <a:t> with each other and provide assistance in certain types of limited services requests. These are:</a:t>
            </a:r>
          </a:p>
          <a:p>
            <a:endParaRPr lang="en-US" baseline="0" dirty="0" smtClean="0"/>
          </a:p>
          <a:p>
            <a:pPr marL="169718" indent="-169718" defTabSz="452582">
              <a:buFont typeface="Arial" panose="020B0604020202020204" pitchFamily="34" charset="0"/>
              <a:buChar char="•"/>
              <a:defRPr/>
            </a:pPr>
            <a:r>
              <a:rPr lang="en-US" dirty="0"/>
              <a:t>Quick locate</a:t>
            </a:r>
          </a:p>
          <a:p>
            <a:pPr marL="169718" indent="-169718" defTabSz="452582">
              <a:buFont typeface="Arial" panose="020B0604020202020204" pitchFamily="34" charset="0"/>
              <a:buChar char="•"/>
              <a:defRPr/>
            </a:pPr>
            <a:r>
              <a:rPr lang="en-US" dirty="0"/>
              <a:t>Service of process</a:t>
            </a:r>
          </a:p>
          <a:p>
            <a:pPr marL="169718" indent="-169718" defTabSz="452582">
              <a:buFont typeface="Arial" panose="020B0604020202020204" pitchFamily="34" charset="0"/>
              <a:buChar char="•"/>
              <a:defRPr/>
            </a:pPr>
            <a:r>
              <a:rPr lang="en-US" dirty="0"/>
              <a:t>Assistance with discovery and genetic testing</a:t>
            </a:r>
          </a:p>
          <a:p>
            <a:pPr marL="169718" indent="-169718" defTabSz="452582">
              <a:buFont typeface="Arial" panose="020B0604020202020204" pitchFamily="34" charset="0"/>
              <a:buChar char="•"/>
              <a:defRPr/>
            </a:pPr>
            <a:r>
              <a:rPr lang="en-US" dirty="0" smtClean="0"/>
              <a:t>Teleconference </a:t>
            </a:r>
            <a:r>
              <a:rPr lang="en-US" dirty="0"/>
              <a:t>hearings</a:t>
            </a:r>
          </a:p>
          <a:p>
            <a:pPr marL="169718" indent="-169718" defTabSz="452582">
              <a:buFont typeface="Arial" panose="020B0604020202020204" pitchFamily="34" charset="0"/>
              <a:buChar char="•"/>
              <a:defRPr/>
            </a:pPr>
            <a:r>
              <a:rPr lang="en-US" dirty="0"/>
              <a:t>Administrative reviews</a:t>
            </a:r>
          </a:p>
          <a:p>
            <a:pPr marL="169718" indent="-169718" defTabSz="452582">
              <a:buFont typeface="Arial" panose="020B0604020202020204" pitchFamily="34" charset="0"/>
              <a:buChar char="•"/>
              <a:defRPr/>
            </a:pPr>
            <a:r>
              <a:rPr lang="en-US" dirty="0"/>
              <a:t>High-volume automated administrative enforcement</a:t>
            </a:r>
          </a:p>
          <a:p>
            <a:pPr marL="169718" indent="-169718" defTabSz="452582">
              <a:buFont typeface="Arial" panose="020B0604020202020204" pitchFamily="34" charset="0"/>
              <a:buChar char="•"/>
              <a:defRPr/>
            </a:pPr>
            <a:r>
              <a:rPr lang="en-US" dirty="0"/>
              <a:t>Copies of court orders and payment records</a:t>
            </a:r>
            <a:endParaRPr lang="en-US" baseline="0" dirty="0" smtClean="0"/>
          </a:p>
          <a:p>
            <a:r>
              <a:rPr lang="en-US" baseline="0" dirty="0" smtClean="0"/>
              <a:t>  </a:t>
            </a:r>
          </a:p>
          <a:p>
            <a:pPr defTabSz="452582">
              <a:defRPr/>
            </a:pPr>
            <a:r>
              <a:rPr lang="en-US" baseline="0" dirty="0" smtClean="0"/>
              <a:t>In the spirit of cooperation and to ensure success in interstate cases, states are encouraged to honor requests for other types of limited services. By the way, this request on the Transmittal #3 could also be made through a CSENet transaction or the mail. </a:t>
            </a:r>
            <a:endParaRPr lang="en-US" dirty="0" smtClean="0"/>
          </a:p>
          <a:p>
            <a:endParaRPr lang="en-US" dirty="0" smtClean="0"/>
          </a:p>
          <a:p>
            <a:pPr defTabSz="452582">
              <a:defRPr/>
            </a:pPr>
            <a:r>
              <a:rPr lang="en-US" baseline="0" dirty="0" smtClean="0"/>
              <a:t>References:  45 CFR 303.7</a:t>
            </a:r>
          </a:p>
          <a:p>
            <a:pPr defTabSz="452582">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59</a:t>
            </a:fld>
            <a:endParaRPr lang="en-US" dirty="0"/>
          </a:p>
        </p:txBody>
      </p:sp>
    </p:spTree>
    <p:extLst>
      <p:ext uri="{BB962C8B-B14F-4D97-AF65-F5344CB8AC3E}">
        <p14:creationId xmlns:p14="http://schemas.microsoft.com/office/powerpoint/2010/main" val="29753706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sz="1200" kern="1200" dirty="0" smtClean="0">
                <a:solidFill>
                  <a:schemeClr val="tx1"/>
                </a:solidFill>
                <a:effectLst/>
                <a:latin typeface="+mn-lt"/>
                <a:ea typeface="+mn-ea"/>
                <a:cs typeface="+mn-cs"/>
              </a:rPr>
              <a:t>Notes: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CSENet requires</a:t>
            </a:r>
            <a:r>
              <a:rPr lang="en-US" sz="1200" kern="1200" baseline="0" dirty="0" smtClean="0">
                <a:solidFill>
                  <a:schemeClr val="tx1"/>
                </a:solidFill>
                <a:effectLst/>
                <a:latin typeface="+mn-lt"/>
                <a:ea typeface="+mn-ea"/>
                <a:cs typeface="+mn-cs"/>
              </a:rPr>
              <a:t> coding in each statewide system. Coding must be done in the CSENet standard transaction layout on all outbound transactions. For every outbound transaction, states must also code to receive the inbound transactions from other states. </a:t>
            </a:r>
            <a:r>
              <a:rPr lang="en-US" baseline="0" dirty="0" smtClean="0"/>
              <a:t>Transactions may be system generated or manually generated by workers. Generally, older statewide systems require much more manual effort by workers to build transactions. The more modern systems include more automation in the background so workers don’t need to be as involved in generating transactions. The absence or presence of information is a trigger for the system to create the outbound transaction.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CSENet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was planned as a component of the statewide system. OCSE required</a:t>
            </a:r>
            <a:r>
              <a:rPr lang="en-US" sz="1200" kern="1200" baseline="0" dirty="0" smtClean="0">
                <a:solidFill>
                  <a:schemeClr val="tx1"/>
                </a:solidFill>
                <a:effectLst/>
                <a:latin typeface="+mn-lt"/>
                <a:ea typeface="+mn-ea"/>
                <a:cs typeface="+mn-cs"/>
              </a:rPr>
              <a:t> the state to demonstrate </a:t>
            </a:r>
            <a:r>
              <a:rPr lang="en-US" sz="1200" kern="1200" dirty="0" err="1" smtClean="0">
                <a:solidFill>
                  <a:schemeClr val="tx1"/>
                </a:solidFill>
                <a:effectLst/>
                <a:latin typeface="+mn-lt"/>
                <a:ea typeface="+mn-ea"/>
                <a:cs typeface="+mn-cs"/>
              </a:rPr>
              <a:t>CSENet</a:t>
            </a:r>
            <a:r>
              <a:rPr lang="en-US" sz="1200" kern="1200" dirty="0" smtClean="0">
                <a:solidFill>
                  <a:schemeClr val="tx1"/>
                </a:solidFill>
                <a:effectLst/>
                <a:latin typeface="+mn-lt"/>
                <a:ea typeface="+mn-ea"/>
                <a:cs typeface="+mn-cs"/>
              </a:rPr>
              <a:t> activity as part of the state system certification process. The level of automation and transaction processing varied greatly as state systems</a:t>
            </a:r>
            <a:r>
              <a:rPr lang="en-US" sz="1200" kern="1200" baseline="0" dirty="0" smtClean="0">
                <a:solidFill>
                  <a:schemeClr val="tx1"/>
                </a:solidFill>
                <a:effectLst/>
                <a:latin typeface="+mn-lt"/>
                <a:ea typeface="+mn-ea"/>
                <a:cs typeface="+mn-cs"/>
              </a:rPr>
              <a:t> were being certified.</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You can find more information on using the CSENet application and coding for each transaction on the OCSE website at the url noted on the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D8419EB-7D9E-45C3-BB9A-1003877D5DC7}" type="slidenum">
              <a:rPr lang="en-US" smtClean="0"/>
              <a:t>6</a:t>
            </a:fld>
            <a:endParaRPr lang="en-US" dirty="0"/>
          </a:p>
        </p:txBody>
      </p:sp>
    </p:spTree>
    <p:extLst>
      <p:ext uri="{BB962C8B-B14F-4D97-AF65-F5344CB8AC3E}">
        <p14:creationId xmlns:p14="http://schemas.microsoft.com/office/powerpoint/2010/main" val="16250296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dirty="0" smtClean="0"/>
          </a:p>
          <a:p>
            <a:r>
              <a:rPr lang="en-US" dirty="0" smtClean="0"/>
              <a:t>In our next scenario, the custodial</a:t>
            </a:r>
            <a:r>
              <a:rPr lang="en-US" baseline="0" dirty="0" smtClean="0"/>
              <a:t> parent, </a:t>
            </a:r>
            <a:r>
              <a:rPr lang="en-US" dirty="0" smtClean="0"/>
              <a:t>Jennifer, lives in Louisiana with the children and has applied there for child support services</a:t>
            </a:r>
            <a:r>
              <a:rPr lang="en-US" baseline="0" dirty="0" smtClean="0"/>
              <a:t> </a:t>
            </a:r>
            <a:r>
              <a:rPr lang="en-US" dirty="0" smtClean="0"/>
              <a:t>to establish paternity and a child support order.</a:t>
            </a:r>
            <a:r>
              <a:rPr lang="en-US" baseline="0" dirty="0" smtClean="0"/>
              <a:t> The noncustodial parent</a:t>
            </a:r>
            <a:r>
              <a:rPr lang="en-US" dirty="0" smtClean="0"/>
              <a:t>, Jeff, moved to Michigan three years ago.</a:t>
            </a:r>
          </a:p>
          <a:p>
            <a:endParaRPr lang="en-US" dirty="0" smtClean="0"/>
          </a:p>
          <a:p>
            <a:r>
              <a:rPr lang="en-US" dirty="0" smtClean="0"/>
              <a:t>Your case analysis determines that there are no cases or orders regarding the parties.</a:t>
            </a:r>
            <a:r>
              <a:rPr lang="en-US" baseline="0" dirty="0" smtClean="0"/>
              <a:t> </a:t>
            </a:r>
            <a:r>
              <a:rPr lang="en-US" dirty="0" smtClean="0"/>
              <a:t>Long-arm jurisdiction does not apply to this case, so Louisiana will refer an interstate case to Michigan to request establishment of paternity and a child support order. </a:t>
            </a:r>
          </a:p>
          <a:p>
            <a:endParaRPr lang="en-US" dirty="0" smtClean="0"/>
          </a:p>
          <a:p>
            <a:pPr marL="0" indent="0">
              <a:buNone/>
            </a:pPr>
            <a:r>
              <a:rPr lang="en-US" b="0" dirty="0" smtClean="0"/>
              <a:t>Since Louisiana is now on QUICK, that would be the best tool to use to forward the intergovernmental referral to Michigan. </a:t>
            </a:r>
          </a:p>
          <a:p>
            <a:pPr marL="0" indent="0">
              <a:buNone/>
            </a:pPr>
            <a:endParaRPr lang="en-US" b="0" dirty="0" smtClean="0"/>
          </a:p>
          <a:p>
            <a:pPr marL="228600" indent="-228600">
              <a:buFont typeface="+mj-lt"/>
              <a:buAutoNum type="alphaLcPeriod"/>
            </a:pPr>
            <a:r>
              <a:rPr lang="en-US" dirty="0" smtClean="0"/>
              <a:t>True</a:t>
            </a:r>
          </a:p>
          <a:p>
            <a:pPr marL="228600" indent="-228600">
              <a:buFont typeface="+mj-lt"/>
              <a:buAutoNum type="alphaLcPeriod"/>
            </a:pPr>
            <a:r>
              <a:rPr lang="en-US" dirty="0" smtClean="0"/>
              <a:t>False</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smtClean="0"/>
              <a:t>The poll is now open. Select the response you believe is correct, and then click submit.</a:t>
            </a:r>
            <a:endParaRPr lang="en-US" b="0" i="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latin typeface="+mn-lt"/>
            </a:endParaRPr>
          </a:p>
        </p:txBody>
      </p:sp>
      <p:sp>
        <p:nvSpPr>
          <p:cNvPr id="4" name="Slide Number Placeholder 3"/>
          <p:cNvSpPr>
            <a:spLocks noGrp="1"/>
          </p:cNvSpPr>
          <p:nvPr>
            <p:ph type="sldNum" sz="quarter" idx="10"/>
          </p:nvPr>
        </p:nvSpPr>
        <p:spPr/>
        <p:txBody>
          <a:bodyPr/>
          <a:lstStyle/>
          <a:p>
            <a:fld id="{4304B9D3-56FA-49FF-ADED-77D7CDAAB37A}" type="slidenum">
              <a:rPr lang="en-US" smtClean="0"/>
              <a:t>60</a:t>
            </a:fld>
            <a:endParaRPr lang="en-US" dirty="0"/>
          </a:p>
        </p:txBody>
      </p:sp>
    </p:spTree>
    <p:extLst>
      <p:ext uri="{BB962C8B-B14F-4D97-AF65-F5344CB8AC3E}">
        <p14:creationId xmlns:p14="http://schemas.microsoft.com/office/powerpoint/2010/main" val="220580384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mn-lt"/>
              </a:rPr>
              <a:t>Notes: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mn-lt"/>
              </a:rPr>
              <a:t>[Trainer – After the poll closes, comment on the responses and the percentage of correct responses.]</a:t>
            </a:r>
          </a:p>
          <a:p>
            <a:endParaRPr lang="en-US" dirty="0" smtClean="0"/>
          </a:p>
          <a:p>
            <a:r>
              <a:rPr lang="en-US" dirty="0" smtClean="0"/>
              <a:t>The correct answer is False. </a:t>
            </a:r>
            <a:r>
              <a:rPr lang="en-US" baseline="0" dirty="0" smtClean="0"/>
              <a:t>QUICK is a view only tool. You cannot use QUICK to communicate or exchange documents with another state. The best option would be to use EDE or CSENet to send the request. Please note that if you use CSENet, you will need to send the required forms and supporting documentation using either EDE or regular mail. </a:t>
            </a:r>
            <a:endParaRPr lang="en-US" dirty="0"/>
          </a:p>
        </p:txBody>
      </p:sp>
      <p:sp>
        <p:nvSpPr>
          <p:cNvPr id="4" name="Slide Number Placeholder 3"/>
          <p:cNvSpPr>
            <a:spLocks noGrp="1"/>
          </p:cNvSpPr>
          <p:nvPr>
            <p:ph type="sldNum" sz="quarter" idx="10"/>
          </p:nvPr>
        </p:nvSpPr>
        <p:spPr/>
        <p:txBody>
          <a:bodyPr/>
          <a:lstStyle/>
          <a:p>
            <a:fld id="{4304B9D3-56FA-49FF-ADED-77D7CDAAB37A}" type="slidenum">
              <a:rPr lang="en-US" smtClean="0"/>
              <a:t>61</a:t>
            </a:fld>
            <a:endParaRPr lang="en-US" dirty="0"/>
          </a:p>
        </p:txBody>
      </p:sp>
    </p:spTree>
    <p:extLst>
      <p:ext uri="{BB962C8B-B14F-4D97-AF65-F5344CB8AC3E}">
        <p14:creationId xmlns:p14="http://schemas.microsoft.com/office/powerpoint/2010/main" val="251059189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 </a:t>
            </a:r>
          </a:p>
          <a:p>
            <a:endParaRPr lang="en-US" dirty="0" smtClean="0"/>
          </a:p>
          <a:p>
            <a:r>
              <a:rPr lang="en-US" dirty="0" smtClean="0"/>
              <a:t>Eric, the custodial parent, and his three children live in West Virginia.</a:t>
            </a:r>
            <a:r>
              <a:rPr lang="en-US" baseline="0" dirty="0" smtClean="0"/>
              <a:t> The n</a:t>
            </a:r>
            <a:r>
              <a:rPr lang="en-US" dirty="0" smtClean="0"/>
              <a:t>oncustodial</a:t>
            </a:r>
            <a:r>
              <a:rPr lang="en-US" baseline="0" dirty="0" smtClean="0"/>
              <a:t> parent, </a:t>
            </a:r>
            <a:r>
              <a:rPr lang="en-US" dirty="0" smtClean="0"/>
              <a:t>Marley, lives in Maryland and hasn’t made any payments in six months.</a:t>
            </a:r>
            <a:r>
              <a:rPr lang="en-US" baseline="0" dirty="0" smtClean="0"/>
              <a:t> </a:t>
            </a:r>
            <a:r>
              <a:rPr lang="en-US" dirty="0" smtClean="0"/>
              <a:t>West Virginia has an open case with Maryland to enforce the West Virginia order.</a:t>
            </a:r>
            <a:r>
              <a:rPr lang="en-US" baseline="0" dirty="0" smtClean="0"/>
              <a:t> </a:t>
            </a:r>
            <a:r>
              <a:rPr lang="en-US" dirty="0" smtClean="0"/>
              <a:t>The West Virginia caseworker would like to know the status of enforcement actions, however Maryland is not yet on QUICK.</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Which federal interstate</a:t>
            </a:r>
            <a:r>
              <a:rPr lang="en-US" baseline="0" dirty="0" smtClean="0"/>
              <a:t> </a:t>
            </a:r>
            <a:r>
              <a:rPr lang="en-US" dirty="0" smtClean="0"/>
              <a:t>tool listed below is the most effective method to request case status, assuming both states have implemented them all?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228600" indent="-228600">
              <a:buAutoNum type="alphaLcPeriod"/>
            </a:pPr>
            <a:r>
              <a:rPr lang="en-US" dirty="0" smtClean="0"/>
              <a:t>EDE</a:t>
            </a:r>
          </a:p>
          <a:p>
            <a:pPr marL="228600" indent="-228600">
              <a:buAutoNum type="alphaLcPeriod"/>
            </a:pPr>
            <a:r>
              <a:rPr lang="en-US" dirty="0" smtClean="0"/>
              <a:t>CSENet</a:t>
            </a:r>
          </a:p>
          <a:p>
            <a:pPr marL="228600" indent="-228600">
              <a:buAutoNum type="alphaLcPeriod" startAt="3"/>
            </a:pPr>
            <a:r>
              <a:rPr lang="en-US" dirty="0" smtClean="0"/>
              <a:t>IRG</a:t>
            </a:r>
          </a:p>
          <a:p>
            <a:pPr marL="228600" indent="-228600">
              <a:buAutoNum type="alphaLcPeriod" startAt="3"/>
            </a:pPr>
            <a:r>
              <a:rPr lang="en-US" dirty="0" smtClean="0"/>
              <a:t>FCR</a:t>
            </a:r>
            <a:r>
              <a:rPr lang="en-US" baseline="0" dirty="0" smtClean="0"/>
              <a:t> Query </a:t>
            </a:r>
          </a:p>
          <a:p>
            <a:pPr marL="228600" indent="-228600">
              <a:buAutoNum type="alphaLcPeriod" startAt="4"/>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smtClean="0"/>
              <a:t>The poll is now open. Select the response you believe is correct, and then click submit.</a:t>
            </a:r>
            <a:endParaRPr lang="en-US" b="0" i="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latin typeface="+mn-lt"/>
            </a:endParaRPr>
          </a:p>
          <a:p>
            <a:pPr marL="0" indent="0">
              <a:buNone/>
            </a:pPr>
            <a:endParaRPr lang="en-US" dirty="0" smtClean="0"/>
          </a:p>
        </p:txBody>
      </p:sp>
      <p:sp>
        <p:nvSpPr>
          <p:cNvPr id="4" name="Slide Number Placeholder 3"/>
          <p:cNvSpPr>
            <a:spLocks noGrp="1"/>
          </p:cNvSpPr>
          <p:nvPr>
            <p:ph type="sldNum" sz="quarter" idx="10"/>
          </p:nvPr>
        </p:nvSpPr>
        <p:spPr/>
        <p:txBody>
          <a:bodyPr/>
          <a:lstStyle/>
          <a:p>
            <a:fld id="{4304B9D3-56FA-49FF-ADED-77D7CDAAB37A}" type="slidenum">
              <a:rPr lang="en-US" smtClean="0"/>
              <a:t>62</a:t>
            </a:fld>
            <a:endParaRPr lang="en-US" dirty="0"/>
          </a:p>
        </p:txBody>
      </p:sp>
    </p:spTree>
    <p:extLst>
      <p:ext uri="{BB962C8B-B14F-4D97-AF65-F5344CB8AC3E}">
        <p14:creationId xmlns:p14="http://schemas.microsoft.com/office/powerpoint/2010/main" val="389751370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mn-lt"/>
              </a:rPr>
              <a:t>Notes: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mn-lt"/>
              </a:rPr>
              <a:t>[Trainer – After the poll closes, comment on the responses and the percentage of correct responses.]</a:t>
            </a:r>
          </a:p>
          <a:p>
            <a:endParaRPr lang="en-US" dirty="0" smtClean="0"/>
          </a:p>
          <a:p>
            <a:r>
              <a:rPr lang="en-US" dirty="0" smtClean="0"/>
              <a:t>CSENet is the best answer since</a:t>
            </a:r>
            <a:r>
              <a:rPr lang="en-US" baseline="0" dirty="0" smtClean="0"/>
              <a:t> both states have implemented it. CSENet allows states to automate CSENet requests and responses and doesn’t require the worker to complete a Transmittal #2 form. EDE is the next best option if your state does not have a CSENet exchange agreement with the other state. In order to use EDE to request status, you will need to send the other state a Transmittal #2 requesting status as an unsolicited document. Of course, you can also send the Transmittal #2 by mail. </a:t>
            </a:r>
          </a:p>
          <a:p>
            <a:endParaRPr lang="en-US" baseline="0" dirty="0" smtClean="0"/>
          </a:p>
          <a:p>
            <a:r>
              <a:rPr lang="en-US" baseline="0" dirty="0" smtClean="0"/>
              <a:t>In any case, only choose one method so the other state does not receive multiple requests for the same issue. </a:t>
            </a:r>
          </a:p>
          <a:p>
            <a:endParaRPr lang="en-US" baseline="0" dirty="0" smtClean="0"/>
          </a:p>
          <a:p>
            <a:r>
              <a:rPr lang="en-US" baseline="0" dirty="0" smtClean="0"/>
              <a:t>Now let’s move on to our last scenario.</a:t>
            </a:r>
            <a:endParaRPr lang="en-US" dirty="0"/>
          </a:p>
        </p:txBody>
      </p:sp>
      <p:sp>
        <p:nvSpPr>
          <p:cNvPr id="4" name="Slide Number Placeholder 3"/>
          <p:cNvSpPr>
            <a:spLocks noGrp="1"/>
          </p:cNvSpPr>
          <p:nvPr>
            <p:ph type="sldNum" sz="quarter" idx="10"/>
          </p:nvPr>
        </p:nvSpPr>
        <p:spPr/>
        <p:txBody>
          <a:bodyPr/>
          <a:lstStyle/>
          <a:p>
            <a:fld id="{4304B9D3-56FA-49FF-ADED-77D7CDAAB37A}" type="slidenum">
              <a:rPr lang="en-US" smtClean="0"/>
              <a:t>63</a:t>
            </a:fld>
            <a:endParaRPr lang="en-US" dirty="0"/>
          </a:p>
        </p:txBody>
      </p:sp>
    </p:spTree>
    <p:extLst>
      <p:ext uri="{BB962C8B-B14F-4D97-AF65-F5344CB8AC3E}">
        <p14:creationId xmlns:p14="http://schemas.microsoft.com/office/powerpoint/2010/main" val="10540467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Let’s do</a:t>
            </a:r>
            <a:r>
              <a:rPr lang="en-US" baseline="0" dirty="0" smtClean="0"/>
              <a:t> one more scenario. </a:t>
            </a:r>
            <a:r>
              <a:rPr lang="en-US" dirty="0" smtClean="0"/>
              <a:t>The custodial parent, Angela, has applied for services in Kentucky.</a:t>
            </a:r>
            <a:r>
              <a:rPr lang="en-US" baseline="0" dirty="0" smtClean="0"/>
              <a:t> Kentucky referred the interstate case to Georgia, where the noncustodial parent, John, lives. </a:t>
            </a:r>
            <a:r>
              <a:rPr lang="en-US" dirty="0" smtClean="0"/>
              <a:t>Angela was receiving payments</a:t>
            </a:r>
            <a:r>
              <a:rPr lang="en-US" baseline="0" dirty="0" smtClean="0"/>
              <a:t> up until two months ago.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What would be the best tool for the Kentucky caseworker to find the payment status in Georgia?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228600" marR="0" lvl="0" indent="-228600" algn="l" defTabSz="914400" rtl="0" eaLnBrk="1" fontAlgn="auto" latinLnBrk="0" hangingPunct="1">
              <a:lnSpc>
                <a:spcPct val="100000"/>
              </a:lnSpc>
              <a:spcBef>
                <a:spcPts val="0"/>
              </a:spcBef>
              <a:spcAft>
                <a:spcPts val="0"/>
              </a:spcAft>
              <a:buClrTx/>
              <a:buSzTx/>
              <a:buFontTx/>
              <a:buAutoNum type="alphaLcPeriod"/>
              <a:tabLst/>
              <a:defRPr/>
            </a:pPr>
            <a:r>
              <a:rPr lang="en-US" dirty="0" smtClean="0"/>
              <a:t>CSENet</a:t>
            </a:r>
          </a:p>
          <a:p>
            <a:pPr marL="228600" marR="0" lvl="0" indent="-228600" algn="l" defTabSz="914400" rtl="0" eaLnBrk="1" fontAlgn="auto" latinLnBrk="0" hangingPunct="1">
              <a:lnSpc>
                <a:spcPct val="100000"/>
              </a:lnSpc>
              <a:spcBef>
                <a:spcPts val="0"/>
              </a:spcBef>
              <a:spcAft>
                <a:spcPts val="0"/>
              </a:spcAft>
              <a:buClrTx/>
              <a:buSzTx/>
              <a:buFontTx/>
              <a:buAutoNum type="alphaLcPeriod"/>
              <a:tabLst/>
              <a:defRPr/>
            </a:pPr>
            <a:r>
              <a:rPr lang="en-US" dirty="0" smtClean="0"/>
              <a:t>QUICK</a:t>
            </a:r>
          </a:p>
          <a:p>
            <a:pPr marL="228600" marR="0" lvl="0" indent="-228600" algn="l" defTabSz="914400" rtl="0" eaLnBrk="1" fontAlgn="auto" latinLnBrk="0" hangingPunct="1">
              <a:lnSpc>
                <a:spcPct val="100000"/>
              </a:lnSpc>
              <a:spcBef>
                <a:spcPts val="0"/>
              </a:spcBef>
              <a:spcAft>
                <a:spcPts val="0"/>
              </a:spcAft>
              <a:buClrTx/>
              <a:buSzTx/>
              <a:buFontTx/>
              <a:buAutoNum type="alphaLcPeriod"/>
              <a:tabLst/>
              <a:defRPr/>
            </a:pPr>
            <a:r>
              <a:rPr lang="en-US" dirty="0" smtClean="0"/>
              <a:t>EDE</a:t>
            </a:r>
          </a:p>
          <a:p>
            <a:pPr marL="228600" marR="0" lvl="0" indent="-228600" algn="l" defTabSz="914400" rtl="0" eaLnBrk="1" fontAlgn="auto" latinLnBrk="0" hangingPunct="1">
              <a:lnSpc>
                <a:spcPct val="100000"/>
              </a:lnSpc>
              <a:spcBef>
                <a:spcPts val="0"/>
              </a:spcBef>
              <a:spcAft>
                <a:spcPts val="0"/>
              </a:spcAft>
              <a:buClrTx/>
              <a:buSzTx/>
              <a:buFontTx/>
              <a:buAutoNum type="alphaLcPeriod"/>
              <a:tabLst/>
              <a:defRPr/>
            </a:pPr>
            <a:r>
              <a:rPr lang="en-US" dirty="0" smtClean="0"/>
              <a:t>FCR</a:t>
            </a:r>
            <a:r>
              <a:rPr lang="en-US" baseline="0" dirty="0" smtClean="0"/>
              <a:t> Query</a:t>
            </a:r>
            <a:endParaRPr lang="en-US" dirty="0" smtClean="0"/>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smtClean="0"/>
              <a:t>The poll is now open. Select the response you believe is correct, and then click submit.</a:t>
            </a:r>
            <a:endParaRPr lang="en-US" b="0" i="0" baseline="0" dirty="0" smtClean="0"/>
          </a:p>
          <a:p>
            <a:endParaRPr lang="en-US" dirty="0" smtClean="0"/>
          </a:p>
        </p:txBody>
      </p:sp>
      <p:sp>
        <p:nvSpPr>
          <p:cNvPr id="4" name="Slide Number Placeholder 3"/>
          <p:cNvSpPr>
            <a:spLocks noGrp="1"/>
          </p:cNvSpPr>
          <p:nvPr>
            <p:ph type="sldNum" sz="quarter" idx="10"/>
          </p:nvPr>
        </p:nvSpPr>
        <p:spPr/>
        <p:txBody>
          <a:bodyPr/>
          <a:lstStyle/>
          <a:p>
            <a:fld id="{4304B9D3-56FA-49FF-ADED-77D7CDAAB37A}" type="slidenum">
              <a:rPr lang="en-US" smtClean="0"/>
              <a:t>64</a:t>
            </a:fld>
            <a:endParaRPr lang="en-US" dirty="0"/>
          </a:p>
        </p:txBody>
      </p:sp>
    </p:spTree>
    <p:extLst>
      <p:ext uri="{BB962C8B-B14F-4D97-AF65-F5344CB8AC3E}">
        <p14:creationId xmlns:p14="http://schemas.microsoft.com/office/powerpoint/2010/main" val="78507816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mn-lt"/>
              </a:rPr>
              <a:t>Notes: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latin typeface="+mn-lt"/>
              </a:rPr>
              <a:t>[Trainer – After the poll closes, comment on the responses and the percentage of correct responses.]</a:t>
            </a:r>
          </a:p>
          <a:p>
            <a:endParaRPr lang="en-US" dirty="0" smtClean="0"/>
          </a:p>
          <a:p>
            <a:r>
              <a:rPr lang="en-US" dirty="0" smtClean="0"/>
              <a:t>The correct answer is</a:t>
            </a:r>
            <a:r>
              <a:rPr lang="en-US" baseline="0" dirty="0" smtClean="0"/>
              <a:t> QUICK. Currently, 47 states participate in QUICK. All states that have implemented QUICK have coded for the Financial module that includes the Financial Summary, NCP Payment Detail, and Distribution Detail. </a:t>
            </a:r>
          </a:p>
          <a:p>
            <a:endParaRPr lang="en-US" baseline="0" dirty="0" smtClean="0"/>
          </a:p>
          <a:p>
            <a:r>
              <a:rPr lang="en-US" baseline="0" dirty="0" smtClean="0"/>
              <a:t>The Financial Summary section includes the date and amount of the last payment, current monthly obligation, and arrears balances. </a:t>
            </a:r>
          </a:p>
          <a:p>
            <a:endParaRPr lang="en-US" baseline="0" dirty="0" smtClean="0"/>
          </a:p>
          <a:p>
            <a:r>
              <a:rPr lang="en-US" baseline="0" dirty="0" smtClean="0"/>
              <a:t>The NCP Payment Detail section includes detailed information about NCP payments, such as the date, amount of payment, and source.</a:t>
            </a:r>
          </a:p>
          <a:p>
            <a:endParaRPr lang="en-US" baseline="0" dirty="0" smtClean="0"/>
          </a:p>
          <a:p>
            <a:r>
              <a:rPr lang="en-US" baseline="0" dirty="0" smtClean="0"/>
              <a:t>The Distribution Detail section includes detailed information about distributions to the case such as the date, recipient, and amount of payment. </a:t>
            </a:r>
          </a:p>
          <a:p>
            <a:endParaRPr lang="en-US" baseline="0" dirty="0" smtClean="0"/>
          </a:p>
          <a:p>
            <a:r>
              <a:rPr lang="en-US" baseline="0" dirty="0" smtClean="0"/>
              <a:t>This was the last scenario for this interstate training session.</a:t>
            </a:r>
            <a:endParaRPr lang="en-US" dirty="0"/>
          </a:p>
        </p:txBody>
      </p:sp>
      <p:sp>
        <p:nvSpPr>
          <p:cNvPr id="4" name="Slide Number Placeholder 3"/>
          <p:cNvSpPr>
            <a:spLocks noGrp="1"/>
          </p:cNvSpPr>
          <p:nvPr>
            <p:ph type="sldNum" sz="quarter" idx="10"/>
          </p:nvPr>
        </p:nvSpPr>
        <p:spPr/>
        <p:txBody>
          <a:bodyPr/>
          <a:lstStyle/>
          <a:p>
            <a:fld id="{4304B9D3-56FA-49FF-ADED-77D7CDAAB37A}" type="slidenum">
              <a:rPr lang="en-US" smtClean="0"/>
              <a:t>65</a:t>
            </a:fld>
            <a:endParaRPr lang="en-US" dirty="0"/>
          </a:p>
        </p:txBody>
      </p:sp>
    </p:spTree>
    <p:extLst>
      <p:ext uri="{BB962C8B-B14F-4D97-AF65-F5344CB8AC3E}">
        <p14:creationId xmlns:p14="http://schemas.microsoft.com/office/powerpoint/2010/main" val="407114010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a:p>
          <a:p>
            <a:r>
              <a:rPr lang="en-US" dirty="0"/>
              <a:t>We</a:t>
            </a:r>
            <a:r>
              <a:rPr lang="en-US" baseline="0" dirty="0"/>
              <a:t> have a few minutes for some questions on interstate </a:t>
            </a:r>
            <a:r>
              <a:rPr lang="en-US" baseline="0" dirty="0" smtClean="0"/>
              <a:t>tools, </a:t>
            </a:r>
            <a:r>
              <a:rPr lang="en-US" baseline="0" dirty="0"/>
              <a:t>but I first want to point out that after the webinar all registrants will receive a training </a:t>
            </a:r>
            <a:r>
              <a:rPr lang="en-US" baseline="0" dirty="0" smtClean="0"/>
              <a:t>evaluation. We </a:t>
            </a:r>
            <a:r>
              <a:rPr lang="en-US" baseline="0" dirty="0"/>
              <a:t>hope you will complete it </a:t>
            </a:r>
            <a:r>
              <a:rPr lang="en-US" baseline="0" dirty="0" smtClean="0"/>
              <a:t>as your feedback is important to us.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9930154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39">
              <a:defRPr/>
            </a:pPr>
            <a:r>
              <a:rPr lang="en-US" dirty="0" smtClean="0"/>
              <a:t>Notes:</a:t>
            </a:r>
          </a:p>
          <a:p>
            <a:endParaRPr lang="en-US" dirty="0" smtClean="0"/>
          </a:p>
          <a:p>
            <a:pPr defTabSz="465887">
              <a:defRPr/>
            </a:pPr>
            <a:r>
              <a:rPr lang="en-US" dirty="0" smtClean="0"/>
              <a:t>Thanks so much for participating. Please use the </a:t>
            </a:r>
            <a:r>
              <a:rPr lang="en-US" baseline="0" dirty="0" smtClean="0"/>
              <a:t>email on this slide to send additional questions or to request additional training or demos.  </a:t>
            </a:r>
            <a:endParaRPr lang="en-US" dirty="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437516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r>
              <a:rPr lang="en-US" baseline="0" dirty="0" smtClean="0"/>
              <a:t> </a:t>
            </a:r>
            <a:endParaRPr lang="en-US" dirty="0" smtClean="0"/>
          </a:p>
          <a:p>
            <a:endParaRPr lang="en-US" dirty="0" smtClean="0"/>
          </a:p>
          <a:p>
            <a:r>
              <a:rPr lang="en-US" baseline="0" dirty="0" smtClean="0"/>
              <a:t>A CSENet transaction is simply a series of data blocks containing information in a prescribed format. Some transactions consist of many data blocks in order to provide all information needed to complete a communication. There are approximately 200 CSENet transactions with differing requirements to convey information or request assistance. The different types of transactions are separated into the seven different functional areas listed on the slide.</a:t>
            </a:r>
          </a:p>
          <a:p>
            <a:endParaRPr lang="en-US" baseline="0" dirty="0" smtClean="0"/>
          </a:p>
          <a:p>
            <a:pPr marL="171450" indent="-171450">
              <a:buFont typeface="Arial" panose="020B0604020202020204" pitchFamily="34" charset="0"/>
              <a:buChar char="•"/>
            </a:pPr>
            <a:r>
              <a:rPr lang="en-US" baseline="0" dirty="0" smtClean="0"/>
              <a:t>The LO1 or Quick Locate transactions are used to locate noncustodial parents or custodial parents. These transactions request locate information in the responding states’ systems as well as requesting that the state system perform electronic locate requests to all the internal state locate resources. Information is returned to requesting states as it is received from responding states.</a:t>
            </a:r>
          </a:p>
          <a:p>
            <a:pPr marL="171450" indent="-171450">
              <a:buFont typeface="Arial" panose="020B0604020202020204" pitchFamily="34" charset="0"/>
              <a:buChar char="•"/>
            </a:pPr>
            <a:r>
              <a:rPr lang="en-US" baseline="0" dirty="0" smtClean="0"/>
              <a:t>The CSI or case status information transactions are requests sent to other states requesting all case information the receiving states have for specific cases. The state systems respond by providing all of the case data in the system. This type of transaction can also be used to request information on non-IV-D cases.</a:t>
            </a:r>
          </a:p>
          <a:p>
            <a:pPr marL="171450" indent="-171450">
              <a:buFont typeface="Arial" panose="020B0604020202020204" pitchFamily="34" charset="0"/>
              <a:buChar char="•"/>
            </a:pPr>
            <a:r>
              <a:rPr lang="en-US" baseline="0" dirty="0" smtClean="0"/>
              <a:t>Enforcement or ENF transactions are primarily used to request another state to open a two-state case and enforce an existing order. The order and any other supporting documents would need to be sent to the other state through EDE, mail or fax.</a:t>
            </a:r>
          </a:p>
          <a:p>
            <a:pPr marL="171450" indent="-171450">
              <a:buFont typeface="Arial" panose="020B0604020202020204" pitchFamily="34" charset="0"/>
              <a:buChar char="•"/>
            </a:pPr>
            <a:r>
              <a:rPr lang="en-US" baseline="0" dirty="0" smtClean="0"/>
              <a:t>The MSC or managing state cases transactions are the highest volume of CSENet transactions exchanged today. Transactions in the MSC function can be used to request or provide status on open cases, often without worker intervention. They can also be used to share case closure, </a:t>
            </a:r>
            <a:r>
              <a:rPr lang="en-US" dirty="0" smtClean="0"/>
              <a:t>interest, and arrears information on interstate cases.</a:t>
            </a:r>
            <a:endParaRPr lang="en-US" baseline="0" dirty="0" smtClean="0"/>
          </a:p>
          <a:p>
            <a:pPr marL="171450" indent="-171450">
              <a:buFont typeface="Arial" panose="020B0604020202020204" pitchFamily="34" charset="0"/>
              <a:buChar char="•"/>
            </a:pPr>
            <a:r>
              <a:rPr lang="en-US" baseline="0" dirty="0" smtClean="0"/>
              <a:t>The PAT or paternity establishment transactions are used to request that responding states establish paternity and work the case as a two-state interstate case. This normally includes establishing and enforcing an order.</a:t>
            </a:r>
          </a:p>
          <a:p>
            <a:pPr marL="171450" indent="-171450">
              <a:buFont typeface="Arial" panose="020B0604020202020204" pitchFamily="34" charset="0"/>
              <a:buChar char="•"/>
            </a:pPr>
            <a:r>
              <a:rPr lang="en-US" baseline="0" dirty="0" smtClean="0"/>
              <a:t>The EST or establishment transactions are used to request that another state establish a support order. As with enforcement transactions, supporting documents would need to be sent by EDE, mail, or fax.</a:t>
            </a:r>
          </a:p>
          <a:p>
            <a:pPr marL="171450" indent="-171450">
              <a:buFont typeface="Arial" panose="020B0604020202020204" pitchFamily="34" charset="0"/>
              <a:buChar char="•"/>
            </a:pPr>
            <a:r>
              <a:rPr lang="en-US" baseline="0" dirty="0" smtClean="0"/>
              <a:t>The COL or collection transactions are used to convey submission for federal tax refund offsets and federal tax refund offset collections.</a:t>
            </a:r>
          </a:p>
          <a:p>
            <a:pPr marL="0" indent="0">
              <a:buFont typeface="Arial" panose="020B0604020202020204" pitchFamily="34" charset="0"/>
              <a:buNone/>
            </a:pPr>
            <a:endParaRPr lang="en-US" baseline="0" dirty="0" smtClean="0"/>
          </a:p>
          <a:p>
            <a:pPr marL="0" indent="0">
              <a:buFontTx/>
              <a:buNone/>
            </a:pPr>
            <a:r>
              <a:rPr lang="en-US" baseline="0" dirty="0" smtClean="0"/>
              <a:t>Approximately 80% of all CSENet activity is in the Locate and Managing State Cases functional areas. Locate remains valuable to states for its fast response and the potential for information from in-state resources. Managing State Cases remain the most frequently used transactions primarily because they allow states to convey case status, case closure dates, and closure reasons. Many of these transactions are system-generated.</a:t>
            </a:r>
          </a:p>
          <a:p>
            <a:endParaRPr lang="en-US" dirty="0"/>
          </a:p>
        </p:txBody>
      </p:sp>
      <p:sp>
        <p:nvSpPr>
          <p:cNvPr id="4" name="Slide Number Placeholder 3"/>
          <p:cNvSpPr>
            <a:spLocks noGrp="1"/>
          </p:cNvSpPr>
          <p:nvPr>
            <p:ph type="sldNum" sz="quarter" idx="10"/>
          </p:nvPr>
        </p:nvSpPr>
        <p:spPr/>
        <p:txBody>
          <a:bodyPr/>
          <a:lstStyle/>
          <a:p>
            <a:fld id="{8D8419EB-7D9E-45C3-BB9A-1003877D5DC7}" type="slidenum">
              <a:rPr lang="en-US" smtClean="0"/>
              <a:t>7</a:t>
            </a:fld>
            <a:endParaRPr lang="en-US" dirty="0"/>
          </a:p>
        </p:txBody>
      </p:sp>
    </p:spTree>
    <p:extLst>
      <p:ext uri="{BB962C8B-B14F-4D97-AF65-F5344CB8AC3E}">
        <p14:creationId xmlns:p14="http://schemas.microsoft.com/office/powerpoint/2010/main" val="28842893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r>
              <a:rPr lang="en-US" baseline="0" dirty="0" smtClean="0"/>
              <a:t> </a:t>
            </a:r>
            <a:endParaRPr lang="en-US" dirty="0" smtClean="0"/>
          </a:p>
          <a:p>
            <a:endParaRPr lang="en-US" dirty="0" smtClean="0"/>
          </a:p>
          <a:p>
            <a:r>
              <a:rPr lang="en-US" baseline="0" dirty="0" smtClean="0"/>
              <a:t>Now let’s talk about some of the specific features and benefits of CSENet.</a:t>
            </a:r>
          </a:p>
          <a:p>
            <a:endParaRPr lang="en-US" baseline="0" dirty="0" smtClean="0"/>
          </a:p>
          <a:p>
            <a:r>
              <a:rPr lang="en-US" baseline="0" dirty="0" smtClean="0"/>
              <a:t>In order to communicate through CSENet, states must have exchange agreements open with every other state.</a:t>
            </a:r>
          </a:p>
          <a:p>
            <a:endParaRPr lang="en-US" baseline="0" dirty="0" smtClean="0"/>
          </a:p>
          <a:p>
            <a:r>
              <a:rPr lang="en-US" baseline="0" dirty="0" smtClean="0"/>
              <a:t>Establishing exchange agreements used to be a formal process involving written agreements between states. Now an exchange agreement is simply a verbal agreement between two states. States wishing to open communications notify OCSE’s Portal help desk that they are willing to exchange transactions with each other for a specific function. A separate exchange agreement must be open for each of the seven functional areas we discussed on the previous slide. Once the OCSE Portal help desk is notified, OCSE’s technical staff open </a:t>
            </a:r>
            <a:r>
              <a:rPr lang="en-US" baseline="0" dirty="0" err="1" smtClean="0"/>
              <a:t>CSENet</a:t>
            </a:r>
            <a:r>
              <a:rPr lang="en-US" baseline="0" dirty="0" smtClean="0"/>
              <a:t> communications between the states for the functions they have agreed to share. </a:t>
            </a:r>
          </a:p>
          <a:p>
            <a:endParaRPr lang="en-US" baseline="0" dirty="0" smtClean="0"/>
          </a:p>
          <a:p>
            <a:r>
              <a:rPr lang="en-US" baseline="0" dirty="0" smtClean="0"/>
              <a:t>Currently, exchange agreements for most functions are open between most states. It is important to note that when an exchange agreement is open between two states, it does not mean that both states can send and receive all transactions within that functional area due to state systems constraints. This can lead to misunderstandings between workers when transactions are sent and no response is received.</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exchange agreement matrix link is provided in the table on this slide. The exchange agreement table shows the functional areas each state can exchange with other states. The table is updated by OCSE staff as new exchange agreements are established.</a:t>
            </a:r>
          </a:p>
          <a:p>
            <a:endParaRPr lang="en-US" baseline="0" dirty="0" smtClean="0"/>
          </a:p>
          <a:p>
            <a:r>
              <a:rPr lang="en-US" baseline="0" dirty="0" smtClean="0"/>
              <a:t>CSENet transactions can support most business functions through the standard record layout. Standardized record layouts and data definitions usually result in improved data quality in interstate communication. When additional information is needed that is not in the standard record layout, workers can use free form text to share that information. Free form text can be used with any transaction; however, it is worth noting that a recent review of free form text in production transactions indicated that very little valuable case information is shared in the text. This means that it is very important to use the data elements within the standard record layout whenever possible for effective communications. </a:t>
            </a:r>
          </a:p>
          <a:p>
            <a:endParaRPr lang="en-US" baseline="0" dirty="0" smtClean="0"/>
          </a:p>
          <a:p>
            <a:r>
              <a:rPr lang="en-US" baseline="0" dirty="0" smtClean="0"/>
              <a:t>There are a number of benefits to using CSENet. Transactions created manually or by the system will reach the other states’ systems the next day. This saves time and postage for the state initiating the transaction. Overnight delivery of transactions means that responding states can begin to set up a case or take actions as requested in the transaction if the case is already open, improving efficiency on the case. </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As noted on a previous slide, statewide systems may be programmed to proactively generate transaction requests and responses as part of routine casework. They may also be programmed to proactively document in the case notes that transactions were generated and information was provided. This automation of casework activities allows workers more time to focus on the more challenging cases that require worker knowledge and judgment.  </a:t>
            </a:r>
          </a:p>
          <a:p>
            <a:pPr marL="0" indent="0">
              <a:buFont typeface="Arial" panose="020B0604020202020204" pitchFamily="34" charset="0"/>
              <a:buNone/>
            </a:pPr>
            <a:endParaRPr lang="en-US" baseline="0" dirty="0" smtClean="0"/>
          </a:p>
          <a:p>
            <a:pPr marL="171450" indent="-171450">
              <a:buFont typeface="Arial" panose="020B0604020202020204" pitchFamily="34" charset="0"/>
              <a:buChar char="•"/>
            </a:pPr>
            <a:endParaRPr lang="en-US" baseline="0" dirty="0" smtClean="0"/>
          </a:p>
          <a:p>
            <a:endParaRPr lang="en-US" baseline="0" dirty="0" smtClean="0"/>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D8419EB-7D9E-45C3-BB9A-1003877D5DC7}" type="slidenum">
              <a:rPr lang="en-US" smtClean="0"/>
              <a:t>8</a:t>
            </a:fld>
            <a:endParaRPr lang="en-US" dirty="0"/>
          </a:p>
        </p:txBody>
      </p:sp>
    </p:spTree>
    <p:extLst>
      <p:ext uri="{BB962C8B-B14F-4D97-AF65-F5344CB8AC3E}">
        <p14:creationId xmlns:p14="http://schemas.microsoft.com/office/powerpoint/2010/main" val="16990059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As we</a:t>
            </a:r>
            <a:r>
              <a:rPr lang="en-US" baseline="0" dirty="0" smtClean="0"/>
              <a:t> discussed earlier, CSENet transactions consist of strings of data. The CSENet application can communicate most of the data on the intergovernmental forms listed on this slide as unique data fields in the standardized format.</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D8419EB-7D9E-45C3-BB9A-1003877D5DC7}" type="slidenum">
              <a:rPr lang="en-US" smtClean="0"/>
              <a:t>9</a:t>
            </a:fld>
            <a:endParaRPr lang="en-US" dirty="0"/>
          </a:p>
        </p:txBody>
      </p:sp>
    </p:spTree>
    <p:extLst>
      <p:ext uri="{BB962C8B-B14F-4D97-AF65-F5344CB8AC3E}">
        <p14:creationId xmlns:p14="http://schemas.microsoft.com/office/powerpoint/2010/main" val="20017170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Dark Blue">
    <p:bg>
      <p:bgPr>
        <a:solidFill>
          <a:srgbClr val="264A64"/>
        </a:solid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1371600"/>
            <a:ext cx="5486400" cy="1600200"/>
          </a:xfrm>
        </p:spPr>
        <p:txBody>
          <a:bodyPr anchor="b" anchorCtr="0">
            <a:normAutofit/>
          </a:bodyPr>
          <a:lstStyle>
            <a:lvl1pPr>
              <a:defRPr sz="3200">
                <a:solidFill>
                  <a:srgbClr val="FFFFFF"/>
                </a:solidFill>
              </a:defRPr>
            </a:lvl1pPr>
          </a:lstStyle>
          <a:p>
            <a:r>
              <a:rPr lang="en-US" dirty="0" smtClean="0"/>
              <a:t>CLICK TO EDIT MASTER TITLE STYLE</a:t>
            </a:r>
            <a:endParaRPr lang="en-US" dirty="0"/>
          </a:p>
        </p:txBody>
      </p:sp>
      <p:sp>
        <p:nvSpPr>
          <p:cNvPr id="15" name="Subtitle 2"/>
          <p:cNvSpPr>
            <a:spLocks noGrp="1"/>
          </p:cNvSpPr>
          <p:nvPr>
            <p:ph type="subTitle" idx="1" hasCustomPrompt="1"/>
          </p:nvPr>
        </p:nvSpPr>
        <p:spPr>
          <a:xfrm>
            <a:off x="914400" y="3352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cxnSp>
        <p:nvCxnSpPr>
          <p:cNvPr id="16" name="Straight Connector 15"/>
          <p:cNvCxnSpPr/>
          <p:nvPr userDrawn="1"/>
        </p:nvCxnSpPr>
        <p:spPr>
          <a:xfrm>
            <a:off x="1066800" y="3124200"/>
            <a:ext cx="4191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6" name="Picture 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066800" y="5638801"/>
            <a:ext cx="4494969" cy="685800"/>
          </a:xfrm>
          <a:prstGeom prst="rect">
            <a:avLst/>
          </a:prstGeom>
        </p:spPr>
      </p:pic>
    </p:spTree>
    <p:extLst>
      <p:ext uri="{BB962C8B-B14F-4D97-AF65-F5344CB8AC3E}">
        <p14:creationId xmlns:p14="http://schemas.microsoft.com/office/powerpoint/2010/main" val="22864325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ue/Gray 2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3400" y="1600200"/>
            <a:ext cx="3809696" cy="4724400"/>
          </a:xfrm>
        </p:spPr>
        <p:txBody>
          <a:bodyPr>
            <a:normAutofit/>
          </a:bodyPr>
          <a:lstStyle>
            <a:lvl1pPr>
              <a:defRPr sz="200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smtClean="0"/>
              <a:t>Level 1 bullet goes here</a:t>
            </a:r>
          </a:p>
          <a:p>
            <a:pPr lvl="1"/>
            <a:r>
              <a:rPr lang="en-US" dirty="0" smtClean="0"/>
              <a:t>Level 2 bullet goes here</a:t>
            </a:r>
          </a:p>
        </p:txBody>
      </p:sp>
      <p:sp>
        <p:nvSpPr>
          <p:cNvPr id="10" name="Title 1"/>
          <p:cNvSpPr>
            <a:spLocks noGrp="1"/>
          </p:cNvSpPr>
          <p:nvPr>
            <p:ph type="title" hasCustomPrompt="1"/>
          </p:nvPr>
        </p:nvSpPr>
        <p:spPr>
          <a:xfrm>
            <a:off x="533400" y="685800"/>
            <a:ext cx="8000696" cy="461665"/>
          </a:xfrm>
        </p:spPr>
        <p:txBody>
          <a:bodyPr wrap="square" anchor="b" anchorCtr="0">
            <a:spAutoFit/>
          </a:bodyPr>
          <a:lstStyle>
            <a:lvl1pPr>
              <a:defRPr sz="2400" baseline="0">
                <a:solidFill>
                  <a:srgbClr val="336A90"/>
                </a:solidFill>
              </a:defRPr>
            </a:lvl1pPr>
          </a:lstStyle>
          <a:p>
            <a:r>
              <a:rPr lang="en-US" dirty="0" smtClean="0"/>
              <a:t>TITLE GOES HERE</a:t>
            </a:r>
            <a:endParaRPr lang="en-US" dirty="0"/>
          </a:p>
        </p:txBody>
      </p:sp>
      <p:sp>
        <p:nvSpPr>
          <p:cNvPr id="6" name="Content Placeholder 2"/>
          <p:cNvSpPr>
            <a:spLocks noGrp="1"/>
          </p:cNvSpPr>
          <p:nvPr>
            <p:ph sz="half" idx="11" hasCustomPrompt="1"/>
          </p:nvPr>
        </p:nvSpPr>
        <p:spPr>
          <a:xfrm>
            <a:off x="4724400" y="1600200"/>
            <a:ext cx="3809696" cy="4724400"/>
          </a:xfrm>
        </p:spPr>
        <p:txBody>
          <a:bodyPr>
            <a:normAutofit/>
          </a:bodyPr>
          <a:lstStyle>
            <a:lvl1pPr>
              <a:defRPr sz="200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smtClean="0"/>
              <a:t>Level 1 bullet goes here</a:t>
            </a:r>
          </a:p>
          <a:p>
            <a:pPr lvl="1"/>
            <a:r>
              <a:rPr lang="en-US" dirty="0" smtClean="0"/>
              <a:t>Level 2 bullet goes here</a:t>
            </a:r>
          </a:p>
        </p:txBody>
      </p:sp>
      <p:sp>
        <p:nvSpPr>
          <p:cNvPr id="7" name="Date Placeholder 3"/>
          <p:cNvSpPr>
            <a:spLocks noGrp="1"/>
          </p:cNvSpPr>
          <p:nvPr>
            <p:ph type="dt" sz="half" idx="2"/>
          </p:nvPr>
        </p:nvSpPr>
        <p:spPr>
          <a:xfrm>
            <a:off x="152400" y="6505545"/>
            <a:ext cx="2133600" cy="215444"/>
          </a:xfrm>
          <a:prstGeom prst="rect">
            <a:avLst/>
          </a:prstGeom>
        </p:spPr>
        <p:txBody>
          <a:bodyPr vert="horz" lIns="91440" tIns="45720" rIns="91440" bIns="45720" rtlCol="0" anchor="ctr">
            <a:spAutoFit/>
          </a:bodyPr>
          <a:lstStyle>
            <a:lvl1pPr algn="l">
              <a:defRPr sz="800" b="0" i="0">
                <a:solidFill>
                  <a:srgbClr val="6C6463"/>
                </a:solidFill>
                <a:latin typeface="Arial" panose="020B0604020202020204" pitchFamily="34" charset="0"/>
                <a:cs typeface="Arial" panose="020B0604020202020204" pitchFamily="34" charset="0"/>
              </a:defRPr>
            </a:lvl1pPr>
          </a:lstStyle>
          <a:p>
            <a:fld id="{414FB1AD-D69E-B741-965A-0BAE826C2FA6}" type="datetime1">
              <a:rPr lang="en-US" smtClean="0"/>
              <a:pPr/>
              <a:t>4/25/2019</a:t>
            </a:fld>
            <a:endParaRPr lang="en-US" dirty="0"/>
          </a:p>
        </p:txBody>
      </p:sp>
      <p:sp>
        <p:nvSpPr>
          <p:cNvPr id="9"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1" name="TextBox 10"/>
          <p:cNvSpPr txBox="1"/>
          <p:nvPr userDrawn="1"/>
        </p:nvSpPr>
        <p:spPr>
          <a:xfrm>
            <a:off x="3124200" y="6495990"/>
            <a:ext cx="2895600" cy="215444"/>
          </a:xfrm>
          <a:prstGeom prst="rect">
            <a:avLst/>
          </a:prstGeom>
          <a:noFill/>
        </p:spPr>
        <p:txBody>
          <a:bodyPr wrap="square" rtlCol="0">
            <a:spAutoFit/>
          </a:bodyPr>
          <a:lstStyle/>
          <a:p>
            <a:pPr algn="ctr"/>
            <a:r>
              <a:rPr lang="en-US" sz="800" dirty="0" smtClean="0">
                <a:solidFill>
                  <a:srgbClr val="5B616B"/>
                </a:solidFill>
                <a:latin typeface="Arial" panose="020B0604020202020204" pitchFamily="34" charset="0"/>
                <a:cs typeface="Arial" panose="020B0604020202020204" pitchFamily="34" charset="0"/>
              </a:rPr>
              <a:t>Office of Child Support Enforcement</a:t>
            </a:r>
            <a:endParaRPr lang="en-US" sz="800" dirty="0">
              <a:solidFill>
                <a:srgbClr val="5B616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74877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p:txBody>
      </p:sp>
      <p:sp>
        <p:nvSpPr>
          <p:cNvPr id="9" name="Title 1"/>
          <p:cNvSpPr>
            <a:spLocks noGrp="1"/>
          </p:cNvSpPr>
          <p:nvPr>
            <p:ph type="title" hasCustomPrompt="1"/>
          </p:nvPr>
        </p:nvSpPr>
        <p:spPr>
          <a:xfrm>
            <a:off x="686104" y="848380"/>
            <a:ext cx="7772400" cy="523220"/>
          </a:xfrm>
        </p:spPr>
        <p:txBody>
          <a:bodyPr anchor="b" anchorCtr="0">
            <a:spAutoFit/>
          </a:bodyPr>
          <a:lstStyle>
            <a:lvl1pPr>
              <a:defRPr baseline="0">
                <a:solidFill>
                  <a:srgbClr val="336A90"/>
                </a:solidFill>
              </a:defRPr>
            </a:lvl1pPr>
          </a:lstStyle>
          <a:p>
            <a:r>
              <a:rPr lang="en-US" dirty="0" smtClean="0"/>
              <a:t>CLICK TO EDIT MASTER TITLE STYLE</a:t>
            </a:r>
            <a:endParaRPr lang="en-US" dirty="0"/>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p:txBody>
      </p:sp>
      <p:sp>
        <p:nvSpPr>
          <p:cNvPr id="11" name="Date Placeholder 3"/>
          <p:cNvSpPr>
            <a:spLocks noGrp="1"/>
          </p:cNvSpPr>
          <p:nvPr>
            <p:ph type="dt" sz="half" idx="14"/>
          </p:nvPr>
        </p:nvSpPr>
        <p:spPr>
          <a:xfrm>
            <a:off x="152400" y="6505545"/>
            <a:ext cx="2133600" cy="215444"/>
          </a:xfrm>
          <a:prstGeom prst="rect">
            <a:avLst/>
          </a:prstGeom>
        </p:spPr>
        <p:txBody>
          <a:bodyPr vert="horz" lIns="91440" tIns="45720" rIns="91440" bIns="45720" rtlCol="0" anchor="ctr">
            <a:spAutoFit/>
          </a:bodyPr>
          <a:lstStyle>
            <a:lvl1pPr algn="l">
              <a:defRPr sz="800" b="0" i="0">
                <a:solidFill>
                  <a:srgbClr val="6C6463"/>
                </a:solidFill>
                <a:latin typeface="Arial" panose="020B0604020202020204" pitchFamily="34" charset="0"/>
                <a:cs typeface="Arial" panose="020B0604020202020204" pitchFamily="34" charset="0"/>
              </a:defRPr>
            </a:lvl1pPr>
          </a:lstStyle>
          <a:p>
            <a:fld id="{414FB1AD-D69E-B741-965A-0BAE826C2FA6}" type="datetime1">
              <a:rPr lang="en-US" smtClean="0"/>
              <a:pPr/>
              <a:t>4/25/2019</a:t>
            </a:fld>
            <a:endParaRPr lang="en-US" dirty="0"/>
          </a:p>
        </p:txBody>
      </p:sp>
      <p:sp>
        <p:nvSpPr>
          <p:cNvPr id="13"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4" name="TextBox 13"/>
          <p:cNvSpPr txBox="1"/>
          <p:nvPr userDrawn="1"/>
        </p:nvSpPr>
        <p:spPr>
          <a:xfrm>
            <a:off x="3124200" y="6495990"/>
            <a:ext cx="2895600" cy="215444"/>
          </a:xfrm>
          <a:prstGeom prst="rect">
            <a:avLst/>
          </a:prstGeom>
          <a:noFill/>
        </p:spPr>
        <p:txBody>
          <a:bodyPr wrap="square" rtlCol="0">
            <a:spAutoFit/>
          </a:bodyPr>
          <a:lstStyle/>
          <a:p>
            <a:pPr algn="ctr"/>
            <a:r>
              <a:rPr lang="en-US" sz="800" dirty="0" smtClean="0">
                <a:solidFill>
                  <a:srgbClr val="5B616B"/>
                </a:solidFill>
                <a:latin typeface="Arial" panose="020B0604020202020204" pitchFamily="34" charset="0"/>
                <a:cs typeface="Arial" panose="020B0604020202020204" pitchFamily="34" charset="0"/>
              </a:rPr>
              <a:t>Office of Child Support Enforcement</a:t>
            </a:r>
            <a:endParaRPr lang="en-US" sz="800" dirty="0">
              <a:solidFill>
                <a:srgbClr val="5B616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17614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 Photo">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3400" y="1600200"/>
            <a:ext cx="3809696" cy="4724400"/>
          </a:xfrm>
        </p:spPr>
        <p:txBody>
          <a:bodyPr>
            <a:normAutofit/>
          </a:bodyPr>
          <a:lstStyle>
            <a:lvl1pPr>
              <a:defRPr sz="200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10" name="Title 1"/>
          <p:cNvSpPr>
            <a:spLocks noGrp="1"/>
          </p:cNvSpPr>
          <p:nvPr>
            <p:ph type="title" hasCustomPrompt="1"/>
          </p:nvPr>
        </p:nvSpPr>
        <p:spPr>
          <a:xfrm>
            <a:off x="533400" y="540603"/>
            <a:ext cx="3809696" cy="830997"/>
          </a:xfrm>
        </p:spPr>
        <p:txBody>
          <a:bodyPr wrap="square" anchor="b" anchorCtr="0">
            <a:spAutoFit/>
          </a:bodyPr>
          <a:lstStyle>
            <a:lvl1pPr>
              <a:defRPr sz="2400" baseline="0">
                <a:solidFill>
                  <a:srgbClr val="336A90"/>
                </a:solidFill>
              </a:defRPr>
            </a:lvl1pPr>
          </a:lstStyle>
          <a:p>
            <a:r>
              <a:rPr lang="en-US" dirty="0" smtClean="0"/>
              <a:t>CLICK TO EDIT MASTER TITLE STYLE</a:t>
            </a:r>
            <a:endParaRPr lang="en-US" dirty="0"/>
          </a:p>
        </p:txBody>
      </p:sp>
      <p:sp>
        <p:nvSpPr>
          <p:cNvPr id="11" name="Content Placeholder 2"/>
          <p:cNvSpPr>
            <a:spLocks noGrp="1"/>
          </p:cNvSpPr>
          <p:nvPr>
            <p:ph sz="half" idx="11" hasCustomPrompt="1"/>
          </p:nvPr>
        </p:nvSpPr>
        <p:spPr>
          <a:xfrm>
            <a:off x="4724400" y="152399"/>
            <a:ext cx="4267200" cy="6562345"/>
          </a:xfrm>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smtClean="0"/>
              <a:t>PLACE PHOTO</a:t>
            </a:r>
          </a:p>
        </p:txBody>
      </p:sp>
    </p:spTree>
    <p:extLst>
      <p:ext uri="{BB962C8B-B14F-4D97-AF65-F5344CB8AC3E}">
        <p14:creationId xmlns:p14="http://schemas.microsoft.com/office/powerpoint/2010/main" val="2596896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Upper - Photo Lower">
    <p:spTree>
      <p:nvGrpSpPr>
        <p:cNvPr id="1" name=""/>
        <p:cNvGrpSpPr/>
        <p:nvPr/>
      </p:nvGrpSpPr>
      <p:grpSpPr>
        <a:xfrm>
          <a:off x="0" y="0"/>
          <a:ext cx="0" cy="0"/>
          <a:chOff x="0" y="0"/>
          <a:chExt cx="0" cy="0"/>
        </a:xfrm>
      </p:grpSpPr>
      <p:sp>
        <p:nvSpPr>
          <p:cNvPr id="12" name="Rectangle 11"/>
          <p:cNvSpPr/>
          <p:nvPr userDrawn="1"/>
        </p:nvSpPr>
        <p:spPr>
          <a:xfrm>
            <a:off x="152400" y="152400"/>
            <a:ext cx="8839200" cy="2895600"/>
          </a:xfrm>
          <a:prstGeom prst="rect">
            <a:avLst/>
          </a:prstGeom>
          <a:solidFill>
            <a:srgbClr val="264A6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le 7"/>
          <p:cNvSpPr>
            <a:spLocks noGrp="1"/>
          </p:cNvSpPr>
          <p:nvPr>
            <p:ph type="title"/>
          </p:nvPr>
        </p:nvSpPr>
        <p:spPr>
          <a:xfrm>
            <a:off x="685800" y="457200"/>
            <a:ext cx="7543800" cy="523220"/>
          </a:xfrm>
        </p:spPr>
        <p:txBody>
          <a:bodyPr/>
          <a:lstStyle>
            <a:lvl1pPr>
              <a:defRPr>
                <a:solidFill>
                  <a:schemeClr val="bg1"/>
                </a:solidFill>
              </a:defRPr>
            </a:lvl1pPr>
          </a:lstStyle>
          <a:p>
            <a:r>
              <a:rPr lang="en-US" dirty="0" smtClean="0">
                <a:solidFill>
                  <a:schemeClr val="bg1"/>
                </a:solidFill>
              </a:rPr>
              <a:t>For More Information</a:t>
            </a:r>
            <a:endParaRPr lang="en-US" sz="1400" i="1" dirty="0">
              <a:solidFill>
                <a:schemeClr val="bg1"/>
              </a:solidFill>
            </a:endParaRPr>
          </a:p>
        </p:txBody>
      </p:sp>
      <p:sp>
        <p:nvSpPr>
          <p:cNvPr id="15" name="Subtitle 2"/>
          <p:cNvSpPr>
            <a:spLocks noGrp="1"/>
          </p:cNvSpPr>
          <p:nvPr>
            <p:ph type="subTitle" idx="1" hasCustomPrompt="1"/>
          </p:nvPr>
        </p:nvSpPr>
        <p:spPr>
          <a:xfrm>
            <a:off x="685800" y="1219200"/>
            <a:ext cx="75438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9" name="Content Placeholder 2"/>
          <p:cNvSpPr>
            <a:spLocks noGrp="1"/>
          </p:cNvSpPr>
          <p:nvPr>
            <p:ph sz="half" idx="13" hasCustomPrompt="1"/>
          </p:nvPr>
        </p:nvSpPr>
        <p:spPr>
          <a:xfrm>
            <a:off x="152400" y="3048000"/>
            <a:ext cx="8839200" cy="3666744"/>
          </a:xfrm>
          <a:solidFill>
            <a:srgbClr val="F6F3EE"/>
          </a:solidFill>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smtClean="0"/>
              <a:t>PLACE PHOTO</a:t>
            </a:r>
          </a:p>
        </p:txBody>
      </p:sp>
    </p:spTree>
    <p:extLst>
      <p:ext uri="{BB962C8B-B14F-4D97-AF65-F5344CB8AC3E}">
        <p14:creationId xmlns:p14="http://schemas.microsoft.com/office/powerpoint/2010/main" val="9653602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ntent Upper - Photo Lower">
    <p:spTree>
      <p:nvGrpSpPr>
        <p:cNvPr id="1" name=""/>
        <p:cNvGrpSpPr/>
        <p:nvPr/>
      </p:nvGrpSpPr>
      <p:grpSpPr>
        <a:xfrm>
          <a:off x="0" y="0"/>
          <a:ext cx="0" cy="0"/>
          <a:chOff x="0" y="0"/>
          <a:chExt cx="0" cy="0"/>
        </a:xfrm>
      </p:grpSpPr>
      <p:sp>
        <p:nvSpPr>
          <p:cNvPr id="14" name="Title 7"/>
          <p:cNvSpPr>
            <a:spLocks noGrp="1"/>
          </p:cNvSpPr>
          <p:nvPr>
            <p:ph type="title"/>
          </p:nvPr>
        </p:nvSpPr>
        <p:spPr>
          <a:xfrm>
            <a:off x="552450" y="533400"/>
            <a:ext cx="3657600" cy="523220"/>
          </a:xfrm>
          <a:effectLst/>
        </p:spPr>
        <p:txBody>
          <a:bodyPr/>
          <a:lstStyle>
            <a:lvl1pPr>
              <a:defRPr>
                <a:solidFill>
                  <a:srgbClr val="336A90"/>
                </a:solidFill>
              </a:defRPr>
            </a:lvl1pPr>
          </a:lstStyle>
          <a:p>
            <a:r>
              <a:rPr lang="en-US" dirty="0" smtClean="0">
                <a:solidFill>
                  <a:schemeClr val="bg1"/>
                </a:solidFill>
              </a:rPr>
              <a:t>For More Information</a:t>
            </a:r>
            <a:endParaRPr lang="en-US" sz="1400" i="1" dirty="0">
              <a:solidFill>
                <a:schemeClr val="bg1"/>
              </a:solidFill>
            </a:endParaRPr>
          </a:p>
        </p:txBody>
      </p:sp>
      <p:sp>
        <p:nvSpPr>
          <p:cNvPr id="15" name="Subtitle 2"/>
          <p:cNvSpPr>
            <a:spLocks noGrp="1"/>
          </p:cNvSpPr>
          <p:nvPr>
            <p:ph type="subTitle" idx="1" hasCustomPrompt="1"/>
          </p:nvPr>
        </p:nvSpPr>
        <p:spPr>
          <a:xfrm>
            <a:off x="533400" y="1219200"/>
            <a:ext cx="3657600" cy="1600200"/>
          </a:xfrm>
          <a:effectLst/>
        </p:spPr>
        <p:txBody>
          <a:bodyPr>
            <a:normAutofit/>
          </a:bodyPr>
          <a:lstStyle>
            <a:lvl1pPr marL="0" indent="0" algn="l">
              <a:buNone/>
              <a:defRPr sz="1800">
                <a:solidFill>
                  <a:srgbClr val="336A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text STYLE</a:t>
            </a:r>
            <a:endParaRPr lang="en-US" dirty="0"/>
          </a:p>
        </p:txBody>
      </p:sp>
      <p:sp>
        <p:nvSpPr>
          <p:cNvPr id="9" name="Content Placeholder 2"/>
          <p:cNvSpPr>
            <a:spLocks noGrp="1"/>
          </p:cNvSpPr>
          <p:nvPr>
            <p:ph sz="half" idx="13" hasCustomPrompt="1"/>
          </p:nvPr>
        </p:nvSpPr>
        <p:spPr>
          <a:xfrm>
            <a:off x="4495800" y="152400"/>
            <a:ext cx="4495800" cy="6562344"/>
          </a:xfrm>
          <a:solidFill>
            <a:srgbClr val="F6F3EE"/>
          </a:solidFill>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smtClean="0"/>
              <a:t>PLACE PHOTO</a:t>
            </a:r>
          </a:p>
        </p:txBody>
      </p:sp>
    </p:spTree>
    <p:extLst>
      <p:ext uri="{BB962C8B-B14F-4D97-AF65-F5344CB8AC3E}">
        <p14:creationId xmlns:p14="http://schemas.microsoft.com/office/powerpoint/2010/main" val="16836708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dirty="0" smtClean="0"/>
              <a:t>Click to edit Master text styles</a:t>
            </a:r>
          </a:p>
          <a:p>
            <a:pPr lvl="1"/>
            <a:r>
              <a:rPr lang="en-US" dirty="0" smtClean="0"/>
              <a:t>Second level</a:t>
            </a:r>
          </a:p>
        </p:txBody>
      </p:sp>
      <p:sp>
        <p:nvSpPr>
          <p:cNvPr id="11" name="Title 1"/>
          <p:cNvSpPr>
            <a:spLocks noGrp="1"/>
          </p:cNvSpPr>
          <p:nvPr>
            <p:ph type="title" hasCustomPrompt="1"/>
          </p:nvPr>
        </p:nvSpPr>
        <p:spPr>
          <a:xfrm>
            <a:off x="686104" y="848380"/>
            <a:ext cx="7772400" cy="523220"/>
          </a:xfrm>
        </p:spPr>
        <p:txBody>
          <a:bodyPr anchor="b" anchorCtr="0">
            <a:spAutoFit/>
          </a:bodyPr>
          <a:lstStyle>
            <a:lvl1pPr>
              <a:defRPr baseline="0">
                <a:solidFill>
                  <a:srgbClr val="336A90"/>
                </a:solidFill>
              </a:defRPr>
            </a:lvl1pPr>
          </a:lstStyle>
          <a:p>
            <a:r>
              <a:rPr lang="en-US" dirty="0" smtClean="0"/>
              <a:t>CLICK TO EDIT MASTER TITLE STYLE</a:t>
            </a:r>
            <a:endParaRPr lang="en-US" dirty="0"/>
          </a:p>
        </p:txBody>
      </p:sp>
      <p:sp>
        <p:nvSpPr>
          <p:cNvPr id="7" name="Date Placeholder 3"/>
          <p:cNvSpPr>
            <a:spLocks noGrp="1"/>
          </p:cNvSpPr>
          <p:nvPr>
            <p:ph type="dt" sz="half" idx="2"/>
          </p:nvPr>
        </p:nvSpPr>
        <p:spPr>
          <a:xfrm>
            <a:off x="152400" y="6505545"/>
            <a:ext cx="2133600" cy="215444"/>
          </a:xfrm>
          <a:prstGeom prst="rect">
            <a:avLst/>
          </a:prstGeom>
        </p:spPr>
        <p:txBody>
          <a:bodyPr vert="horz" lIns="91440" tIns="45720" rIns="91440" bIns="45720" rtlCol="0" anchor="ctr">
            <a:spAutoFit/>
          </a:bodyPr>
          <a:lstStyle>
            <a:lvl1pPr algn="l">
              <a:defRPr sz="800" b="0" i="0">
                <a:solidFill>
                  <a:srgbClr val="6C6463"/>
                </a:solidFill>
                <a:latin typeface="Arial" panose="020B0604020202020204" pitchFamily="34" charset="0"/>
                <a:cs typeface="Arial" panose="020B0604020202020204" pitchFamily="34" charset="0"/>
              </a:defRPr>
            </a:lvl1pPr>
          </a:lstStyle>
          <a:p>
            <a:fld id="{414FB1AD-D69E-B741-965A-0BAE826C2FA6}" type="datetime1">
              <a:rPr lang="en-US" smtClean="0"/>
              <a:pPr/>
              <a:t>4/25/2019</a:t>
            </a:fld>
            <a:endParaRPr lang="en-US" dirty="0"/>
          </a:p>
        </p:txBody>
      </p:sp>
      <p:sp>
        <p:nvSpPr>
          <p:cNvPr id="13"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4" name="TextBox 13"/>
          <p:cNvSpPr txBox="1"/>
          <p:nvPr userDrawn="1"/>
        </p:nvSpPr>
        <p:spPr>
          <a:xfrm>
            <a:off x="3124200" y="6495990"/>
            <a:ext cx="2895600" cy="215444"/>
          </a:xfrm>
          <a:prstGeom prst="rect">
            <a:avLst/>
          </a:prstGeom>
          <a:noFill/>
        </p:spPr>
        <p:txBody>
          <a:bodyPr wrap="square" rtlCol="0">
            <a:spAutoFit/>
          </a:bodyPr>
          <a:lstStyle/>
          <a:p>
            <a:pPr algn="ctr"/>
            <a:r>
              <a:rPr lang="en-US" sz="800" dirty="0" smtClean="0">
                <a:solidFill>
                  <a:srgbClr val="5B616B"/>
                </a:solidFill>
                <a:latin typeface="Arial" panose="020B0604020202020204" pitchFamily="34" charset="0"/>
                <a:cs typeface="Arial" panose="020B0604020202020204" pitchFamily="34" charset="0"/>
              </a:rPr>
              <a:t>Office of Child Support Enforcement</a:t>
            </a:r>
            <a:endParaRPr lang="en-US" sz="800" dirty="0">
              <a:solidFill>
                <a:srgbClr val="5B616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9677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B6E3BE4-5285-4FF0-9B80-D2FD1D708EA0}" type="datetime1">
              <a:rPr lang="en-US" smtClean="0">
                <a:solidFill>
                  <a:prstClr val="black">
                    <a:tint val="75000"/>
                  </a:prstClr>
                </a:solidFill>
              </a:rPr>
              <a:t>4/25/2019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47AD288-ED3D-456C-8FDF-1776DBF18B15}" type="slidenum">
              <a:rPr lang="en-US" smtClean="0">
                <a:solidFill>
                  <a:prstClr val="black">
                    <a:tint val="75000"/>
                  </a:prstClr>
                </a:solidFill>
              </a:rPr>
              <a:pPr/>
              <a:t>‹#›</a:t>
            </a:fld>
            <a:endParaRPr lang="en-US" dirty="0">
              <a:solidFill>
                <a:prstClr val="black">
                  <a:tint val="75000"/>
                </a:prstClr>
              </a:solidFill>
            </a:endParaRP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287634" y="6161463"/>
            <a:ext cx="561110" cy="623455"/>
          </a:xfrm>
          <a:prstGeom prst="rect">
            <a:avLst/>
          </a:prstGeom>
        </p:spPr>
      </p:pic>
    </p:spTree>
    <p:extLst>
      <p:ext uri="{BB962C8B-B14F-4D97-AF65-F5344CB8AC3E}">
        <p14:creationId xmlns:p14="http://schemas.microsoft.com/office/powerpoint/2010/main" val="287744059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3A3E9C-65BF-42FD-8EFB-350B8CD8BEB0}" type="datetime1">
              <a:rPr lang="en-US" smtClean="0"/>
              <a:t>4/25/2019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0514D6F-3784-49A2-9699-F5174FD7820F}" type="slidenum">
              <a:rPr lang="en-US" smtClean="0"/>
              <a:t>‹#›</a:t>
            </a:fld>
            <a:endParaRPr lang="en-US" dirty="0"/>
          </a:p>
        </p:txBody>
      </p:sp>
    </p:spTree>
    <p:extLst>
      <p:ext uri="{BB962C8B-B14F-4D97-AF65-F5344CB8AC3E}">
        <p14:creationId xmlns:p14="http://schemas.microsoft.com/office/powerpoint/2010/main" val="9215408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ver - Dark Blue">
    <p:bg>
      <p:bgPr>
        <a:solidFill>
          <a:srgbClr val="264A64"/>
        </a:solid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1371600"/>
            <a:ext cx="5486400" cy="1600200"/>
          </a:xfrm>
        </p:spPr>
        <p:txBody>
          <a:bodyPr anchor="b" anchorCtr="0">
            <a:normAutofit/>
          </a:bodyPr>
          <a:lstStyle>
            <a:lvl1pPr>
              <a:defRPr sz="3200">
                <a:solidFill>
                  <a:srgbClr val="FFFFFF"/>
                </a:solidFill>
              </a:defRPr>
            </a:lvl1pPr>
          </a:lstStyle>
          <a:p>
            <a:r>
              <a:rPr lang="en-US" dirty="0" smtClean="0"/>
              <a:t>CLICK TO EDIT MASTER TITLE STYLE</a:t>
            </a:r>
            <a:endParaRPr lang="en-US" dirty="0"/>
          </a:p>
        </p:txBody>
      </p:sp>
      <p:sp>
        <p:nvSpPr>
          <p:cNvPr id="15" name="Subtitle 2"/>
          <p:cNvSpPr>
            <a:spLocks noGrp="1"/>
          </p:cNvSpPr>
          <p:nvPr>
            <p:ph type="subTitle" idx="1" hasCustomPrompt="1"/>
          </p:nvPr>
        </p:nvSpPr>
        <p:spPr>
          <a:xfrm>
            <a:off x="914400" y="3352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cxnSp>
        <p:nvCxnSpPr>
          <p:cNvPr id="16" name="Straight Connector 15"/>
          <p:cNvCxnSpPr/>
          <p:nvPr userDrawn="1"/>
        </p:nvCxnSpPr>
        <p:spPr>
          <a:xfrm>
            <a:off x="1066800" y="3124200"/>
            <a:ext cx="4191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6" name="Picture 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066800" y="5638801"/>
            <a:ext cx="4494969" cy="685800"/>
          </a:xfrm>
          <a:prstGeom prst="rect">
            <a:avLst/>
          </a:prstGeom>
        </p:spPr>
      </p:pic>
    </p:spTree>
    <p:extLst>
      <p:ext uri="{BB962C8B-B14F-4D97-AF65-F5344CB8AC3E}">
        <p14:creationId xmlns:p14="http://schemas.microsoft.com/office/powerpoint/2010/main" val="9942882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 - Light Gray">
    <p:bg>
      <p:bgPr>
        <a:solidFill>
          <a:srgbClr val="F6F3EE"/>
        </a:solid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685800" y="1676400"/>
            <a:ext cx="5486400" cy="1600200"/>
          </a:xfrm>
        </p:spPr>
        <p:txBody>
          <a:bodyPr anchor="b" anchorCtr="0">
            <a:normAutofit/>
          </a:bodyPr>
          <a:lstStyle>
            <a:lvl1pPr>
              <a:defRPr sz="3200" baseline="0">
                <a:solidFill>
                  <a:srgbClr val="336A90"/>
                </a:solidFill>
              </a:defRPr>
            </a:lvl1pPr>
          </a:lstStyle>
          <a:p>
            <a:r>
              <a:rPr lang="en-US" dirty="0" smtClean="0"/>
              <a:t>CLICK TO EDIT MASTER TITLE STYLE</a:t>
            </a:r>
            <a:endParaRPr lang="en-US" dirty="0"/>
          </a:p>
        </p:txBody>
      </p:sp>
      <p:sp>
        <p:nvSpPr>
          <p:cNvPr id="15" name="Subtitle 2"/>
          <p:cNvSpPr>
            <a:spLocks noGrp="1"/>
          </p:cNvSpPr>
          <p:nvPr>
            <p:ph type="subTitle" idx="1" hasCustomPrompt="1"/>
          </p:nvPr>
        </p:nvSpPr>
        <p:spPr>
          <a:xfrm>
            <a:off x="685800" y="3657600"/>
            <a:ext cx="3429000" cy="1600200"/>
          </a:xfrm>
        </p:spPr>
        <p:txBody>
          <a:bodyPr>
            <a:normAutofit/>
          </a:bodyPr>
          <a:lstStyle>
            <a:lvl1pPr marL="0" indent="0" algn="l">
              <a:buNone/>
              <a:defRPr sz="1800">
                <a:solidFill>
                  <a:srgbClr val="336A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cxnSp>
        <p:nvCxnSpPr>
          <p:cNvPr id="16" name="Straight Connector 15"/>
          <p:cNvCxnSpPr/>
          <p:nvPr userDrawn="1"/>
        </p:nvCxnSpPr>
        <p:spPr>
          <a:xfrm>
            <a:off x="800100" y="3429000"/>
            <a:ext cx="4343400" cy="0"/>
          </a:xfrm>
          <a:prstGeom prst="line">
            <a:avLst/>
          </a:prstGeom>
          <a:ln w="19050">
            <a:solidFill>
              <a:srgbClr val="336A9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695999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Light Gray">
    <p:bg>
      <p:bgPr>
        <a:solidFill>
          <a:srgbClr val="F6F3EE"/>
        </a:solid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685800" y="1676400"/>
            <a:ext cx="5486400" cy="1600200"/>
          </a:xfrm>
        </p:spPr>
        <p:txBody>
          <a:bodyPr anchor="b" anchorCtr="0">
            <a:normAutofit/>
          </a:bodyPr>
          <a:lstStyle>
            <a:lvl1pPr>
              <a:defRPr sz="3200" baseline="0">
                <a:solidFill>
                  <a:srgbClr val="336A90"/>
                </a:solidFill>
              </a:defRPr>
            </a:lvl1pPr>
          </a:lstStyle>
          <a:p>
            <a:r>
              <a:rPr lang="en-US" dirty="0" smtClean="0"/>
              <a:t>CLICK TO EDIT MASTER TITLE STYLE</a:t>
            </a:r>
            <a:endParaRPr lang="en-US" dirty="0"/>
          </a:p>
        </p:txBody>
      </p:sp>
      <p:sp>
        <p:nvSpPr>
          <p:cNvPr id="15" name="Subtitle 2"/>
          <p:cNvSpPr>
            <a:spLocks noGrp="1"/>
          </p:cNvSpPr>
          <p:nvPr>
            <p:ph type="subTitle" idx="1" hasCustomPrompt="1"/>
          </p:nvPr>
        </p:nvSpPr>
        <p:spPr>
          <a:xfrm>
            <a:off x="685800" y="3657600"/>
            <a:ext cx="3429000" cy="1600200"/>
          </a:xfrm>
        </p:spPr>
        <p:txBody>
          <a:bodyPr>
            <a:normAutofit/>
          </a:bodyPr>
          <a:lstStyle>
            <a:lvl1pPr marL="0" indent="0" algn="l">
              <a:buNone/>
              <a:defRPr sz="1800">
                <a:solidFill>
                  <a:srgbClr val="336A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cxnSp>
        <p:nvCxnSpPr>
          <p:cNvPr id="16" name="Straight Connector 15"/>
          <p:cNvCxnSpPr/>
          <p:nvPr userDrawn="1"/>
        </p:nvCxnSpPr>
        <p:spPr>
          <a:xfrm>
            <a:off x="800100" y="3429000"/>
            <a:ext cx="4343400" cy="0"/>
          </a:xfrm>
          <a:prstGeom prst="line">
            <a:avLst/>
          </a:prstGeom>
          <a:ln w="19050">
            <a:solidFill>
              <a:srgbClr val="336A9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846717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ver - Photo - Dark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52400" y="3581400"/>
            <a:ext cx="6543675" cy="2057400"/>
          </a:xfrm>
          <a:prstGeom prst="rect">
            <a:avLst/>
          </a:prstGeom>
          <a:solidFill>
            <a:srgbClr val="264A64">
              <a:alpha val="9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4" name="Title 1"/>
          <p:cNvSpPr>
            <a:spLocks noGrp="1"/>
          </p:cNvSpPr>
          <p:nvPr>
            <p:ph type="ctrTitle" hasCustomPrompt="1"/>
          </p:nvPr>
        </p:nvSpPr>
        <p:spPr>
          <a:xfrm>
            <a:off x="914400" y="3581400"/>
            <a:ext cx="5486400" cy="1219200"/>
          </a:xfrm>
          <a:noFill/>
        </p:spPr>
        <p:txBody>
          <a:bodyPr anchor="b" anchorCtr="0">
            <a:normAutofit/>
          </a:bodyPr>
          <a:lstStyle>
            <a:lvl1pPr marL="0" algn="l">
              <a:defRPr sz="3200" baseline="0">
                <a:solidFill>
                  <a:srgbClr val="FFFFFF"/>
                </a:solidFill>
              </a:defRPr>
            </a:lvl1pPr>
          </a:lstStyle>
          <a:p>
            <a:r>
              <a:rPr lang="en-US" dirty="0" smtClean="0"/>
              <a:t>TITLE GOES HERE &amp;</a:t>
            </a:r>
            <a:br>
              <a:rPr lang="en-US" dirty="0" smtClean="0"/>
            </a:br>
            <a:r>
              <a:rPr lang="en-US" dirty="0" smtClean="0"/>
              <a:t>CAN RUN TWO LINES</a:t>
            </a:r>
            <a:endParaRPr lang="en-US" dirty="0"/>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smtClean="0"/>
              <a:t>ADD PHOTO CREDIT HERE</a:t>
            </a:r>
            <a:endParaRPr lang="en-US" dirty="0"/>
          </a:p>
        </p:txBody>
      </p:sp>
      <p:pic>
        <p:nvPicPr>
          <p:cNvPr id="10" name="Picture 9"/>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048193" y="5029200"/>
            <a:ext cx="3142807" cy="479500"/>
          </a:xfrm>
          <a:prstGeom prst="rect">
            <a:avLst/>
          </a:prstGeom>
        </p:spPr>
      </p:pic>
    </p:spTree>
    <p:extLst>
      <p:ext uri="{BB962C8B-B14F-4D97-AF65-F5344CB8AC3E}">
        <p14:creationId xmlns:p14="http://schemas.microsoft.com/office/powerpoint/2010/main" val="19035810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ver - Photo - No Colo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3733800"/>
            <a:ext cx="5486400" cy="1447800"/>
          </a:xfrm>
        </p:spPr>
        <p:txBody>
          <a:bodyPr anchor="ctr" anchorCtr="0">
            <a:normAutofit/>
          </a:bodyPr>
          <a:lstStyle>
            <a:lvl1pPr>
              <a:defRPr sz="3200" baseline="0">
                <a:solidFill>
                  <a:srgbClr val="FFFFFF"/>
                </a:solidFill>
              </a:defRPr>
            </a:lvl1pPr>
          </a:lstStyle>
          <a:p>
            <a:r>
              <a:rPr lang="en-US" dirty="0" smtClean="0"/>
              <a:t>CLICK TO EDIT MASTER PHOTO TITLE STYLE</a:t>
            </a:r>
            <a:endParaRPr lang="en-US" dirty="0"/>
          </a:p>
        </p:txBody>
      </p:sp>
      <p:sp>
        <p:nvSpPr>
          <p:cNvPr id="15" name="Subtitle 2"/>
          <p:cNvSpPr>
            <a:spLocks noGrp="1"/>
          </p:cNvSpPr>
          <p:nvPr>
            <p:ph type="subTitle" idx="1" hasCustomPrompt="1"/>
          </p:nvPr>
        </p:nvSpPr>
        <p:spPr>
          <a:xfrm>
            <a:off x="914400" y="5410200"/>
            <a:ext cx="5562600" cy="10668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cxnSp>
        <p:nvCxnSpPr>
          <p:cNvPr id="16" name="Straight Connector 15"/>
          <p:cNvCxnSpPr/>
          <p:nvPr userDrawn="1"/>
        </p:nvCxnSpPr>
        <p:spPr>
          <a:xfrm>
            <a:off x="1066800" y="5181600"/>
            <a:ext cx="4191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smtClean="0"/>
              <a:t>ADD PHOTO CREDIT HERE</a:t>
            </a:r>
            <a:endParaRPr lang="en-US" dirty="0"/>
          </a:p>
        </p:txBody>
      </p:sp>
    </p:spTree>
    <p:extLst>
      <p:ext uri="{BB962C8B-B14F-4D97-AF65-F5344CB8AC3E}">
        <p14:creationId xmlns:p14="http://schemas.microsoft.com/office/powerpoint/2010/main" val="37517727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Divider - Dark Blue">
    <p:bg>
      <p:bgPr>
        <a:solidFill>
          <a:srgbClr val="264A6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5300" y="1589782"/>
            <a:ext cx="8153400" cy="523220"/>
          </a:xfrm>
        </p:spPr>
        <p:txBody>
          <a:bodyPr wrap="square" anchor="t" anchorCtr="0">
            <a:spAutoFit/>
          </a:bodyPr>
          <a:lstStyle>
            <a:lvl1pPr algn="ctr">
              <a:defRPr sz="2800">
                <a:solidFill>
                  <a:srgbClr val="FFFFFF"/>
                </a:solidFill>
              </a:defRPr>
            </a:lvl1pPr>
          </a:lstStyle>
          <a:p>
            <a:r>
              <a:rPr lang="en-US" dirty="0" smtClean="0"/>
              <a:t>CLICK TO EDIT MASTER DIVIDER TITLE STYLE</a:t>
            </a:r>
            <a:endParaRPr lang="en-US" dirty="0"/>
          </a:p>
        </p:txBody>
      </p:sp>
    </p:spTree>
    <p:extLst>
      <p:ext uri="{BB962C8B-B14F-4D97-AF65-F5344CB8AC3E}">
        <p14:creationId xmlns:p14="http://schemas.microsoft.com/office/powerpoint/2010/main" val="10499253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ivider - Dark Blue, graphic">
    <p:bg>
      <p:bgPr>
        <a:solidFill>
          <a:srgbClr val="264A64"/>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895600" y="3048000"/>
            <a:ext cx="3352800" cy="2800847"/>
          </a:xfrm>
          <a:prstGeom prst="rect">
            <a:avLst/>
          </a:prstGeom>
        </p:spPr>
      </p:pic>
      <p:sp>
        <p:nvSpPr>
          <p:cNvPr id="4" name="Title 1"/>
          <p:cNvSpPr>
            <a:spLocks noGrp="1"/>
          </p:cNvSpPr>
          <p:nvPr>
            <p:ph type="title" hasCustomPrompt="1"/>
          </p:nvPr>
        </p:nvSpPr>
        <p:spPr>
          <a:xfrm>
            <a:off x="495300" y="1457980"/>
            <a:ext cx="8153400" cy="523220"/>
          </a:xfrm>
        </p:spPr>
        <p:txBody>
          <a:bodyPr wrap="square" anchor="t" anchorCtr="0">
            <a:spAutoFit/>
          </a:bodyPr>
          <a:lstStyle>
            <a:lvl1pPr algn="ctr">
              <a:defRPr sz="2800">
                <a:solidFill>
                  <a:srgbClr val="FFFFFF"/>
                </a:solidFill>
              </a:defRPr>
            </a:lvl1pPr>
          </a:lstStyle>
          <a:p>
            <a:r>
              <a:rPr lang="en-US" dirty="0" smtClean="0"/>
              <a:t>CLICK TO EDIT MASTER DIVIDER TITLE STYLE</a:t>
            </a:r>
            <a:endParaRPr lang="en-US" dirty="0"/>
          </a:p>
        </p:txBody>
      </p:sp>
    </p:spTree>
    <p:extLst>
      <p:ext uri="{BB962C8B-B14F-4D97-AF65-F5344CB8AC3E}">
        <p14:creationId xmlns:p14="http://schemas.microsoft.com/office/powerpoint/2010/main" val="41392534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vider - Photo - Dark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52399" y="4181475"/>
            <a:ext cx="6543675" cy="1600200"/>
          </a:xfrm>
          <a:prstGeom prst="rect">
            <a:avLst/>
          </a:prstGeom>
          <a:solidFill>
            <a:srgbClr val="264A6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smtClean="0"/>
              <a:t>ADD PHOTO CREDIT HERE</a:t>
            </a:r>
            <a:endParaRPr lang="en-US" dirty="0"/>
          </a:p>
        </p:txBody>
      </p:sp>
      <p:sp>
        <p:nvSpPr>
          <p:cNvPr id="7" name="Title 1"/>
          <p:cNvSpPr>
            <a:spLocks noGrp="1"/>
          </p:cNvSpPr>
          <p:nvPr>
            <p:ph type="ctrTitle" hasCustomPrompt="1"/>
          </p:nvPr>
        </p:nvSpPr>
        <p:spPr>
          <a:xfrm>
            <a:off x="914400" y="4181475"/>
            <a:ext cx="5486400" cy="1600200"/>
          </a:xfrm>
          <a:noFill/>
        </p:spPr>
        <p:txBody>
          <a:bodyPr anchor="ctr" anchorCtr="0">
            <a:normAutofit/>
          </a:bodyPr>
          <a:lstStyle>
            <a:lvl1pPr marL="0" algn="l">
              <a:defRPr sz="2800" baseline="0">
                <a:solidFill>
                  <a:srgbClr val="FFFFFF"/>
                </a:solidFill>
              </a:defRPr>
            </a:lvl1pPr>
          </a:lstStyle>
          <a:p>
            <a:r>
              <a:rPr lang="en-US" dirty="0" smtClean="0"/>
              <a:t>CLICK TO EDIT PHOTO DIVIDER TITLE STYLE</a:t>
            </a:r>
            <a:endParaRPr lang="en-US" dirty="0"/>
          </a:p>
        </p:txBody>
      </p:sp>
    </p:spTree>
    <p:extLst>
      <p:ext uri="{BB962C8B-B14F-4D97-AF65-F5344CB8AC3E}">
        <p14:creationId xmlns:p14="http://schemas.microsoft.com/office/powerpoint/2010/main" val="25014852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Cover -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1066800"/>
            <a:ext cx="7315200" cy="990600"/>
          </a:xfrm>
          <a:noFill/>
        </p:spPr>
        <p:txBody>
          <a:bodyPr anchor="b" anchorCtr="0">
            <a:normAutofit/>
          </a:bodyPr>
          <a:lstStyle>
            <a:lvl1pPr marL="0" algn="l">
              <a:defRPr sz="3200" baseline="0">
                <a:solidFill>
                  <a:srgbClr val="FFFFFF"/>
                </a:solidFill>
              </a:defRPr>
            </a:lvl1pPr>
          </a:lstStyle>
          <a:p>
            <a:r>
              <a:rPr lang="en-US" dirty="0" smtClean="0"/>
              <a:t>CLICK TO EDIT PHOTO DIVIDER TITLE STYLE</a:t>
            </a:r>
            <a:endParaRPr lang="en-US" dirty="0"/>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smtClean="0"/>
              <a:t>ADD PHOTO CREDIT HERE</a:t>
            </a:r>
            <a:endParaRPr lang="en-US" dirty="0"/>
          </a:p>
        </p:txBody>
      </p:sp>
    </p:spTree>
    <p:extLst>
      <p:ext uri="{BB962C8B-B14F-4D97-AF65-F5344CB8AC3E}">
        <p14:creationId xmlns:p14="http://schemas.microsoft.com/office/powerpoint/2010/main" val="31410528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85800" y="1600200"/>
            <a:ext cx="7543800" cy="4572000"/>
          </a:xfrm>
        </p:spPr>
        <p:txBody>
          <a:bodyPr/>
          <a:lstStyle>
            <a:lvl1pPr>
              <a:defRPr baseline="0">
                <a:solidFill>
                  <a:srgbClr val="5B616B"/>
                </a:solidFill>
              </a:defRPr>
            </a:lvl1pPr>
            <a:lvl2pPr>
              <a:defRPr>
                <a:solidFill>
                  <a:srgbClr val="5B616B"/>
                </a:solidFill>
              </a:defRPr>
            </a:lvl2pPr>
          </a:lstStyle>
          <a:p>
            <a:pPr lvl="0"/>
            <a:r>
              <a:rPr lang="en-US" dirty="0" smtClean="0"/>
              <a:t>Level 1 bullet goes here</a:t>
            </a:r>
          </a:p>
          <a:p>
            <a:pPr lvl="1"/>
            <a:r>
              <a:rPr lang="en-US" dirty="0" smtClean="0"/>
              <a:t>Level 2 bullet goes here</a:t>
            </a:r>
          </a:p>
        </p:txBody>
      </p:sp>
      <p:sp>
        <p:nvSpPr>
          <p:cNvPr id="8" name="Date Placeholder 3"/>
          <p:cNvSpPr>
            <a:spLocks noGrp="1"/>
          </p:cNvSpPr>
          <p:nvPr>
            <p:ph type="dt" sz="half" idx="2"/>
          </p:nvPr>
        </p:nvSpPr>
        <p:spPr>
          <a:xfrm>
            <a:off x="152400" y="6505545"/>
            <a:ext cx="2133600" cy="215444"/>
          </a:xfrm>
          <a:prstGeom prst="rect">
            <a:avLst/>
          </a:prstGeom>
        </p:spPr>
        <p:txBody>
          <a:bodyPr vert="horz" lIns="91440" tIns="45720" rIns="91440" bIns="45720" rtlCol="0" anchor="ctr">
            <a:spAutoFit/>
          </a:bodyPr>
          <a:lstStyle>
            <a:lvl1pPr algn="l">
              <a:defRPr sz="800" b="0" i="0">
                <a:solidFill>
                  <a:srgbClr val="6C6463"/>
                </a:solidFill>
                <a:latin typeface="Arial" panose="020B0604020202020204" pitchFamily="34" charset="0"/>
                <a:cs typeface="Arial" panose="020B0604020202020204" pitchFamily="34" charset="0"/>
              </a:defRPr>
            </a:lvl1pPr>
          </a:lstStyle>
          <a:p>
            <a:fld id="{414FB1AD-D69E-B741-965A-0BAE826C2FA6}" type="datetime1">
              <a:rPr lang="en-US" smtClean="0"/>
              <a:pPr/>
              <a:t>4/25/2019</a:t>
            </a:fld>
            <a:endParaRPr lang="en-US" dirty="0"/>
          </a:p>
        </p:txBody>
      </p:sp>
      <p:sp>
        <p:nvSpPr>
          <p:cNvPr id="10"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1"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smtClean="0"/>
              <a:t>TITLE GOES HERE &amp; CAN RUN TWO LINES</a:t>
            </a:r>
            <a:endParaRPr lang="en-US" dirty="0"/>
          </a:p>
        </p:txBody>
      </p:sp>
      <p:sp>
        <p:nvSpPr>
          <p:cNvPr id="2" name="TextBox 1"/>
          <p:cNvSpPr txBox="1"/>
          <p:nvPr userDrawn="1"/>
        </p:nvSpPr>
        <p:spPr>
          <a:xfrm>
            <a:off x="3124200" y="6495990"/>
            <a:ext cx="2895600" cy="215444"/>
          </a:xfrm>
          <a:prstGeom prst="rect">
            <a:avLst/>
          </a:prstGeom>
          <a:noFill/>
        </p:spPr>
        <p:txBody>
          <a:bodyPr wrap="square" rtlCol="0">
            <a:spAutoFit/>
          </a:bodyPr>
          <a:lstStyle/>
          <a:p>
            <a:pPr algn="ctr"/>
            <a:r>
              <a:rPr lang="en-US" sz="800" dirty="0" smtClean="0">
                <a:solidFill>
                  <a:srgbClr val="5B616B"/>
                </a:solidFill>
                <a:latin typeface="Arial" panose="020B0604020202020204" pitchFamily="34" charset="0"/>
                <a:cs typeface="Arial" panose="020B0604020202020204" pitchFamily="34" charset="0"/>
              </a:rPr>
              <a:t>Office of Child Support Enforcement</a:t>
            </a:r>
            <a:endParaRPr lang="en-US" sz="800" dirty="0">
              <a:solidFill>
                <a:srgbClr val="5B616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67985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ue/Gray 2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3400" y="1600200"/>
            <a:ext cx="3809696" cy="4724400"/>
          </a:xfrm>
        </p:spPr>
        <p:txBody>
          <a:bodyPr>
            <a:normAutofit/>
          </a:bodyPr>
          <a:lstStyle>
            <a:lvl1pPr>
              <a:defRPr sz="200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smtClean="0"/>
              <a:t>Level 1 bullet goes here</a:t>
            </a:r>
          </a:p>
          <a:p>
            <a:pPr lvl="1"/>
            <a:r>
              <a:rPr lang="en-US" dirty="0" smtClean="0"/>
              <a:t>Level 2 bullet goes here</a:t>
            </a:r>
          </a:p>
        </p:txBody>
      </p:sp>
      <p:sp>
        <p:nvSpPr>
          <p:cNvPr id="10" name="Title 1"/>
          <p:cNvSpPr>
            <a:spLocks noGrp="1"/>
          </p:cNvSpPr>
          <p:nvPr>
            <p:ph type="title" hasCustomPrompt="1"/>
          </p:nvPr>
        </p:nvSpPr>
        <p:spPr>
          <a:xfrm>
            <a:off x="533400" y="685800"/>
            <a:ext cx="8000696" cy="461665"/>
          </a:xfrm>
        </p:spPr>
        <p:txBody>
          <a:bodyPr wrap="square" anchor="b" anchorCtr="0">
            <a:spAutoFit/>
          </a:bodyPr>
          <a:lstStyle>
            <a:lvl1pPr>
              <a:defRPr sz="2400" baseline="0">
                <a:solidFill>
                  <a:srgbClr val="336A90"/>
                </a:solidFill>
              </a:defRPr>
            </a:lvl1pPr>
          </a:lstStyle>
          <a:p>
            <a:r>
              <a:rPr lang="en-US" dirty="0" smtClean="0"/>
              <a:t>TITLE GOES HERE</a:t>
            </a:r>
            <a:endParaRPr lang="en-US" dirty="0"/>
          </a:p>
        </p:txBody>
      </p:sp>
      <p:sp>
        <p:nvSpPr>
          <p:cNvPr id="6" name="Content Placeholder 2"/>
          <p:cNvSpPr>
            <a:spLocks noGrp="1"/>
          </p:cNvSpPr>
          <p:nvPr>
            <p:ph sz="half" idx="11" hasCustomPrompt="1"/>
          </p:nvPr>
        </p:nvSpPr>
        <p:spPr>
          <a:xfrm>
            <a:off x="4724400" y="1600200"/>
            <a:ext cx="3809696" cy="4724400"/>
          </a:xfrm>
        </p:spPr>
        <p:txBody>
          <a:bodyPr>
            <a:normAutofit/>
          </a:bodyPr>
          <a:lstStyle>
            <a:lvl1pPr>
              <a:defRPr sz="200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smtClean="0"/>
              <a:t>Level 1 bullet goes here</a:t>
            </a:r>
          </a:p>
          <a:p>
            <a:pPr lvl="1"/>
            <a:r>
              <a:rPr lang="en-US" dirty="0" smtClean="0"/>
              <a:t>Level 2 bullet goes here</a:t>
            </a:r>
          </a:p>
        </p:txBody>
      </p:sp>
      <p:sp>
        <p:nvSpPr>
          <p:cNvPr id="7" name="Date Placeholder 3"/>
          <p:cNvSpPr>
            <a:spLocks noGrp="1"/>
          </p:cNvSpPr>
          <p:nvPr>
            <p:ph type="dt" sz="half" idx="2"/>
          </p:nvPr>
        </p:nvSpPr>
        <p:spPr>
          <a:xfrm>
            <a:off x="152400" y="6505545"/>
            <a:ext cx="2133600" cy="215444"/>
          </a:xfrm>
          <a:prstGeom prst="rect">
            <a:avLst/>
          </a:prstGeom>
        </p:spPr>
        <p:txBody>
          <a:bodyPr vert="horz" lIns="91440" tIns="45720" rIns="91440" bIns="45720" rtlCol="0" anchor="ctr">
            <a:spAutoFit/>
          </a:bodyPr>
          <a:lstStyle>
            <a:lvl1pPr algn="l">
              <a:defRPr sz="800" b="0" i="0">
                <a:solidFill>
                  <a:srgbClr val="6C6463"/>
                </a:solidFill>
                <a:latin typeface="Arial" panose="020B0604020202020204" pitchFamily="34" charset="0"/>
                <a:cs typeface="Arial" panose="020B0604020202020204" pitchFamily="34" charset="0"/>
              </a:defRPr>
            </a:lvl1pPr>
          </a:lstStyle>
          <a:p>
            <a:fld id="{414FB1AD-D69E-B741-965A-0BAE826C2FA6}" type="datetime1">
              <a:rPr lang="en-US" smtClean="0"/>
              <a:pPr/>
              <a:t>4/25/2019</a:t>
            </a:fld>
            <a:endParaRPr lang="en-US" dirty="0"/>
          </a:p>
        </p:txBody>
      </p:sp>
      <p:sp>
        <p:nvSpPr>
          <p:cNvPr id="9"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1" name="TextBox 10"/>
          <p:cNvSpPr txBox="1"/>
          <p:nvPr userDrawn="1"/>
        </p:nvSpPr>
        <p:spPr>
          <a:xfrm>
            <a:off x="3124200" y="6495990"/>
            <a:ext cx="2895600" cy="215444"/>
          </a:xfrm>
          <a:prstGeom prst="rect">
            <a:avLst/>
          </a:prstGeom>
          <a:noFill/>
        </p:spPr>
        <p:txBody>
          <a:bodyPr wrap="square" rtlCol="0">
            <a:spAutoFit/>
          </a:bodyPr>
          <a:lstStyle/>
          <a:p>
            <a:pPr algn="ctr"/>
            <a:r>
              <a:rPr lang="en-US" sz="800" dirty="0" smtClean="0">
                <a:solidFill>
                  <a:srgbClr val="5B616B"/>
                </a:solidFill>
                <a:latin typeface="Arial" panose="020B0604020202020204" pitchFamily="34" charset="0"/>
                <a:cs typeface="Arial" panose="020B0604020202020204" pitchFamily="34" charset="0"/>
              </a:rPr>
              <a:t>Office of Child Support Enforcement</a:t>
            </a:r>
            <a:endParaRPr lang="en-US" sz="800" dirty="0">
              <a:solidFill>
                <a:srgbClr val="5B616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17246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p:txBody>
      </p:sp>
      <p:sp>
        <p:nvSpPr>
          <p:cNvPr id="9" name="Title 1"/>
          <p:cNvSpPr>
            <a:spLocks noGrp="1"/>
          </p:cNvSpPr>
          <p:nvPr>
            <p:ph type="title" hasCustomPrompt="1"/>
          </p:nvPr>
        </p:nvSpPr>
        <p:spPr>
          <a:xfrm>
            <a:off x="686104" y="848380"/>
            <a:ext cx="7772400" cy="523220"/>
          </a:xfrm>
        </p:spPr>
        <p:txBody>
          <a:bodyPr anchor="b" anchorCtr="0">
            <a:spAutoFit/>
          </a:bodyPr>
          <a:lstStyle>
            <a:lvl1pPr>
              <a:defRPr baseline="0">
                <a:solidFill>
                  <a:srgbClr val="336A90"/>
                </a:solidFill>
              </a:defRPr>
            </a:lvl1pPr>
          </a:lstStyle>
          <a:p>
            <a:r>
              <a:rPr lang="en-US" dirty="0" smtClean="0"/>
              <a:t>CLICK TO EDIT MASTER TITLE STYLE</a:t>
            </a:r>
            <a:endParaRPr lang="en-US" dirty="0"/>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p:txBody>
      </p:sp>
      <p:sp>
        <p:nvSpPr>
          <p:cNvPr id="11" name="Date Placeholder 3"/>
          <p:cNvSpPr>
            <a:spLocks noGrp="1"/>
          </p:cNvSpPr>
          <p:nvPr>
            <p:ph type="dt" sz="half" idx="14"/>
          </p:nvPr>
        </p:nvSpPr>
        <p:spPr>
          <a:xfrm>
            <a:off x="152400" y="6505545"/>
            <a:ext cx="2133600" cy="215444"/>
          </a:xfrm>
          <a:prstGeom prst="rect">
            <a:avLst/>
          </a:prstGeom>
        </p:spPr>
        <p:txBody>
          <a:bodyPr vert="horz" lIns="91440" tIns="45720" rIns="91440" bIns="45720" rtlCol="0" anchor="ctr">
            <a:spAutoFit/>
          </a:bodyPr>
          <a:lstStyle>
            <a:lvl1pPr algn="l">
              <a:defRPr sz="800" b="0" i="0">
                <a:solidFill>
                  <a:srgbClr val="6C6463"/>
                </a:solidFill>
                <a:latin typeface="Arial" panose="020B0604020202020204" pitchFamily="34" charset="0"/>
                <a:cs typeface="Arial" panose="020B0604020202020204" pitchFamily="34" charset="0"/>
              </a:defRPr>
            </a:lvl1pPr>
          </a:lstStyle>
          <a:p>
            <a:fld id="{414FB1AD-D69E-B741-965A-0BAE826C2FA6}" type="datetime1">
              <a:rPr lang="en-US" smtClean="0"/>
              <a:pPr/>
              <a:t>4/25/2019</a:t>
            </a:fld>
            <a:endParaRPr lang="en-US" dirty="0"/>
          </a:p>
        </p:txBody>
      </p:sp>
      <p:sp>
        <p:nvSpPr>
          <p:cNvPr id="13"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4" name="TextBox 13"/>
          <p:cNvSpPr txBox="1"/>
          <p:nvPr userDrawn="1"/>
        </p:nvSpPr>
        <p:spPr>
          <a:xfrm>
            <a:off x="3124200" y="6495990"/>
            <a:ext cx="2895600" cy="215444"/>
          </a:xfrm>
          <a:prstGeom prst="rect">
            <a:avLst/>
          </a:prstGeom>
          <a:noFill/>
        </p:spPr>
        <p:txBody>
          <a:bodyPr wrap="square" rtlCol="0">
            <a:spAutoFit/>
          </a:bodyPr>
          <a:lstStyle/>
          <a:p>
            <a:pPr algn="ctr"/>
            <a:r>
              <a:rPr lang="en-US" sz="800" dirty="0" smtClean="0">
                <a:solidFill>
                  <a:srgbClr val="5B616B"/>
                </a:solidFill>
                <a:latin typeface="Arial" panose="020B0604020202020204" pitchFamily="34" charset="0"/>
                <a:cs typeface="Arial" panose="020B0604020202020204" pitchFamily="34" charset="0"/>
              </a:rPr>
              <a:t>Office of Child Support Enforcement</a:t>
            </a:r>
            <a:endParaRPr lang="en-US" sz="800" dirty="0">
              <a:solidFill>
                <a:srgbClr val="5B616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240995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 Photo">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3400" y="1600200"/>
            <a:ext cx="3809696" cy="4724400"/>
          </a:xfrm>
        </p:spPr>
        <p:txBody>
          <a:bodyPr>
            <a:normAutofit/>
          </a:bodyPr>
          <a:lstStyle>
            <a:lvl1pPr>
              <a:defRPr sz="200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10" name="Title 1"/>
          <p:cNvSpPr>
            <a:spLocks noGrp="1"/>
          </p:cNvSpPr>
          <p:nvPr>
            <p:ph type="title" hasCustomPrompt="1"/>
          </p:nvPr>
        </p:nvSpPr>
        <p:spPr>
          <a:xfrm>
            <a:off x="533400" y="540603"/>
            <a:ext cx="3809696" cy="830997"/>
          </a:xfrm>
        </p:spPr>
        <p:txBody>
          <a:bodyPr wrap="square" anchor="b" anchorCtr="0">
            <a:spAutoFit/>
          </a:bodyPr>
          <a:lstStyle>
            <a:lvl1pPr>
              <a:defRPr sz="2400" baseline="0">
                <a:solidFill>
                  <a:srgbClr val="336A90"/>
                </a:solidFill>
              </a:defRPr>
            </a:lvl1pPr>
          </a:lstStyle>
          <a:p>
            <a:r>
              <a:rPr lang="en-US" dirty="0" smtClean="0"/>
              <a:t>CLICK TO EDIT MASTER TITLE STYLE</a:t>
            </a:r>
            <a:endParaRPr lang="en-US" dirty="0"/>
          </a:p>
        </p:txBody>
      </p:sp>
      <p:sp>
        <p:nvSpPr>
          <p:cNvPr id="11" name="Content Placeholder 2"/>
          <p:cNvSpPr>
            <a:spLocks noGrp="1"/>
          </p:cNvSpPr>
          <p:nvPr>
            <p:ph sz="half" idx="11" hasCustomPrompt="1"/>
          </p:nvPr>
        </p:nvSpPr>
        <p:spPr>
          <a:xfrm>
            <a:off x="4724400" y="152399"/>
            <a:ext cx="4267200" cy="6562345"/>
          </a:xfrm>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smtClean="0"/>
              <a:t>PLACE PHOTO</a:t>
            </a:r>
          </a:p>
        </p:txBody>
      </p:sp>
    </p:spTree>
    <p:extLst>
      <p:ext uri="{BB962C8B-B14F-4D97-AF65-F5344CB8AC3E}">
        <p14:creationId xmlns:p14="http://schemas.microsoft.com/office/powerpoint/2010/main" val="2563016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 Photo - Dark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52400" y="3581400"/>
            <a:ext cx="6543675" cy="2057400"/>
          </a:xfrm>
          <a:prstGeom prst="rect">
            <a:avLst/>
          </a:prstGeom>
          <a:solidFill>
            <a:srgbClr val="264A64">
              <a:alpha val="9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le 1"/>
          <p:cNvSpPr>
            <a:spLocks noGrp="1"/>
          </p:cNvSpPr>
          <p:nvPr>
            <p:ph type="ctrTitle" hasCustomPrompt="1"/>
          </p:nvPr>
        </p:nvSpPr>
        <p:spPr>
          <a:xfrm>
            <a:off x="914400" y="3581400"/>
            <a:ext cx="5486400" cy="1219200"/>
          </a:xfrm>
          <a:noFill/>
        </p:spPr>
        <p:txBody>
          <a:bodyPr anchor="b" anchorCtr="0">
            <a:normAutofit/>
          </a:bodyPr>
          <a:lstStyle>
            <a:lvl1pPr marL="0" algn="l">
              <a:defRPr sz="3200" baseline="0">
                <a:solidFill>
                  <a:srgbClr val="FFFFFF"/>
                </a:solidFill>
              </a:defRPr>
            </a:lvl1pPr>
          </a:lstStyle>
          <a:p>
            <a:r>
              <a:rPr lang="en-US" dirty="0" smtClean="0"/>
              <a:t>TITLE GOES HERE &amp;</a:t>
            </a:r>
            <a:br>
              <a:rPr lang="en-US" dirty="0" smtClean="0"/>
            </a:br>
            <a:r>
              <a:rPr lang="en-US" dirty="0" smtClean="0"/>
              <a:t>CAN RUN TWO LINES</a:t>
            </a:r>
            <a:endParaRPr lang="en-US" dirty="0"/>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smtClean="0"/>
              <a:t>ADD PHOTO CREDIT HERE</a:t>
            </a:r>
            <a:endParaRPr lang="en-US" dirty="0"/>
          </a:p>
        </p:txBody>
      </p:sp>
      <p:pic>
        <p:nvPicPr>
          <p:cNvPr id="10" name="Picture 9"/>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048193" y="5029200"/>
            <a:ext cx="3142807" cy="479500"/>
          </a:xfrm>
          <a:prstGeom prst="rect">
            <a:avLst/>
          </a:prstGeom>
        </p:spPr>
      </p:pic>
    </p:spTree>
    <p:extLst>
      <p:ext uri="{BB962C8B-B14F-4D97-AF65-F5344CB8AC3E}">
        <p14:creationId xmlns:p14="http://schemas.microsoft.com/office/powerpoint/2010/main" val="38154897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Upper - Photo Lower">
    <p:spTree>
      <p:nvGrpSpPr>
        <p:cNvPr id="1" name=""/>
        <p:cNvGrpSpPr/>
        <p:nvPr/>
      </p:nvGrpSpPr>
      <p:grpSpPr>
        <a:xfrm>
          <a:off x="0" y="0"/>
          <a:ext cx="0" cy="0"/>
          <a:chOff x="0" y="0"/>
          <a:chExt cx="0" cy="0"/>
        </a:xfrm>
      </p:grpSpPr>
      <p:sp>
        <p:nvSpPr>
          <p:cNvPr id="12" name="Rectangle 11"/>
          <p:cNvSpPr/>
          <p:nvPr userDrawn="1"/>
        </p:nvSpPr>
        <p:spPr>
          <a:xfrm>
            <a:off x="152400" y="152400"/>
            <a:ext cx="8839200" cy="2895600"/>
          </a:xfrm>
          <a:prstGeom prst="rect">
            <a:avLst/>
          </a:prstGeom>
          <a:solidFill>
            <a:srgbClr val="264A6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14" name="Title 7"/>
          <p:cNvSpPr>
            <a:spLocks noGrp="1"/>
          </p:cNvSpPr>
          <p:nvPr>
            <p:ph type="title"/>
          </p:nvPr>
        </p:nvSpPr>
        <p:spPr>
          <a:xfrm>
            <a:off x="685800" y="457200"/>
            <a:ext cx="7543800" cy="523220"/>
          </a:xfrm>
        </p:spPr>
        <p:txBody>
          <a:bodyPr/>
          <a:lstStyle>
            <a:lvl1pPr>
              <a:defRPr>
                <a:solidFill>
                  <a:schemeClr val="bg1"/>
                </a:solidFill>
              </a:defRPr>
            </a:lvl1pPr>
          </a:lstStyle>
          <a:p>
            <a:r>
              <a:rPr lang="en-US" dirty="0" smtClean="0">
                <a:solidFill>
                  <a:schemeClr val="bg1"/>
                </a:solidFill>
              </a:rPr>
              <a:t>For More Information</a:t>
            </a:r>
            <a:endParaRPr lang="en-US" sz="1400" i="1" dirty="0">
              <a:solidFill>
                <a:schemeClr val="bg1"/>
              </a:solidFill>
            </a:endParaRPr>
          </a:p>
        </p:txBody>
      </p:sp>
      <p:sp>
        <p:nvSpPr>
          <p:cNvPr id="15" name="Subtitle 2"/>
          <p:cNvSpPr>
            <a:spLocks noGrp="1"/>
          </p:cNvSpPr>
          <p:nvPr>
            <p:ph type="subTitle" idx="1" hasCustomPrompt="1"/>
          </p:nvPr>
        </p:nvSpPr>
        <p:spPr>
          <a:xfrm>
            <a:off x="685800" y="1219200"/>
            <a:ext cx="75438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9" name="Content Placeholder 2"/>
          <p:cNvSpPr>
            <a:spLocks noGrp="1"/>
          </p:cNvSpPr>
          <p:nvPr>
            <p:ph sz="half" idx="13" hasCustomPrompt="1"/>
          </p:nvPr>
        </p:nvSpPr>
        <p:spPr>
          <a:xfrm>
            <a:off x="152400" y="3048000"/>
            <a:ext cx="8839200" cy="3666744"/>
          </a:xfrm>
          <a:solidFill>
            <a:srgbClr val="F6F3EE"/>
          </a:solidFill>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smtClean="0"/>
              <a:t>PLACE PHOTO</a:t>
            </a:r>
          </a:p>
        </p:txBody>
      </p:sp>
    </p:spTree>
    <p:extLst>
      <p:ext uri="{BB962C8B-B14F-4D97-AF65-F5344CB8AC3E}">
        <p14:creationId xmlns:p14="http://schemas.microsoft.com/office/powerpoint/2010/main" val="37107382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Content Upper - Photo Lower">
    <p:spTree>
      <p:nvGrpSpPr>
        <p:cNvPr id="1" name=""/>
        <p:cNvGrpSpPr/>
        <p:nvPr/>
      </p:nvGrpSpPr>
      <p:grpSpPr>
        <a:xfrm>
          <a:off x="0" y="0"/>
          <a:ext cx="0" cy="0"/>
          <a:chOff x="0" y="0"/>
          <a:chExt cx="0" cy="0"/>
        </a:xfrm>
      </p:grpSpPr>
      <p:sp>
        <p:nvSpPr>
          <p:cNvPr id="14" name="Title 7"/>
          <p:cNvSpPr>
            <a:spLocks noGrp="1"/>
          </p:cNvSpPr>
          <p:nvPr>
            <p:ph type="title"/>
          </p:nvPr>
        </p:nvSpPr>
        <p:spPr>
          <a:xfrm>
            <a:off x="552450" y="533400"/>
            <a:ext cx="3657600" cy="523220"/>
          </a:xfrm>
          <a:effectLst/>
        </p:spPr>
        <p:txBody>
          <a:bodyPr/>
          <a:lstStyle>
            <a:lvl1pPr>
              <a:defRPr>
                <a:solidFill>
                  <a:srgbClr val="336A90"/>
                </a:solidFill>
              </a:defRPr>
            </a:lvl1pPr>
          </a:lstStyle>
          <a:p>
            <a:r>
              <a:rPr lang="en-US" dirty="0" smtClean="0">
                <a:solidFill>
                  <a:schemeClr val="bg1"/>
                </a:solidFill>
              </a:rPr>
              <a:t>For More Information</a:t>
            </a:r>
            <a:endParaRPr lang="en-US" sz="1400" i="1" dirty="0">
              <a:solidFill>
                <a:schemeClr val="bg1"/>
              </a:solidFill>
            </a:endParaRPr>
          </a:p>
        </p:txBody>
      </p:sp>
      <p:sp>
        <p:nvSpPr>
          <p:cNvPr id="15" name="Subtitle 2"/>
          <p:cNvSpPr>
            <a:spLocks noGrp="1"/>
          </p:cNvSpPr>
          <p:nvPr>
            <p:ph type="subTitle" idx="1" hasCustomPrompt="1"/>
          </p:nvPr>
        </p:nvSpPr>
        <p:spPr>
          <a:xfrm>
            <a:off x="533400" y="1219200"/>
            <a:ext cx="3657600" cy="1600200"/>
          </a:xfrm>
          <a:effectLst/>
        </p:spPr>
        <p:txBody>
          <a:bodyPr>
            <a:normAutofit/>
          </a:bodyPr>
          <a:lstStyle>
            <a:lvl1pPr marL="0" indent="0" algn="l">
              <a:buNone/>
              <a:defRPr sz="1800">
                <a:solidFill>
                  <a:srgbClr val="336A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text STYLE</a:t>
            </a:r>
            <a:endParaRPr lang="en-US" dirty="0"/>
          </a:p>
        </p:txBody>
      </p:sp>
      <p:sp>
        <p:nvSpPr>
          <p:cNvPr id="9" name="Content Placeholder 2"/>
          <p:cNvSpPr>
            <a:spLocks noGrp="1"/>
          </p:cNvSpPr>
          <p:nvPr>
            <p:ph sz="half" idx="13" hasCustomPrompt="1"/>
          </p:nvPr>
        </p:nvSpPr>
        <p:spPr>
          <a:xfrm>
            <a:off x="4495800" y="152400"/>
            <a:ext cx="4495800" cy="6562344"/>
          </a:xfrm>
          <a:solidFill>
            <a:srgbClr val="F6F3EE"/>
          </a:solidFill>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smtClean="0"/>
              <a:t>PLACE PHOTO</a:t>
            </a:r>
          </a:p>
        </p:txBody>
      </p:sp>
    </p:spTree>
    <p:extLst>
      <p:ext uri="{BB962C8B-B14F-4D97-AF65-F5344CB8AC3E}">
        <p14:creationId xmlns:p14="http://schemas.microsoft.com/office/powerpoint/2010/main" val="24632698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dirty="0" smtClean="0"/>
              <a:t>Click to edit Master text styles</a:t>
            </a:r>
          </a:p>
          <a:p>
            <a:pPr lvl="1"/>
            <a:r>
              <a:rPr lang="en-US" dirty="0" smtClean="0"/>
              <a:t>Second level</a:t>
            </a:r>
          </a:p>
        </p:txBody>
      </p:sp>
      <p:sp>
        <p:nvSpPr>
          <p:cNvPr id="11" name="Title 1"/>
          <p:cNvSpPr>
            <a:spLocks noGrp="1"/>
          </p:cNvSpPr>
          <p:nvPr>
            <p:ph type="title" hasCustomPrompt="1"/>
          </p:nvPr>
        </p:nvSpPr>
        <p:spPr>
          <a:xfrm>
            <a:off x="686104" y="848380"/>
            <a:ext cx="7772400" cy="523220"/>
          </a:xfrm>
        </p:spPr>
        <p:txBody>
          <a:bodyPr anchor="b" anchorCtr="0">
            <a:spAutoFit/>
          </a:bodyPr>
          <a:lstStyle>
            <a:lvl1pPr>
              <a:defRPr baseline="0">
                <a:solidFill>
                  <a:srgbClr val="336A90"/>
                </a:solidFill>
              </a:defRPr>
            </a:lvl1pPr>
          </a:lstStyle>
          <a:p>
            <a:r>
              <a:rPr lang="en-US" dirty="0" smtClean="0"/>
              <a:t>CLICK TO EDIT MASTER TITLE STYLE</a:t>
            </a:r>
            <a:endParaRPr lang="en-US" dirty="0"/>
          </a:p>
        </p:txBody>
      </p:sp>
      <p:sp>
        <p:nvSpPr>
          <p:cNvPr id="7" name="Date Placeholder 3"/>
          <p:cNvSpPr>
            <a:spLocks noGrp="1"/>
          </p:cNvSpPr>
          <p:nvPr>
            <p:ph type="dt" sz="half" idx="2"/>
          </p:nvPr>
        </p:nvSpPr>
        <p:spPr>
          <a:xfrm>
            <a:off x="152400" y="6505545"/>
            <a:ext cx="2133600" cy="215444"/>
          </a:xfrm>
          <a:prstGeom prst="rect">
            <a:avLst/>
          </a:prstGeom>
        </p:spPr>
        <p:txBody>
          <a:bodyPr vert="horz" lIns="91440" tIns="45720" rIns="91440" bIns="45720" rtlCol="0" anchor="ctr">
            <a:spAutoFit/>
          </a:bodyPr>
          <a:lstStyle>
            <a:lvl1pPr algn="l">
              <a:defRPr sz="800" b="0" i="0">
                <a:solidFill>
                  <a:srgbClr val="6C6463"/>
                </a:solidFill>
                <a:latin typeface="Arial" panose="020B0604020202020204" pitchFamily="34" charset="0"/>
                <a:cs typeface="Arial" panose="020B0604020202020204" pitchFamily="34" charset="0"/>
              </a:defRPr>
            </a:lvl1pPr>
          </a:lstStyle>
          <a:p>
            <a:fld id="{414FB1AD-D69E-B741-965A-0BAE826C2FA6}" type="datetime1">
              <a:rPr lang="en-US" smtClean="0"/>
              <a:pPr/>
              <a:t>4/25/2019</a:t>
            </a:fld>
            <a:endParaRPr lang="en-US" dirty="0"/>
          </a:p>
        </p:txBody>
      </p:sp>
      <p:sp>
        <p:nvSpPr>
          <p:cNvPr id="13"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4" name="TextBox 13"/>
          <p:cNvSpPr txBox="1"/>
          <p:nvPr userDrawn="1"/>
        </p:nvSpPr>
        <p:spPr>
          <a:xfrm>
            <a:off x="3124200" y="6495990"/>
            <a:ext cx="2895600" cy="215444"/>
          </a:xfrm>
          <a:prstGeom prst="rect">
            <a:avLst/>
          </a:prstGeom>
          <a:noFill/>
        </p:spPr>
        <p:txBody>
          <a:bodyPr wrap="square" rtlCol="0">
            <a:spAutoFit/>
          </a:bodyPr>
          <a:lstStyle/>
          <a:p>
            <a:pPr algn="ctr"/>
            <a:r>
              <a:rPr lang="en-US" sz="800" dirty="0" smtClean="0">
                <a:solidFill>
                  <a:srgbClr val="5B616B"/>
                </a:solidFill>
                <a:latin typeface="Arial" panose="020B0604020202020204" pitchFamily="34" charset="0"/>
                <a:cs typeface="Arial" panose="020B0604020202020204" pitchFamily="34" charset="0"/>
              </a:rPr>
              <a:t>Office of Child Support Enforcement</a:t>
            </a:r>
            <a:endParaRPr lang="en-US" sz="800" dirty="0">
              <a:solidFill>
                <a:srgbClr val="5B616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93191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3A3E9C-65BF-42FD-8EFB-350B8CD8BEB0}" type="datetime1">
              <a:rPr lang="en-US" smtClean="0"/>
              <a:pPr/>
              <a:t>4/25/2019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0514D6F-3784-49A2-9699-F5174FD7820F}" type="slidenum">
              <a:rPr lang="en-US" smtClean="0"/>
              <a:pPr/>
              <a:t>‹#›</a:t>
            </a:fld>
            <a:endParaRPr lang="en-US" dirty="0"/>
          </a:p>
        </p:txBody>
      </p:sp>
    </p:spTree>
    <p:extLst>
      <p:ext uri="{BB962C8B-B14F-4D97-AF65-F5344CB8AC3E}">
        <p14:creationId xmlns:p14="http://schemas.microsoft.com/office/powerpoint/2010/main" val="3435493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ver - Dark Blue">
    <p:bg>
      <p:bgPr>
        <a:solidFill>
          <a:srgbClr val="264A64"/>
        </a:solid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1371600"/>
            <a:ext cx="5486400" cy="1600200"/>
          </a:xfrm>
        </p:spPr>
        <p:txBody>
          <a:bodyPr anchor="b" anchorCtr="0">
            <a:normAutofit/>
          </a:bodyPr>
          <a:lstStyle>
            <a:lvl1pPr>
              <a:defRPr sz="3200">
                <a:solidFill>
                  <a:srgbClr val="FFFFFF"/>
                </a:solidFill>
              </a:defRPr>
            </a:lvl1pPr>
          </a:lstStyle>
          <a:p>
            <a:r>
              <a:rPr lang="en-US" dirty="0"/>
              <a:t>Click to Edit Master Style</a:t>
            </a:r>
          </a:p>
        </p:txBody>
      </p:sp>
      <p:sp>
        <p:nvSpPr>
          <p:cNvPr id="15" name="Subtitle 2"/>
          <p:cNvSpPr>
            <a:spLocks noGrp="1"/>
          </p:cNvSpPr>
          <p:nvPr>
            <p:ph type="subTitle" idx="1" hasCustomPrompt="1"/>
          </p:nvPr>
        </p:nvSpPr>
        <p:spPr>
          <a:xfrm>
            <a:off x="914400" y="3352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a:t>
            </a:r>
            <a:br>
              <a:rPr lang="en-US" dirty="0"/>
            </a:br>
            <a:r>
              <a:rPr lang="en-US" dirty="0"/>
              <a:t>Master Subtitle Style</a:t>
            </a:r>
          </a:p>
        </p:txBody>
      </p:sp>
      <p:cxnSp>
        <p:nvCxnSpPr>
          <p:cNvPr id="16" name="Straight Connector 15"/>
          <p:cNvCxnSpPr/>
          <p:nvPr userDrawn="1"/>
        </p:nvCxnSpPr>
        <p:spPr>
          <a:xfrm>
            <a:off x="1066800" y="3124200"/>
            <a:ext cx="4191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6" name="Picture 5" descr="Logo for HHS and ACF. Office of Child Support Enforcement" title="HHS/ACF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066800" y="5638801"/>
            <a:ext cx="4494969" cy="685800"/>
          </a:xfrm>
          <a:prstGeom prst="rect">
            <a:avLst/>
          </a:prstGeom>
        </p:spPr>
      </p:pic>
    </p:spTree>
    <p:extLst>
      <p:ext uri="{BB962C8B-B14F-4D97-AF65-F5344CB8AC3E}">
        <p14:creationId xmlns:p14="http://schemas.microsoft.com/office/powerpoint/2010/main" val="106958381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ver - Light Gray">
    <p:bg>
      <p:bgPr>
        <a:solidFill>
          <a:srgbClr val="F6F3EE"/>
        </a:solid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685800" y="1676400"/>
            <a:ext cx="5486400" cy="1600200"/>
          </a:xfrm>
        </p:spPr>
        <p:txBody>
          <a:bodyPr anchor="b" anchorCtr="0">
            <a:normAutofit/>
          </a:bodyPr>
          <a:lstStyle>
            <a:lvl1pPr>
              <a:defRPr sz="3200" baseline="0">
                <a:solidFill>
                  <a:srgbClr val="336A90"/>
                </a:solidFill>
              </a:defRPr>
            </a:lvl1pPr>
          </a:lstStyle>
          <a:p>
            <a:r>
              <a:rPr lang="en-US" dirty="0"/>
              <a:t>Click to Edit Master Style</a:t>
            </a:r>
          </a:p>
        </p:txBody>
      </p:sp>
      <p:sp>
        <p:nvSpPr>
          <p:cNvPr id="15" name="Subtitle 2"/>
          <p:cNvSpPr>
            <a:spLocks noGrp="1"/>
          </p:cNvSpPr>
          <p:nvPr>
            <p:ph type="subTitle" idx="1" hasCustomPrompt="1"/>
          </p:nvPr>
        </p:nvSpPr>
        <p:spPr>
          <a:xfrm>
            <a:off x="685800" y="3657600"/>
            <a:ext cx="3429000" cy="1600200"/>
          </a:xfrm>
        </p:spPr>
        <p:txBody>
          <a:bodyPr>
            <a:normAutofit/>
          </a:bodyPr>
          <a:lstStyle>
            <a:lvl1pPr marL="0" indent="0" algn="l">
              <a:buNone/>
              <a:defRPr sz="1800">
                <a:solidFill>
                  <a:srgbClr val="336A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a:t>
            </a:r>
            <a:br>
              <a:rPr lang="en-US" dirty="0"/>
            </a:br>
            <a:r>
              <a:rPr lang="en-US" dirty="0"/>
              <a:t>Master Subtitle Style</a:t>
            </a:r>
          </a:p>
        </p:txBody>
      </p:sp>
      <p:cxnSp>
        <p:nvCxnSpPr>
          <p:cNvPr id="16" name="Straight Connector 15"/>
          <p:cNvCxnSpPr/>
          <p:nvPr userDrawn="1"/>
        </p:nvCxnSpPr>
        <p:spPr>
          <a:xfrm>
            <a:off x="800100" y="3429000"/>
            <a:ext cx="4343400" cy="0"/>
          </a:xfrm>
          <a:prstGeom prst="line">
            <a:avLst/>
          </a:prstGeom>
          <a:ln w="19050">
            <a:solidFill>
              <a:srgbClr val="336A90"/>
            </a:solidFill>
          </a:ln>
          <a:effectLst/>
        </p:spPr>
        <p:style>
          <a:lnRef idx="2">
            <a:schemeClr val="accent1"/>
          </a:lnRef>
          <a:fillRef idx="0">
            <a:schemeClr val="accent1"/>
          </a:fillRef>
          <a:effectRef idx="1">
            <a:schemeClr val="accent1"/>
          </a:effectRef>
          <a:fontRef idx="minor">
            <a:schemeClr val="tx1"/>
          </a:fontRef>
        </p:style>
      </p:cxnSp>
      <p:pic>
        <p:nvPicPr>
          <p:cNvPr id="3" name="Picture 2"/>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14375" y="5847783"/>
            <a:ext cx="3752407" cy="570367"/>
          </a:xfrm>
          <a:prstGeom prst="rect">
            <a:avLst/>
          </a:prstGeom>
        </p:spPr>
      </p:pic>
    </p:spTree>
    <p:extLst>
      <p:ext uri="{BB962C8B-B14F-4D97-AF65-F5344CB8AC3E}">
        <p14:creationId xmlns:p14="http://schemas.microsoft.com/office/powerpoint/2010/main" val="62065150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ver - Photo - Dark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52400" y="3581400"/>
            <a:ext cx="6543675" cy="2057400"/>
          </a:xfrm>
          <a:prstGeom prst="rect">
            <a:avLst/>
          </a:prstGeom>
          <a:solidFill>
            <a:srgbClr val="264A64">
              <a:alpha val="9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14" name="Title 1"/>
          <p:cNvSpPr>
            <a:spLocks noGrp="1"/>
          </p:cNvSpPr>
          <p:nvPr>
            <p:ph type="ctrTitle" hasCustomPrompt="1"/>
          </p:nvPr>
        </p:nvSpPr>
        <p:spPr>
          <a:xfrm>
            <a:off x="914400" y="3581400"/>
            <a:ext cx="5486400" cy="1219200"/>
          </a:xfrm>
          <a:noFill/>
        </p:spPr>
        <p:txBody>
          <a:bodyPr anchor="b" anchorCtr="0">
            <a:normAutofit/>
          </a:bodyPr>
          <a:lstStyle>
            <a:lvl1pPr marL="0" algn="l">
              <a:defRPr sz="3200" baseline="0">
                <a:solidFill>
                  <a:srgbClr val="FFFFFF"/>
                </a:solidFill>
              </a:defRPr>
            </a:lvl1pPr>
          </a:lstStyle>
          <a:p>
            <a:r>
              <a:rPr lang="en-US" dirty="0"/>
              <a:t>Title Goes Here &amp;</a:t>
            </a:r>
            <a:br>
              <a:rPr lang="en-US" dirty="0"/>
            </a:br>
            <a:r>
              <a:rPr lang="en-US" dirty="0"/>
              <a:t>Can Run Two Lines</a:t>
            </a:r>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0" name="Picture 9" descr="Logo for HHS and ACF. Office of Child Support Enforcement" title="HHS/ACF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048193" y="5029200"/>
            <a:ext cx="3142807" cy="479500"/>
          </a:xfrm>
          <a:prstGeom prst="rect">
            <a:avLst/>
          </a:prstGeom>
        </p:spPr>
      </p:pic>
    </p:spTree>
    <p:extLst>
      <p:ext uri="{BB962C8B-B14F-4D97-AF65-F5344CB8AC3E}">
        <p14:creationId xmlns:p14="http://schemas.microsoft.com/office/powerpoint/2010/main" val="1738745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ver - Photo - No Colo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2667000"/>
            <a:ext cx="5486400" cy="1447800"/>
          </a:xfrm>
        </p:spPr>
        <p:txBody>
          <a:bodyPr anchor="ctr" anchorCtr="0">
            <a:normAutofit/>
          </a:bodyPr>
          <a:lstStyle>
            <a:lvl1pPr>
              <a:defRPr sz="3200" baseline="0">
                <a:solidFill>
                  <a:srgbClr val="FFFFFF"/>
                </a:solidFill>
              </a:defRPr>
            </a:lvl1pPr>
          </a:lstStyle>
          <a:p>
            <a:r>
              <a:rPr lang="en-US" dirty="0"/>
              <a:t>Click to Edit Master </a:t>
            </a:r>
            <a:br>
              <a:rPr lang="en-US" dirty="0"/>
            </a:br>
            <a:r>
              <a:rPr lang="en-US" dirty="0"/>
              <a:t>Photo Title Style</a:t>
            </a:r>
          </a:p>
        </p:txBody>
      </p:sp>
      <p:sp>
        <p:nvSpPr>
          <p:cNvPr id="15" name="Subtitle 2"/>
          <p:cNvSpPr>
            <a:spLocks noGrp="1"/>
          </p:cNvSpPr>
          <p:nvPr>
            <p:ph type="subTitle" idx="1" hasCustomPrompt="1"/>
          </p:nvPr>
        </p:nvSpPr>
        <p:spPr>
          <a:xfrm>
            <a:off x="914400" y="4343400"/>
            <a:ext cx="5562600" cy="10668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1066800" y="4114800"/>
            <a:ext cx="4191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6" name="Picture 5" descr="Logo for HHS and ACF. Office of Child Support Enforcement" title="HHS/ACF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066800" y="5638801"/>
            <a:ext cx="4494969" cy="685800"/>
          </a:xfrm>
          <a:prstGeom prst="rect">
            <a:avLst/>
          </a:prstGeom>
        </p:spPr>
      </p:pic>
    </p:spTree>
    <p:extLst>
      <p:ext uri="{BB962C8B-B14F-4D97-AF65-F5344CB8AC3E}">
        <p14:creationId xmlns:p14="http://schemas.microsoft.com/office/powerpoint/2010/main" val="60806624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Divider - Dark Blue">
    <p:bg>
      <p:bgPr>
        <a:solidFill>
          <a:srgbClr val="264A6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5300" y="1589782"/>
            <a:ext cx="8153400" cy="523220"/>
          </a:xfrm>
        </p:spPr>
        <p:txBody>
          <a:bodyPr wrap="square" anchor="t" anchorCtr="0">
            <a:spAutoFit/>
          </a:bodyPr>
          <a:lstStyle>
            <a:lvl1pPr algn="ctr">
              <a:defRPr sz="2800">
                <a:solidFill>
                  <a:srgbClr val="FFFFFF"/>
                </a:solidFill>
              </a:defRPr>
            </a:lvl1pPr>
          </a:lstStyle>
          <a:p>
            <a:r>
              <a:rPr lang="en-US" dirty="0"/>
              <a:t>Click to Edit Master Divider Title Style</a:t>
            </a:r>
          </a:p>
        </p:txBody>
      </p:sp>
    </p:spTree>
    <p:extLst>
      <p:ext uri="{BB962C8B-B14F-4D97-AF65-F5344CB8AC3E}">
        <p14:creationId xmlns:p14="http://schemas.microsoft.com/office/powerpoint/2010/main" val="204539554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 Photo - Dark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52399" y="4181475"/>
            <a:ext cx="6543675" cy="1600200"/>
          </a:xfrm>
          <a:prstGeom prst="rect">
            <a:avLst/>
          </a:prstGeom>
          <a:solidFill>
            <a:srgbClr val="264A64">
              <a:alpha val="8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7" name="Title 1"/>
          <p:cNvSpPr>
            <a:spLocks noGrp="1"/>
          </p:cNvSpPr>
          <p:nvPr>
            <p:ph type="ctrTitle" hasCustomPrompt="1"/>
          </p:nvPr>
        </p:nvSpPr>
        <p:spPr>
          <a:xfrm>
            <a:off x="914400" y="4181475"/>
            <a:ext cx="5486400" cy="1600200"/>
          </a:xfrm>
          <a:noFill/>
        </p:spPr>
        <p:txBody>
          <a:bodyPr anchor="ctr" anchorCtr="0">
            <a:normAutofit/>
          </a:bodyPr>
          <a:lstStyle>
            <a:lvl1pPr marL="0" algn="l">
              <a:defRPr sz="2800" baseline="0">
                <a:solidFill>
                  <a:srgbClr val="FFFFFF"/>
                </a:solidFill>
              </a:defRPr>
            </a:lvl1pPr>
          </a:lstStyle>
          <a:p>
            <a:r>
              <a:rPr lang="en-US" dirty="0"/>
              <a:t>Click to Edit Photo Divider </a:t>
            </a:r>
            <a:br>
              <a:rPr lang="en-US" dirty="0"/>
            </a:br>
            <a:r>
              <a:rPr lang="en-US" dirty="0"/>
              <a:t>Title Style</a:t>
            </a:r>
          </a:p>
        </p:txBody>
      </p:sp>
    </p:spTree>
    <p:extLst>
      <p:ext uri="{BB962C8B-B14F-4D97-AF65-F5344CB8AC3E}">
        <p14:creationId xmlns:p14="http://schemas.microsoft.com/office/powerpoint/2010/main" val="1637895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 Photo - No Colo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3733800"/>
            <a:ext cx="5486400" cy="1447800"/>
          </a:xfrm>
        </p:spPr>
        <p:txBody>
          <a:bodyPr anchor="ctr" anchorCtr="0">
            <a:normAutofit/>
          </a:bodyPr>
          <a:lstStyle>
            <a:lvl1pPr>
              <a:defRPr sz="3200" baseline="0">
                <a:solidFill>
                  <a:srgbClr val="FFFFFF"/>
                </a:solidFill>
              </a:defRPr>
            </a:lvl1pPr>
          </a:lstStyle>
          <a:p>
            <a:r>
              <a:rPr lang="en-US" dirty="0" smtClean="0"/>
              <a:t>CLICK TO EDIT MASTER PHOTO TITLE STYLE</a:t>
            </a:r>
            <a:endParaRPr lang="en-US" dirty="0"/>
          </a:p>
        </p:txBody>
      </p:sp>
      <p:sp>
        <p:nvSpPr>
          <p:cNvPr id="15" name="Subtitle 2"/>
          <p:cNvSpPr>
            <a:spLocks noGrp="1"/>
          </p:cNvSpPr>
          <p:nvPr>
            <p:ph type="subTitle" idx="1" hasCustomPrompt="1"/>
          </p:nvPr>
        </p:nvSpPr>
        <p:spPr>
          <a:xfrm>
            <a:off x="914400" y="5410200"/>
            <a:ext cx="5562600" cy="10668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cxnSp>
        <p:nvCxnSpPr>
          <p:cNvPr id="16" name="Straight Connector 15"/>
          <p:cNvCxnSpPr/>
          <p:nvPr userDrawn="1"/>
        </p:nvCxnSpPr>
        <p:spPr>
          <a:xfrm>
            <a:off x="1066800" y="5181600"/>
            <a:ext cx="4191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smtClean="0"/>
              <a:t>ADD PHOTO CREDIT HERE</a:t>
            </a:r>
            <a:endParaRPr lang="en-US" dirty="0"/>
          </a:p>
        </p:txBody>
      </p:sp>
    </p:spTree>
    <p:extLst>
      <p:ext uri="{BB962C8B-B14F-4D97-AF65-F5344CB8AC3E}">
        <p14:creationId xmlns:p14="http://schemas.microsoft.com/office/powerpoint/2010/main" val="2375741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Cover -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1066800"/>
            <a:ext cx="7315200" cy="990600"/>
          </a:xfrm>
          <a:noFill/>
        </p:spPr>
        <p:txBody>
          <a:bodyPr anchor="b" anchorCtr="0">
            <a:normAutofit/>
          </a:bodyPr>
          <a:lstStyle>
            <a:lvl1pPr marL="0" algn="l">
              <a:defRPr sz="3200" baseline="0">
                <a:solidFill>
                  <a:srgbClr val="FFFFFF"/>
                </a:solidFill>
              </a:defRPr>
            </a:lvl1pPr>
          </a:lstStyle>
          <a:p>
            <a:r>
              <a:rPr lang="en-US" dirty="0"/>
              <a:t>Click to Edit Photo Divider </a:t>
            </a:r>
            <a:br>
              <a:rPr lang="en-US" dirty="0"/>
            </a:br>
            <a:r>
              <a:rPr lang="en-US" dirty="0"/>
              <a:t>Title Style</a:t>
            </a:r>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04344310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85800" y="1600200"/>
            <a:ext cx="7543800" cy="4572000"/>
          </a:xfrm>
        </p:spPr>
        <p:txBody>
          <a:bodyPr/>
          <a:lstStyle>
            <a:lvl1pPr>
              <a:defRPr baseline="0">
                <a:solidFill>
                  <a:srgbClr val="5B616B"/>
                </a:solidFill>
              </a:defRPr>
            </a:lvl1pPr>
            <a:lvl2pPr>
              <a:defRPr>
                <a:solidFill>
                  <a:srgbClr val="5B616B"/>
                </a:solidFill>
              </a:defRPr>
            </a:lvl2pPr>
            <a:lvl3pPr>
              <a:defRPr sz="1600">
                <a:latin typeface="Arial" panose="020B0604020202020204" pitchFamily="34" charset="0"/>
                <a:cs typeface="Arial" panose="020B0604020202020204" pitchFamily="34" charset="0"/>
              </a:defRPr>
            </a:lvl3pPr>
          </a:lstStyle>
          <a:p>
            <a:pPr lvl="0"/>
            <a:r>
              <a:rPr lang="en-US" dirty="0"/>
              <a:t>Level 1 bullet goes here</a:t>
            </a:r>
          </a:p>
          <a:p>
            <a:pPr lvl="1"/>
            <a:r>
              <a:rPr lang="en-US" dirty="0"/>
              <a:t>Level 2 bullet goes here</a:t>
            </a:r>
          </a:p>
          <a:p>
            <a:pPr lvl="2"/>
            <a:r>
              <a:rPr lang="en-US" dirty="0"/>
              <a:t>Level 3 bullet goes here</a:t>
            </a:r>
          </a:p>
        </p:txBody>
      </p:sp>
      <p:sp>
        <p:nvSpPr>
          <p:cNvPr id="10"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1"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a:t>Title Goes Here &amp; Can Run Two Lines</a:t>
            </a:r>
          </a:p>
        </p:txBody>
      </p:sp>
      <p:sp>
        <p:nvSpPr>
          <p:cNvPr id="2" name="TextBox 1"/>
          <p:cNvSpPr txBox="1"/>
          <p:nvPr userDrawn="1"/>
        </p:nvSpPr>
        <p:spPr>
          <a:xfrm>
            <a:off x="3124200" y="6495990"/>
            <a:ext cx="2895600" cy="215444"/>
          </a:xfrm>
          <a:prstGeom prst="rect">
            <a:avLst/>
          </a:prstGeom>
          <a:noFill/>
        </p:spPr>
        <p:txBody>
          <a:bodyPr wrap="square" rtlCol="0">
            <a:spAutoFit/>
          </a:bodyPr>
          <a:lstStyle/>
          <a:p>
            <a:pPr algn="ctr"/>
            <a:r>
              <a:rPr lang="en-US" sz="800" dirty="0">
                <a:solidFill>
                  <a:srgbClr val="5B616B"/>
                </a:solidFill>
                <a:latin typeface="Arial" panose="020B0604020202020204" pitchFamily="34" charset="0"/>
                <a:cs typeface="Arial" panose="020B0604020202020204" pitchFamily="34" charset="0"/>
              </a:rPr>
              <a:t>Office of Child Support Enforcement</a:t>
            </a:r>
          </a:p>
        </p:txBody>
      </p:sp>
    </p:spTree>
    <p:extLst>
      <p:ext uri="{BB962C8B-B14F-4D97-AF65-F5344CB8AC3E}">
        <p14:creationId xmlns:p14="http://schemas.microsoft.com/office/powerpoint/2010/main" val="370692682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ue/Gray 2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685800" y="1600200"/>
            <a:ext cx="3657296" cy="4724400"/>
          </a:xfrm>
        </p:spPr>
        <p:txBody>
          <a:bodyPr>
            <a:normAutofit/>
          </a:bodyPr>
          <a:lstStyle>
            <a:lvl1pPr>
              <a:defRPr sz="2000" baseline="0">
                <a:solidFill>
                  <a:srgbClr val="5B616B"/>
                </a:solidFill>
              </a:defRPr>
            </a:lvl1pPr>
            <a:lvl2pPr>
              <a:defRPr sz="1800" baseline="0">
                <a:solidFill>
                  <a:srgbClr val="5B616B"/>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Level 1 bullet goes here</a:t>
            </a:r>
          </a:p>
          <a:p>
            <a:pPr lvl="1"/>
            <a:r>
              <a:rPr lang="en-US" dirty="0"/>
              <a:t>Level 2 bullet goes here</a:t>
            </a:r>
          </a:p>
          <a:p>
            <a:pPr lvl="2"/>
            <a:r>
              <a:rPr lang="en-US" dirty="0"/>
              <a:t>Level 3 bullet goes here</a:t>
            </a:r>
          </a:p>
        </p:txBody>
      </p:sp>
      <p:sp>
        <p:nvSpPr>
          <p:cNvPr id="6" name="Content Placeholder 2"/>
          <p:cNvSpPr>
            <a:spLocks noGrp="1"/>
          </p:cNvSpPr>
          <p:nvPr>
            <p:ph sz="half" idx="11" hasCustomPrompt="1"/>
          </p:nvPr>
        </p:nvSpPr>
        <p:spPr>
          <a:xfrm>
            <a:off x="4724400" y="1600200"/>
            <a:ext cx="3505200" cy="4724400"/>
          </a:xfrm>
        </p:spPr>
        <p:txBody>
          <a:bodyPr>
            <a:normAutofit/>
          </a:bodyPr>
          <a:lstStyle>
            <a:lvl1pPr>
              <a:defRPr sz="2000">
                <a:solidFill>
                  <a:srgbClr val="5B616B"/>
                </a:solidFill>
              </a:defRPr>
            </a:lvl1pPr>
            <a:lvl2pPr>
              <a:defRPr sz="1800">
                <a:solidFill>
                  <a:srgbClr val="5B616B"/>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Level 1 bullet goes here</a:t>
            </a:r>
          </a:p>
          <a:p>
            <a:pPr lvl="1"/>
            <a:r>
              <a:rPr lang="en-US" dirty="0"/>
              <a:t>Level 2 bullet goes here</a:t>
            </a:r>
          </a:p>
          <a:p>
            <a:pPr lvl="2"/>
            <a:r>
              <a:rPr lang="en-US" dirty="0"/>
              <a:t>Level 3 bullet goes here</a:t>
            </a:r>
          </a:p>
        </p:txBody>
      </p:sp>
      <p:sp>
        <p:nvSpPr>
          <p:cNvPr id="9"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1" name="TextBox 10"/>
          <p:cNvSpPr txBox="1"/>
          <p:nvPr userDrawn="1"/>
        </p:nvSpPr>
        <p:spPr>
          <a:xfrm>
            <a:off x="3124200" y="6495990"/>
            <a:ext cx="2895600" cy="215444"/>
          </a:xfrm>
          <a:prstGeom prst="rect">
            <a:avLst/>
          </a:prstGeom>
          <a:noFill/>
        </p:spPr>
        <p:txBody>
          <a:bodyPr wrap="square" rtlCol="0">
            <a:spAutoFit/>
          </a:bodyPr>
          <a:lstStyle/>
          <a:p>
            <a:pPr algn="ctr"/>
            <a:r>
              <a:rPr lang="en-US" sz="800" dirty="0">
                <a:solidFill>
                  <a:srgbClr val="5B616B"/>
                </a:solidFill>
                <a:latin typeface="Arial" panose="020B0604020202020204" pitchFamily="34" charset="0"/>
                <a:cs typeface="Arial" panose="020B0604020202020204" pitchFamily="34" charset="0"/>
              </a:rPr>
              <a:t>Office of Child Support Enforcement</a:t>
            </a:r>
          </a:p>
        </p:txBody>
      </p:sp>
      <p:sp>
        <p:nvSpPr>
          <p:cNvPr id="12"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a:t>Title Goes Here</a:t>
            </a:r>
          </a:p>
        </p:txBody>
      </p:sp>
    </p:spTree>
    <p:extLst>
      <p:ext uri="{BB962C8B-B14F-4D97-AF65-F5344CB8AC3E}">
        <p14:creationId xmlns:p14="http://schemas.microsoft.com/office/powerpoint/2010/main" val="119630125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baseline="0">
                <a:solidFill>
                  <a:srgbClr val="6C6463"/>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3"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4" name="TextBox 13"/>
          <p:cNvSpPr txBox="1"/>
          <p:nvPr userDrawn="1"/>
        </p:nvSpPr>
        <p:spPr>
          <a:xfrm>
            <a:off x="3124200" y="6495990"/>
            <a:ext cx="2895600" cy="215444"/>
          </a:xfrm>
          <a:prstGeom prst="rect">
            <a:avLst/>
          </a:prstGeom>
          <a:noFill/>
        </p:spPr>
        <p:txBody>
          <a:bodyPr wrap="square" rtlCol="0">
            <a:spAutoFit/>
          </a:bodyPr>
          <a:lstStyle/>
          <a:p>
            <a:pPr algn="ctr"/>
            <a:r>
              <a:rPr lang="en-US" sz="800" dirty="0">
                <a:solidFill>
                  <a:srgbClr val="5B616B"/>
                </a:solidFill>
                <a:latin typeface="Arial" panose="020B0604020202020204" pitchFamily="34" charset="0"/>
                <a:cs typeface="Arial" panose="020B0604020202020204" pitchFamily="34" charset="0"/>
              </a:rPr>
              <a:t>Office of Child Support Enforcement</a:t>
            </a:r>
          </a:p>
        </p:txBody>
      </p:sp>
      <p:sp>
        <p:nvSpPr>
          <p:cNvPr id="8"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a:t>Title Goes Here</a:t>
            </a:r>
          </a:p>
        </p:txBody>
      </p:sp>
    </p:spTree>
    <p:extLst>
      <p:ext uri="{BB962C8B-B14F-4D97-AF65-F5344CB8AC3E}">
        <p14:creationId xmlns:p14="http://schemas.microsoft.com/office/powerpoint/2010/main" val="96679630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ntent - Photo">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3400" y="1600200"/>
            <a:ext cx="3809696" cy="4724400"/>
          </a:xfrm>
        </p:spPr>
        <p:txBody>
          <a:bodyPr>
            <a:normAutofit/>
          </a:bodyPr>
          <a:lstStyle>
            <a:lvl1pPr>
              <a:defRPr sz="2000">
                <a:solidFill>
                  <a:srgbClr val="5B616B"/>
                </a:solidFill>
              </a:defRPr>
            </a:lvl1pPr>
            <a:lvl2pPr>
              <a:defRPr sz="1800">
                <a:solidFill>
                  <a:srgbClr val="5B616B"/>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1" name="Content Placeholder 2"/>
          <p:cNvSpPr>
            <a:spLocks noGrp="1"/>
          </p:cNvSpPr>
          <p:nvPr>
            <p:ph sz="half" idx="11" hasCustomPrompt="1"/>
          </p:nvPr>
        </p:nvSpPr>
        <p:spPr>
          <a:xfrm>
            <a:off x="4724400" y="152400"/>
            <a:ext cx="4267200" cy="6562345"/>
          </a:xfrm>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PLACE PHOTO</a:t>
            </a:r>
          </a:p>
        </p:txBody>
      </p:sp>
      <p:sp>
        <p:nvSpPr>
          <p:cNvPr id="5" name="Title 1"/>
          <p:cNvSpPr>
            <a:spLocks noGrp="1"/>
          </p:cNvSpPr>
          <p:nvPr>
            <p:ph type="title" hasCustomPrompt="1"/>
          </p:nvPr>
        </p:nvSpPr>
        <p:spPr>
          <a:xfrm>
            <a:off x="533400" y="848380"/>
            <a:ext cx="4038600" cy="523220"/>
          </a:xfrm>
        </p:spPr>
        <p:txBody>
          <a:bodyPr wrap="square" anchor="b" anchorCtr="0">
            <a:spAutoFit/>
          </a:bodyPr>
          <a:lstStyle>
            <a:lvl1pPr>
              <a:defRPr baseline="0">
                <a:solidFill>
                  <a:srgbClr val="336A90"/>
                </a:solidFill>
              </a:defRPr>
            </a:lvl1pPr>
          </a:lstStyle>
          <a:p>
            <a:r>
              <a:rPr lang="en-US" dirty="0"/>
              <a:t>Title Goes Here</a:t>
            </a:r>
          </a:p>
        </p:txBody>
      </p:sp>
    </p:spTree>
    <p:extLst>
      <p:ext uri="{BB962C8B-B14F-4D97-AF65-F5344CB8AC3E}">
        <p14:creationId xmlns:p14="http://schemas.microsoft.com/office/powerpoint/2010/main" val="15771108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More Information - 1">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42782948-4DBE-204D-AB9E-B65E067054AE}" type="slidenum">
              <a:rPr lang="en-US" smtClean="0"/>
              <a:pPr/>
              <a:t>‹#›</a:t>
            </a:fld>
            <a:endParaRPr lang="en-US" dirty="0"/>
          </a:p>
        </p:txBody>
      </p:sp>
      <p:sp>
        <p:nvSpPr>
          <p:cNvPr id="8" name="Text Placeholder 7"/>
          <p:cNvSpPr>
            <a:spLocks noGrp="1"/>
          </p:cNvSpPr>
          <p:nvPr>
            <p:ph type="body" sz="quarter" idx="12" hasCustomPrompt="1"/>
          </p:nvPr>
        </p:nvSpPr>
        <p:spPr>
          <a:xfrm>
            <a:off x="685800" y="1828800"/>
            <a:ext cx="5943600" cy="3581400"/>
          </a:xfrm>
        </p:spPr>
        <p:txBody>
          <a:bodyPr/>
          <a:lstStyle>
            <a:lvl1pPr marL="0" marR="0" indent="0" algn="l" defTabSz="457200" rtl="0" eaLnBrk="1" fontAlgn="auto" latinLnBrk="0" hangingPunct="1">
              <a:lnSpc>
                <a:spcPct val="100000"/>
              </a:lnSpc>
              <a:spcBef>
                <a:spcPts val="0"/>
              </a:spcBef>
              <a:spcAft>
                <a:spcPts val="3000"/>
              </a:spcAft>
              <a:buClrTx/>
              <a:buSzTx/>
              <a:buFont typeface="Arial"/>
              <a:buNone/>
              <a:tabLst/>
              <a:defRPr/>
            </a:lvl1pPr>
          </a:lstStyle>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Name</a:t>
            </a:r>
          </a:p>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Division/Office</a:t>
            </a:r>
          </a:p>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Contact Information</a:t>
            </a:r>
          </a:p>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Website</a:t>
            </a:r>
          </a:p>
          <a:p>
            <a:pPr lvl="0"/>
            <a:endParaRPr lang="en-US" dirty="0"/>
          </a:p>
        </p:txBody>
      </p:sp>
      <p:sp>
        <p:nvSpPr>
          <p:cNvPr id="9" name="TextBox 8"/>
          <p:cNvSpPr txBox="1"/>
          <p:nvPr userDrawn="1"/>
        </p:nvSpPr>
        <p:spPr>
          <a:xfrm>
            <a:off x="666750" y="847725"/>
            <a:ext cx="5943600" cy="523220"/>
          </a:xfrm>
          <a:prstGeom prst="rect">
            <a:avLst/>
          </a:prstGeom>
          <a:noFill/>
        </p:spPr>
        <p:txBody>
          <a:bodyPr wrap="square" rtlCol="0">
            <a:spAutoFit/>
          </a:bodyPr>
          <a:lstStyle/>
          <a:p>
            <a:r>
              <a:rPr lang="en-US" sz="2800" dirty="0">
                <a:solidFill>
                  <a:srgbClr val="336A90"/>
                </a:solidFill>
                <a:latin typeface="Arial" panose="020B0604020202020204" pitchFamily="34" charset="0"/>
              </a:rPr>
              <a:t>For More Information</a:t>
            </a:r>
            <a:endParaRPr lang="en-US" sz="1600" dirty="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75345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More Information - 2">
    <p:spTree>
      <p:nvGrpSpPr>
        <p:cNvPr id="1" name=""/>
        <p:cNvGrpSpPr/>
        <p:nvPr/>
      </p:nvGrpSpPr>
      <p:grpSpPr>
        <a:xfrm>
          <a:off x="0" y="0"/>
          <a:ext cx="0" cy="0"/>
          <a:chOff x="0" y="0"/>
          <a:chExt cx="0" cy="0"/>
        </a:xfrm>
      </p:grpSpPr>
      <p:sp>
        <p:nvSpPr>
          <p:cNvPr id="12" name="Rectangle 11"/>
          <p:cNvSpPr/>
          <p:nvPr userDrawn="1"/>
        </p:nvSpPr>
        <p:spPr>
          <a:xfrm>
            <a:off x="152400" y="152400"/>
            <a:ext cx="8839200" cy="2895600"/>
          </a:xfrm>
          <a:prstGeom prst="rect">
            <a:avLst/>
          </a:prstGeom>
          <a:solidFill>
            <a:srgbClr val="264A6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14" name="Title 7"/>
          <p:cNvSpPr>
            <a:spLocks noGrp="1"/>
          </p:cNvSpPr>
          <p:nvPr>
            <p:ph type="title"/>
          </p:nvPr>
        </p:nvSpPr>
        <p:spPr>
          <a:xfrm>
            <a:off x="685800" y="457200"/>
            <a:ext cx="7543800" cy="523220"/>
          </a:xfrm>
        </p:spPr>
        <p:txBody>
          <a:bodyPr/>
          <a:lstStyle>
            <a:lvl1pPr>
              <a:defRPr>
                <a:solidFill>
                  <a:schemeClr val="bg1"/>
                </a:solidFill>
              </a:defRPr>
            </a:lvl1pPr>
          </a:lstStyle>
          <a:p>
            <a:r>
              <a:rPr lang="en-US" dirty="0">
                <a:solidFill>
                  <a:schemeClr val="bg1"/>
                </a:solidFill>
              </a:rPr>
              <a:t>For More Information</a:t>
            </a:r>
            <a:endParaRPr lang="en-US" sz="1400" i="1" dirty="0">
              <a:solidFill>
                <a:schemeClr val="bg1"/>
              </a:solidFill>
            </a:endParaRPr>
          </a:p>
        </p:txBody>
      </p:sp>
      <p:sp>
        <p:nvSpPr>
          <p:cNvPr id="15" name="Subtitle 2"/>
          <p:cNvSpPr>
            <a:spLocks noGrp="1"/>
          </p:cNvSpPr>
          <p:nvPr>
            <p:ph type="subTitle" idx="1" hasCustomPrompt="1"/>
          </p:nvPr>
        </p:nvSpPr>
        <p:spPr>
          <a:xfrm>
            <a:off x="685800" y="1219200"/>
            <a:ext cx="75438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9" name="Content Placeholder 2"/>
          <p:cNvSpPr>
            <a:spLocks noGrp="1"/>
          </p:cNvSpPr>
          <p:nvPr>
            <p:ph sz="half" idx="13" hasCustomPrompt="1"/>
          </p:nvPr>
        </p:nvSpPr>
        <p:spPr>
          <a:xfrm>
            <a:off x="152400" y="3048000"/>
            <a:ext cx="8839200" cy="3666744"/>
          </a:xfrm>
          <a:solidFill>
            <a:srgbClr val="F6F3EE"/>
          </a:solidFill>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PLACE PHOTO</a:t>
            </a:r>
          </a:p>
        </p:txBody>
      </p:sp>
    </p:spTree>
    <p:extLst>
      <p:ext uri="{BB962C8B-B14F-4D97-AF65-F5344CB8AC3E}">
        <p14:creationId xmlns:p14="http://schemas.microsoft.com/office/powerpoint/2010/main" val="273246639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More Information - 3">
    <p:spTree>
      <p:nvGrpSpPr>
        <p:cNvPr id="1" name=""/>
        <p:cNvGrpSpPr/>
        <p:nvPr/>
      </p:nvGrpSpPr>
      <p:grpSpPr>
        <a:xfrm>
          <a:off x="0" y="0"/>
          <a:ext cx="0" cy="0"/>
          <a:chOff x="0" y="0"/>
          <a:chExt cx="0" cy="0"/>
        </a:xfrm>
      </p:grpSpPr>
      <p:sp>
        <p:nvSpPr>
          <p:cNvPr id="14" name="Title 7"/>
          <p:cNvSpPr>
            <a:spLocks noGrp="1"/>
          </p:cNvSpPr>
          <p:nvPr>
            <p:ph type="title" hasCustomPrompt="1"/>
          </p:nvPr>
        </p:nvSpPr>
        <p:spPr>
          <a:xfrm>
            <a:off x="552450" y="533400"/>
            <a:ext cx="3657600" cy="523220"/>
          </a:xfrm>
          <a:effectLst/>
        </p:spPr>
        <p:txBody>
          <a:bodyPr/>
          <a:lstStyle>
            <a:lvl1pPr>
              <a:defRPr>
                <a:solidFill>
                  <a:srgbClr val="336A90"/>
                </a:solidFill>
              </a:defRPr>
            </a:lvl1pPr>
          </a:lstStyle>
          <a:p>
            <a:r>
              <a:rPr lang="en-US" dirty="0"/>
              <a:t>For More Information</a:t>
            </a:r>
          </a:p>
        </p:txBody>
      </p:sp>
      <p:sp>
        <p:nvSpPr>
          <p:cNvPr id="15" name="Subtitle 2"/>
          <p:cNvSpPr>
            <a:spLocks noGrp="1"/>
          </p:cNvSpPr>
          <p:nvPr>
            <p:ph type="subTitle" idx="1" hasCustomPrompt="1"/>
          </p:nvPr>
        </p:nvSpPr>
        <p:spPr>
          <a:xfrm>
            <a:off x="533400" y="1219200"/>
            <a:ext cx="3657600" cy="1600200"/>
          </a:xfrm>
          <a:effectLst/>
        </p:spPr>
        <p:txBody>
          <a:bodyPr>
            <a:normAutofit/>
          </a:bodyPr>
          <a:lstStyle>
            <a:lvl1pPr marL="0" indent="0" algn="l">
              <a:buNone/>
              <a:defRPr sz="1800">
                <a:solidFill>
                  <a:srgbClr val="336A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Text STYLE</a:t>
            </a:r>
          </a:p>
        </p:txBody>
      </p:sp>
      <p:sp>
        <p:nvSpPr>
          <p:cNvPr id="9" name="Content Placeholder 2"/>
          <p:cNvSpPr>
            <a:spLocks noGrp="1"/>
          </p:cNvSpPr>
          <p:nvPr>
            <p:ph sz="half" idx="13" hasCustomPrompt="1"/>
          </p:nvPr>
        </p:nvSpPr>
        <p:spPr>
          <a:xfrm>
            <a:off x="4495800" y="152400"/>
            <a:ext cx="4495800" cy="6562344"/>
          </a:xfrm>
          <a:solidFill>
            <a:srgbClr val="F6F3EE"/>
          </a:solidFill>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PLACE PHOTO</a:t>
            </a:r>
          </a:p>
        </p:txBody>
      </p:sp>
    </p:spTree>
    <p:extLst>
      <p:ext uri="{BB962C8B-B14F-4D97-AF65-F5344CB8AC3E}">
        <p14:creationId xmlns:p14="http://schemas.microsoft.com/office/powerpoint/2010/main" val="224764514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over - Green">
    <p:bg>
      <p:bgPr>
        <a:solidFill>
          <a:srgbClr val="1CA087"/>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endParaRPr lang="en-US" dirty="0"/>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endParaRPr lang="en-US" dirty="0"/>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dirty="0"/>
          </a:p>
        </p:txBody>
      </p:sp>
      <p:cxnSp>
        <p:nvCxnSpPr>
          <p:cNvPr id="16" name="Straight Connector 15"/>
          <p:cNvCxnSpPr/>
          <p:nvPr userDrawn="1"/>
        </p:nvCxnSpPr>
        <p:spPr>
          <a:xfrm>
            <a:off x="762000" y="3429000"/>
            <a:ext cx="43434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userDrawn="1"/>
        </p:nvSpPr>
        <p:spPr>
          <a:xfrm>
            <a:off x="685800" y="5638800"/>
            <a:ext cx="4572000" cy="584775"/>
          </a:xfrm>
          <a:prstGeom prst="rect">
            <a:avLst/>
          </a:prstGeom>
          <a:noFill/>
        </p:spPr>
        <p:txBody>
          <a:bodyPr wrap="square" rtlCol="0">
            <a:spAutoFit/>
          </a:bodyPr>
          <a:lstStyle/>
          <a:p>
            <a:r>
              <a:rPr lang="en-US" sz="1600" dirty="0">
                <a:solidFill>
                  <a:srgbClr val="FFFFFF"/>
                </a:solidFill>
              </a:rPr>
              <a:t>Office of Child Support Enforcement</a:t>
            </a:r>
          </a:p>
          <a:p>
            <a:r>
              <a:rPr lang="en-US" sz="1600" dirty="0">
                <a:solidFill>
                  <a:srgbClr val="FFFFFF"/>
                </a:solidFill>
              </a:rPr>
              <a:t>Division of Policy and Training</a:t>
            </a:r>
          </a:p>
        </p:txBody>
      </p:sp>
      <p:sp>
        <p:nvSpPr>
          <p:cNvPr id="12" name="Subtitle 2"/>
          <p:cNvSpPr>
            <a:spLocks noGrp="1"/>
          </p:cNvSpPr>
          <p:nvPr>
            <p:ph type="subTitle" idx="1" hasCustomPrompt="1"/>
          </p:nvPr>
        </p:nvSpPr>
        <p:spPr>
          <a:xfrm>
            <a:off x="685800" y="36576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Title 1"/>
          <p:cNvSpPr>
            <a:spLocks noGrp="1"/>
          </p:cNvSpPr>
          <p:nvPr>
            <p:ph type="ctrTitle" hasCustomPrompt="1"/>
          </p:nvPr>
        </p:nvSpPr>
        <p:spPr>
          <a:xfrm>
            <a:off x="685800" y="16764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6974692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Green/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dirty="0"/>
              <a:t>Click to edit Master text styles</a:t>
            </a:r>
          </a:p>
          <a:p>
            <a:pPr lvl="1"/>
            <a:r>
              <a:rPr lang="en-US" dirty="0"/>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endParaRPr lang="en-US" dirty="0"/>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endParaRPr lang="en-US" dirty="0"/>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1" name="Title 1"/>
          <p:cNvSpPr>
            <a:spLocks noGrp="1"/>
          </p:cNvSpPr>
          <p:nvPr>
            <p:ph type="title" hasCustomPrompt="1"/>
          </p:nvPr>
        </p:nvSpPr>
        <p:spPr>
          <a:xfrm>
            <a:off x="686104" y="848380"/>
            <a:ext cx="7772400" cy="523220"/>
          </a:xfrm>
        </p:spPr>
        <p:txBody>
          <a:bodyPr anchor="b" anchorCtr="0">
            <a:spAutoFit/>
          </a:bodyPr>
          <a:lstStyle>
            <a:lvl1pPr>
              <a:defRPr baseline="0">
                <a:solidFill>
                  <a:srgbClr val="1CA087"/>
                </a:solidFill>
              </a:defRPr>
            </a:lvl1pPr>
          </a:lstStyle>
          <a:p>
            <a:r>
              <a:rPr lang="en-US" dirty="0"/>
              <a:t>CLICK TO EDIT MASTER TITLE STYLE</a:t>
            </a:r>
          </a:p>
        </p:txBody>
      </p:sp>
    </p:spTree>
    <p:extLst>
      <p:ext uri="{BB962C8B-B14F-4D97-AF65-F5344CB8AC3E}">
        <p14:creationId xmlns:p14="http://schemas.microsoft.com/office/powerpoint/2010/main" val="713760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Divider - Dark Blue">
    <p:bg>
      <p:bgPr>
        <a:solidFill>
          <a:srgbClr val="264A6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5300" y="1589782"/>
            <a:ext cx="8153400" cy="523220"/>
          </a:xfrm>
        </p:spPr>
        <p:txBody>
          <a:bodyPr wrap="square" anchor="t" anchorCtr="0">
            <a:spAutoFit/>
          </a:bodyPr>
          <a:lstStyle>
            <a:lvl1pPr algn="ctr">
              <a:defRPr sz="2800">
                <a:solidFill>
                  <a:srgbClr val="FFFFFF"/>
                </a:solidFill>
              </a:defRPr>
            </a:lvl1pPr>
          </a:lstStyle>
          <a:p>
            <a:r>
              <a:rPr lang="en-US" dirty="0" smtClean="0"/>
              <a:t>CLICK TO EDIT MASTER DIVIDER TITLE STYLE</a:t>
            </a:r>
            <a:endParaRPr lang="en-US" dirty="0"/>
          </a:p>
        </p:txBody>
      </p:sp>
    </p:spTree>
    <p:extLst>
      <p:ext uri="{BB962C8B-B14F-4D97-AF65-F5344CB8AC3E}">
        <p14:creationId xmlns:p14="http://schemas.microsoft.com/office/powerpoint/2010/main" val="244069073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Green Contact Info">
    <p:bg>
      <p:bgPr>
        <a:solidFill>
          <a:srgbClr val="1CA087"/>
        </a:solidFill>
        <a:effectLst/>
      </p:bgPr>
    </p:bg>
    <p:spTree>
      <p:nvGrpSpPr>
        <p:cNvPr id="1" name=""/>
        <p:cNvGrpSpPr/>
        <p:nvPr/>
      </p:nvGrpSpPr>
      <p:grpSpPr>
        <a:xfrm>
          <a:off x="0" y="0"/>
          <a:ext cx="0" cy="0"/>
          <a:chOff x="0" y="0"/>
          <a:chExt cx="0" cy="0"/>
        </a:xfrm>
      </p:grpSpPr>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endParaRPr lang="en-US" dirty="0"/>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81000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11"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3991268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 Dark Blue, graphic">
    <p:bg>
      <p:bgPr>
        <a:solidFill>
          <a:srgbClr val="264A64"/>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895600" y="3048000"/>
            <a:ext cx="3352800" cy="2800847"/>
          </a:xfrm>
          <a:prstGeom prst="rect">
            <a:avLst/>
          </a:prstGeom>
        </p:spPr>
      </p:pic>
      <p:sp>
        <p:nvSpPr>
          <p:cNvPr id="4" name="Title 1"/>
          <p:cNvSpPr>
            <a:spLocks noGrp="1"/>
          </p:cNvSpPr>
          <p:nvPr>
            <p:ph type="title" hasCustomPrompt="1"/>
          </p:nvPr>
        </p:nvSpPr>
        <p:spPr>
          <a:xfrm>
            <a:off x="495300" y="1457980"/>
            <a:ext cx="8153400" cy="523220"/>
          </a:xfrm>
        </p:spPr>
        <p:txBody>
          <a:bodyPr wrap="square" anchor="t" anchorCtr="0">
            <a:spAutoFit/>
          </a:bodyPr>
          <a:lstStyle>
            <a:lvl1pPr algn="ctr">
              <a:defRPr sz="2800">
                <a:solidFill>
                  <a:srgbClr val="FFFFFF"/>
                </a:solidFill>
              </a:defRPr>
            </a:lvl1pPr>
          </a:lstStyle>
          <a:p>
            <a:r>
              <a:rPr lang="en-US" dirty="0" smtClean="0"/>
              <a:t>CLICK TO EDIT MASTER DIVIDER TITLE STYLE</a:t>
            </a:r>
            <a:endParaRPr lang="en-US" dirty="0"/>
          </a:p>
        </p:txBody>
      </p:sp>
    </p:spTree>
    <p:extLst>
      <p:ext uri="{BB962C8B-B14F-4D97-AF65-F5344CB8AC3E}">
        <p14:creationId xmlns:p14="http://schemas.microsoft.com/office/powerpoint/2010/main" val="1119069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 Photo - Dark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52399" y="4181475"/>
            <a:ext cx="6543675" cy="1600200"/>
          </a:xfrm>
          <a:prstGeom prst="rect">
            <a:avLst/>
          </a:prstGeom>
          <a:solidFill>
            <a:srgbClr val="264A6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smtClean="0"/>
              <a:t>ADD PHOTO CREDIT HERE</a:t>
            </a:r>
            <a:endParaRPr lang="en-US" dirty="0"/>
          </a:p>
        </p:txBody>
      </p:sp>
      <p:sp>
        <p:nvSpPr>
          <p:cNvPr id="7" name="Title 1"/>
          <p:cNvSpPr>
            <a:spLocks noGrp="1"/>
          </p:cNvSpPr>
          <p:nvPr>
            <p:ph type="ctrTitle" hasCustomPrompt="1"/>
          </p:nvPr>
        </p:nvSpPr>
        <p:spPr>
          <a:xfrm>
            <a:off x="914400" y="4181475"/>
            <a:ext cx="5486400" cy="1600200"/>
          </a:xfrm>
          <a:noFill/>
        </p:spPr>
        <p:txBody>
          <a:bodyPr anchor="ctr" anchorCtr="0">
            <a:normAutofit/>
          </a:bodyPr>
          <a:lstStyle>
            <a:lvl1pPr marL="0" algn="l">
              <a:defRPr sz="2800" baseline="0">
                <a:solidFill>
                  <a:srgbClr val="FFFFFF"/>
                </a:solidFill>
              </a:defRPr>
            </a:lvl1pPr>
          </a:lstStyle>
          <a:p>
            <a:r>
              <a:rPr lang="en-US" dirty="0" smtClean="0"/>
              <a:t>CLICK TO EDIT PHOTO DIVIDER TITLE STYLE</a:t>
            </a:r>
            <a:endParaRPr lang="en-US" dirty="0"/>
          </a:p>
        </p:txBody>
      </p:sp>
    </p:spTree>
    <p:extLst>
      <p:ext uri="{BB962C8B-B14F-4D97-AF65-F5344CB8AC3E}">
        <p14:creationId xmlns:p14="http://schemas.microsoft.com/office/powerpoint/2010/main" val="13471482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over -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1066800"/>
            <a:ext cx="7315200" cy="990600"/>
          </a:xfrm>
          <a:noFill/>
        </p:spPr>
        <p:txBody>
          <a:bodyPr anchor="b" anchorCtr="0">
            <a:normAutofit/>
          </a:bodyPr>
          <a:lstStyle>
            <a:lvl1pPr marL="0" algn="l">
              <a:defRPr sz="3200" baseline="0">
                <a:solidFill>
                  <a:srgbClr val="FFFFFF"/>
                </a:solidFill>
              </a:defRPr>
            </a:lvl1pPr>
          </a:lstStyle>
          <a:p>
            <a:r>
              <a:rPr lang="en-US" dirty="0" smtClean="0"/>
              <a:t>CLICK TO EDIT PHOTO DIVIDER TITLE STYLE</a:t>
            </a:r>
            <a:endParaRPr lang="en-US" dirty="0"/>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smtClean="0"/>
              <a:t>ADD PHOTO CREDIT HERE</a:t>
            </a:r>
            <a:endParaRPr lang="en-US" dirty="0"/>
          </a:p>
        </p:txBody>
      </p:sp>
    </p:spTree>
    <p:extLst>
      <p:ext uri="{BB962C8B-B14F-4D97-AF65-F5344CB8AC3E}">
        <p14:creationId xmlns:p14="http://schemas.microsoft.com/office/powerpoint/2010/main" val="1766703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85800" y="1600200"/>
            <a:ext cx="7543800" cy="4572000"/>
          </a:xfrm>
        </p:spPr>
        <p:txBody>
          <a:bodyPr/>
          <a:lstStyle>
            <a:lvl1pPr>
              <a:defRPr baseline="0">
                <a:solidFill>
                  <a:srgbClr val="5B616B"/>
                </a:solidFill>
              </a:defRPr>
            </a:lvl1pPr>
            <a:lvl2pPr>
              <a:defRPr>
                <a:solidFill>
                  <a:srgbClr val="5B616B"/>
                </a:solidFill>
              </a:defRPr>
            </a:lvl2pPr>
          </a:lstStyle>
          <a:p>
            <a:pPr lvl="0"/>
            <a:r>
              <a:rPr lang="en-US" dirty="0" smtClean="0"/>
              <a:t>Level 1 bullet goes here</a:t>
            </a:r>
          </a:p>
          <a:p>
            <a:pPr lvl="1"/>
            <a:r>
              <a:rPr lang="en-US" dirty="0" smtClean="0"/>
              <a:t>Level 2 bullet goes here</a:t>
            </a:r>
          </a:p>
        </p:txBody>
      </p:sp>
      <p:sp>
        <p:nvSpPr>
          <p:cNvPr id="8" name="Date Placeholder 3"/>
          <p:cNvSpPr>
            <a:spLocks noGrp="1"/>
          </p:cNvSpPr>
          <p:nvPr>
            <p:ph type="dt" sz="half" idx="2"/>
          </p:nvPr>
        </p:nvSpPr>
        <p:spPr>
          <a:xfrm>
            <a:off x="152400" y="6505545"/>
            <a:ext cx="2133600" cy="215444"/>
          </a:xfrm>
          <a:prstGeom prst="rect">
            <a:avLst/>
          </a:prstGeom>
        </p:spPr>
        <p:txBody>
          <a:bodyPr vert="horz" lIns="91440" tIns="45720" rIns="91440" bIns="45720" rtlCol="0" anchor="ctr">
            <a:spAutoFit/>
          </a:bodyPr>
          <a:lstStyle>
            <a:lvl1pPr algn="l">
              <a:defRPr sz="800" b="0" i="0">
                <a:solidFill>
                  <a:srgbClr val="6C6463"/>
                </a:solidFill>
                <a:latin typeface="Arial" panose="020B0604020202020204" pitchFamily="34" charset="0"/>
                <a:cs typeface="Arial" panose="020B0604020202020204" pitchFamily="34" charset="0"/>
              </a:defRPr>
            </a:lvl1pPr>
          </a:lstStyle>
          <a:p>
            <a:fld id="{414FB1AD-D69E-B741-965A-0BAE826C2FA6}" type="datetime1">
              <a:rPr lang="en-US" smtClean="0"/>
              <a:pPr/>
              <a:t>4/25/2019</a:t>
            </a:fld>
            <a:endParaRPr lang="en-US" dirty="0"/>
          </a:p>
        </p:txBody>
      </p:sp>
      <p:sp>
        <p:nvSpPr>
          <p:cNvPr id="10"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1"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smtClean="0"/>
              <a:t>TITLE GOES HERE &amp; CAN RUN TWO LINES</a:t>
            </a:r>
            <a:endParaRPr lang="en-US" dirty="0"/>
          </a:p>
        </p:txBody>
      </p:sp>
      <p:sp>
        <p:nvSpPr>
          <p:cNvPr id="2" name="TextBox 1"/>
          <p:cNvSpPr txBox="1"/>
          <p:nvPr userDrawn="1"/>
        </p:nvSpPr>
        <p:spPr>
          <a:xfrm>
            <a:off x="3124200" y="6495990"/>
            <a:ext cx="2895600" cy="215444"/>
          </a:xfrm>
          <a:prstGeom prst="rect">
            <a:avLst/>
          </a:prstGeom>
          <a:noFill/>
        </p:spPr>
        <p:txBody>
          <a:bodyPr wrap="square" rtlCol="0">
            <a:spAutoFit/>
          </a:bodyPr>
          <a:lstStyle/>
          <a:p>
            <a:pPr algn="ctr"/>
            <a:r>
              <a:rPr lang="en-US" sz="800" dirty="0" smtClean="0">
                <a:solidFill>
                  <a:srgbClr val="5B616B"/>
                </a:solidFill>
                <a:latin typeface="Arial" panose="020B0604020202020204" pitchFamily="34" charset="0"/>
                <a:cs typeface="Arial" panose="020B0604020202020204" pitchFamily="34" charset="0"/>
              </a:rPr>
              <a:t>Office of Child Support Enforcement</a:t>
            </a:r>
            <a:endParaRPr lang="en-US" sz="800" dirty="0">
              <a:solidFill>
                <a:srgbClr val="5B616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97066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theme" Target="../theme/theme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theme" Target="../theme/theme3.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F3EE"/>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solidFill>
                <a:srgbClr val="FFFFFF"/>
              </a:solidFill>
              <a:latin typeface="Gill Sans MT"/>
              <a:cs typeface="Gill Sans MT"/>
            </a:endParaRPr>
          </a:p>
        </p:txBody>
      </p:sp>
      <p:sp>
        <p:nvSpPr>
          <p:cNvPr id="8" name="Date Placeholder 3"/>
          <p:cNvSpPr>
            <a:spLocks noGrp="1"/>
          </p:cNvSpPr>
          <p:nvPr>
            <p:ph type="dt" sz="half" idx="2"/>
          </p:nvPr>
        </p:nvSpPr>
        <p:spPr>
          <a:xfrm>
            <a:off x="152400" y="6505545"/>
            <a:ext cx="2133600" cy="215444"/>
          </a:xfrm>
          <a:prstGeom prst="rect">
            <a:avLst/>
          </a:prstGeom>
        </p:spPr>
        <p:txBody>
          <a:bodyPr vert="horz" lIns="91440" tIns="45720" rIns="91440" bIns="45720" rtlCol="0" anchor="ctr">
            <a:spAutoFit/>
          </a:bodyPr>
          <a:lstStyle>
            <a:lvl1pPr algn="l">
              <a:defRPr sz="800" b="0" i="0">
                <a:solidFill>
                  <a:srgbClr val="6C6463"/>
                </a:solidFill>
                <a:latin typeface="Arial" panose="020B0604020202020204" pitchFamily="34" charset="0"/>
                <a:cs typeface="Arial" panose="020B0604020202020204" pitchFamily="34" charset="0"/>
              </a:defRPr>
            </a:lvl1pPr>
          </a:lstStyle>
          <a:p>
            <a:fld id="{414FB1AD-D69E-B741-965A-0BAE826C2FA6}" type="datetime1">
              <a:rPr lang="en-US" smtClean="0"/>
              <a:pPr/>
              <a:t>4/25/2019</a:t>
            </a:fld>
            <a:endParaRPr lang="en-US" dirty="0"/>
          </a:p>
        </p:txBody>
      </p:sp>
      <p:sp>
        <p:nvSpPr>
          <p:cNvPr id="9" name="Footer Placeholder 4"/>
          <p:cNvSpPr>
            <a:spLocks noGrp="1"/>
          </p:cNvSpPr>
          <p:nvPr>
            <p:ph type="ftr" sz="quarter" idx="3"/>
          </p:nvPr>
        </p:nvSpPr>
        <p:spPr>
          <a:xfrm>
            <a:off x="3124200" y="6505545"/>
            <a:ext cx="2895600" cy="215444"/>
          </a:xfrm>
          <a:prstGeom prst="rect">
            <a:avLst/>
          </a:prstGeom>
        </p:spPr>
        <p:txBody>
          <a:bodyPr vert="horz" lIns="91440" tIns="45720" rIns="91440" bIns="45720" rtlCol="0" anchor="ctr">
            <a:spAutoFit/>
          </a:bodyPr>
          <a:lstStyle>
            <a:lvl1pPr algn="ctr">
              <a:defRPr sz="800" b="0" i="0">
                <a:solidFill>
                  <a:srgbClr val="6C6463"/>
                </a:solidFill>
                <a:latin typeface="Arial" panose="020B0604020202020204" pitchFamily="34" charset="0"/>
                <a:cs typeface="Arial" panose="020B0604020202020204" pitchFamily="34" charset="0"/>
              </a:defRPr>
            </a:lvl1pPr>
          </a:lstStyle>
          <a:p>
            <a:r>
              <a:rPr lang="en-US" dirty="0" smtClean="0"/>
              <a:t>Office of Child Support Enforcement</a:t>
            </a:r>
            <a:endParaRPr lang="en-US" dirty="0"/>
          </a:p>
        </p:txBody>
      </p:sp>
      <p:sp>
        <p:nvSpPr>
          <p:cNvPr id="10"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Tree>
    <p:extLst>
      <p:ext uri="{BB962C8B-B14F-4D97-AF65-F5344CB8AC3E}">
        <p14:creationId xmlns:p14="http://schemas.microsoft.com/office/powerpoint/2010/main" val="2039965631"/>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828" r:id="rId16"/>
    <p:sldLayoutId id="2147483829" r:id="rId17"/>
  </p:sldLayoutIdLst>
  <p:hf hdr="0"/>
  <p:txStyles>
    <p:titleStyle>
      <a:lvl1pPr algn="l" defTabSz="457200" rtl="0" eaLnBrk="1" latinLnBrk="0" hangingPunct="1">
        <a:spcBef>
          <a:spcPct val="0"/>
        </a:spcBef>
        <a:buNone/>
        <a:defRPr sz="2800" b="0" i="0" kern="1200" baseline="0">
          <a:solidFill>
            <a:srgbClr val="336A90"/>
          </a:solidFill>
          <a:latin typeface="Arial" panose="020B0604020202020204" pitchFamily="34" charset="0"/>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baseline="0">
          <a:solidFill>
            <a:srgbClr val="5B616B"/>
          </a:solidFill>
          <a:latin typeface="Arial" panose="020B0604020202020204" pitchFamily="34" charset="0"/>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baseline="0">
          <a:solidFill>
            <a:srgbClr val="5B616B"/>
          </a:solidFill>
          <a:latin typeface="Arial" panose="020B0604020202020204" pitchFamily="34" charset="0"/>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6F3EE"/>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cs typeface="Gill Sans MT"/>
            </a:endParaRPr>
          </a:p>
        </p:txBody>
      </p:sp>
      <p:sp>
        <p:nvSpPr>
          <p:cNvPr id="8" name="Date Placeholder 3"/>
          <p:cNvSpPr>
            <a:spLocks noGrp="1"/>
          </p:cNvSpPr>
          <p:nvPr>
            <p:ph type="dt" sz="half" idx="2"/>
          </p:nvPr>
        </p:nvSpPr>
        <p:spPr>
          <a:xfrm>
            <a:off x="152400" y="6505545"/>
            <a:ext cx="2133600" cy="215444"/>
          </a:xfrm>
          <a:prstGeom prst="rect">
            <a:avLst/>
          </a:prstGeom>
        </p:spPr>
        <p:txBody>
          <a:bodyPr vert="horz" lIns="91440" tIns="45720" rIns="91440" bIns="45720" rtlCol="0" anchor="ctr">
            <a:spAutoFit/>
          </a:bodyPr>
          <a:lstStyle>
            <a:lvl1pPr algn="l">
              <a:defRPr sz="800" b="0" i="0">
                <a:solidFill>
                  <a:srgbClr val="6C6463"/>
                </a:solidFill>
                <a:latin typeface="Arial" panose="020B0604020202020204" pitchFamily="34" charset="0"/>
                <a:cs typeface="Arial" panose="020B0604020202020204" pitchFamily="34" charset="0"/>
              </a:defRPr>
            </a:lvl1pPr>
          </a:lstStyle>
          <a:p>
            <a:fld id="{414FB1AD-D69E-B741-965A-0BAE826C2FA6}" type="datetime1">
              <a:rPr lang="en-US" smtClean="0"/>
              <a:pPr/>
              <a:t>4/25/2019</a:t>
            </a:fld>
            <a:endParaRPr lang="en-US" dirty="0"/>
          </a:p>
        </p:txBody>
      </p:sp>
      <p:sp>
        <p:nvSpPr>
          <p:cNvPr id="9" name="Footer Placeholder 4"/>
          <p:cNvSpPr>
            <a:spLocks noGrp="1"/>
          </p:cNvSpPr>
          <p:nvPr>
            <p:ph type="ftr" sz="quarter" idx="3"/>
          </p:nvPr>
        </p:nvSpPr>
        <p:spPr>
          <a:xfrm>
            <a:off x="3124200" y="6505545"/>
            <a:ext cx="2895600" cy="215444"/>
          </a:xfrm>
          <a:prstGeom prst="rect">
            <a:avLst/>
          </a:prstGeom>
        </p:spPr>
        <p:txBody>
          <a:bodyPr vert="horz" lIns="91440" tIns="45720" rIns="91440" bIns="45720" rtlCol="0" anchor="ctr">
            <a:spAutoFit/>
          </a:bodyPr>
          <a:lstStyle>
            <a:lvl1pPr algn="ctr">
              <a:defRPr sz="800" b="0" i="0">
                <a:solidFill>
                  <a:srgbClr val="6C6463"/>
                </a:solidFill>
                <a:latin typeface="Arial" panose="020B0604020202020204" pitchFamily="34" charset="0"/>
                <a:cs typeface="Arial" panose="020B0604020202020204" pitchFamily="34" charset="0"/>
              </a:defRPr>
            </a:lvl1pPr>
          </a:lstStyle>
          <a:p>
            <a:r>
              <a:rPr lang="en-US" dirty="0" smtClean="0"/>
              <a:t>Office of Child Support Enforcement</a:t>
            </a:r>
            <a:endParaRPr lang="en-US" dirty="0"/>
          </a:p>
        </p:txBody>
      </p:sp>
      <p:sp>
        <p:nvSpPr>
          <p:cNvPr id="10"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Tree>
    <p:extLst>
      <p:ext uri="{BB962C8B-B14F-4D97-AF65-F5344CB8AC3E}">
        <p14:creationId xmlns:p14="http://schemas.microsoft.com/office/powerpoint/2010/main" val="1829744344"/>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5" r:id="rId12"/>
    <p:sldLayoutId id="2147483806" r:id="rId13"/>
    <p:sldLayoutId id="2147483807" r:id="rId14"/>
    <p:sldLayoutId id="2147483808" r:id="rId15"/>
    <p:sldLayoutId id="2147483809" r:id="rId16"/>
  </p:sldLayoutIdLst>
  <p:hf hdr="0"/>
  <p:txStyles>
    <p:titleStyle>
      <a:lvl1pPr algn="l" defTabSz="457200" rtl="0" eaLnBrk="1" latinLnBrk="0" hangingPunct="1">
        <a:spcBef>
          <a:spcPct val="0"/>
        </a:spcBef>
        <a:buNone/>
        <a:defRPr sz="2800" b="0" i="0" kern="1200" baseline="0">
          <a:solidFill>
            <a:srgbClr val="336A90"/>
          </a:solidFill>
          <a:latin typeface="Arial" panose="020B0604020202020204" pitchFamily="34" charset="0"/>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baseline="0">
          <a:solidFill>
            <a:srgbClr val="5B616B"/>
          </a:solidFill>
          <a:latin typeface="Arial" panose="020B0604020202020204" pitchFamily="34" charset="0"/>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baseline="0">
          <a:solidFill>
            <a:srgbClr val="5B616B"/>
          </a:solidFill>
          <a:latin typeface="Arial" panose="020B0604020202020204" pitchFamily="34" charset="0"/>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6F3EE"/>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dirty="0"/>
              <a:t>Click to edit Master title style</a:t>
            </a:r>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cs typeface="Gill Sans MT"/>
            </a:endParaRPr>
          </a:p>
        </p:txBody>
      </p:sp>
      <p:sp>
        <p:nvSpPr>
          <p:cNvPr id="9" name="Footer Placeholder 4"/>
          <p:cNvSpPr>
            <a:spLocks noGrp="1"/>
          </p:cNvSpPr>
          <p:nvPr>
            <p:ph type="ftr" sz="quarter" idx="3"/>
          </p:nvPr>
        </p:nvSpPr>
        <p:spPr>
          <a:xfrm>
            <a:off x="3124200" y="6505545"/>
            <a:ext cx="2895600" cy="215444"/>
          </a:xfrm>
          <a:prstGeom prst="rect">
            <a:avLst/>
          </a:prstGeom>
        </p:spPr>
        <p:txBody>
          <a:bodyPr vert="horz" lIns="91440" tIns="45720" rIns="91440" bIns="45720" rtlCol="0" anchor="ctr">
            <a:spAutoFit/>
          </a:bodyPr>
          <a:lstStyle>
            <a:lvl1pPr algn="ctr">
              <a:defRPr sz="800" b="0" i="0">
                <a:solidFill>
                  <a:srgbClr val="6C6463"/>
                </a:solidFill>
                <a:latin typeface="Arial" panose="020B0604020202020204" pitchFamily="34" charset="0"/>
                <a:cs typeface="Arial" panose="020B0604020202020204" pitchFamily="34" charset="0"/>
              </a:defRPr>
            </a:lvl1pPr>
          </a:lstStyle>
          <a:p>
            <a:endParaRPr lang="en-US" dirty="0"/>
          </a:p>
        </p:txBody>
      </p:sp>
      <p:sp>
        <p:nvSpPr>
          <p:cNvPr id="10"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Tree>
    <p:extLst>
      <p:ext uri="{BB962C8B-B14F-4D97-AF65-F5344CB8AC3E}">
        <p14:creationId xmlns:p14="http://schemas.microsoft.com/office/powerpoint/2010/main" val="76668890"/>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 id="2147483822" r:id="rId12"/>
    <p:sldLayoutId id="2147483823" r:id="rId13"/>
    <p:sldLayoutId id="2147483824" r:id="rId14"/>
    <p:sldLayoutId id="2147483825" r:id="rId15"/>
    <p:sldLayoutId id="2147483826" r:id="rId16"/>
    <p:sldLayoutId id="2147483827" r:id="rId17"/>
  </p:sldLayoutIdLst>
  <p:hf hdr="0" ftr="0" dt="0"/>
  <p:txStyles>
    <p:titleStyle>
      <a:lvl1pPr algn="l" defTabSz="457200" rtl="0" eaLnBrk="1" latinLnBrk="0" hangingPunct="1">
        <a:spcBef>
          <a:spcPct val="0"/>
        </a:spcBef>
        <a:buNone/>
        <a:defRPr sz="2800" b="0" i="0" kern="1200" baseline="0">
          <a:solidFill>
            <a:srgbClr val="336A90"/>
          </a:solidFill>
          <a:latin typeface="Arial" panose="020B0604020202020204" pitchFamily="34" charset="0"/>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baseline="0">
          <a:solidFill>
            <a:srgbClr val="5B616B"/>
          </a:solidFill>
          <a:latin typeface="Arial" panose="020B0604020202020204" pitchFamily="34" charset="0"/>
          <a:ea typeface="+mn-ea"/>
          <a:cs typeface="Gill Sans MT"/>
        </a:defRPr>
      </a:lvl1pPr>
      <a:lvl2pPr marL="684213" indent="-230188" algn="l" defTabSz="457200" rtl="0" eaLnBrk="1" latinLnBrk="0" hangingPunct="1">
        <a:spcBef>
          <a:spcPts val="0"/>
        </a:spcBef>
        <a:spcAft>
          <a:spcPts val="1200"/>
        </a:spcAft>
        <a:buFont typeface="Arial"/>
        <a:buChar char="–"/>
        <a:defRPr sz="1800" b="0" i="0" kern="1200" baseline="0">
          <a:solidFill>
            <a:srgbClr val="5B616B"/>
          </a:solidFill>
          <a:latin typeface="Arial" panose="020B0604020202020204" pitchFamily="34" charset="0"/>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16.xml"/><Relationship Id="rId1" Type="http://schemas.openxmlformats.org/officeDocument/2006/relationships/slideLayout" Target="../slideLayouts/slideLayout16.xml"/><Relationship Id="rId5" Type="http://schemas.openxmlformats.org/officeDocument/2006/relationships/slide" Target="slide26.xml"/><Relationship Id="rId4" Type="http://schemas.openxmlformats.org/officeDocument/2006/relationships/image" Target="../media/image10.tmp"/></Relationships>
</file>

<file path=ppt/slides/_rels/slide17.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notesSlide" Target="../notesSlides/notesSlide17.xml"/><Relationship Id="rId1" Type="http://schemas.openxmlformats.org/officeDocument/2006/relationships/slideLayout" Target="../slideLayouts/slideLayout17.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9.xml"/><Relationship Id="rId1" Type="http://schemas.openxmlformats.org/officeDocument/2006/relationships/slideLayout" Target="../slideLayouts/slideLayout2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8" Type="http://schemas.openxmlformats.org/officeDocument/2006/relationships/hyperlink" Target="#_Idaho:_1"/><Relationship Id="rId13" Type="http://schemas.openxmlformats.org/officeDocument/2006/relationships/hyperlink" Target="#_West_Virginia:_1"/><Relationship Id="rId18" Type="http://schemas.openxmlformats.org/officeDocument/2006/relationships/hyperlink" Target="#_Kentucky:"/><Relationship Id="rId3" Type="http://schemas.openxmlformats.org/officeDocument/2006/relationships/hyperlink" Target="#Guam:"/><Relationship Id="rId21" Type="http://schemas.openxmlformats.org/officeDocument/2006/relationships/hyperlink" Target="#_Kansas:"/><Relationship Id="rId7" Type="http://schemas.openxmlformats.org/officeDocument/2006/relationships/hyperlink" Target="#_Colorado:_1"/><Relationship Id="rId12" Type="http://schemas.openxmlformats.org/officeDocument/2006/relationships/hyperlink" Target="#_Texas:_1"/><Relationship Id="rId17" Type="http://schemas.openxmlformats.org/officeDocument/2006/relationships/hyperlink" Target="#_Maine:_1"/><Relationship Id="rId25" Type="http://schemas.openxmlformats.org/officeDocument/2006/relationships/hyperlink" Target="https://www.acf.hhs.gov/css/resource/quick-state-status" TargetMode="External"/><Relationship Id="rId2" Type="http://schemas.openxmlformats.org/officeDocument/2006/relationships/notesSlide" Target="../notesSlides/notesSlide26.xml"/><Relationship Id="rId16" Type="http://schemas.openxmlformats.org/officeDocument/2006/relationships/hyperlink" Target="#_New_York:_1"/><Relationship Id="rId20" Type="http://schemas.openxmlformats.org/officeDocument/2006/relationships/hyperlink" Target="#New Hampshire:"/><Relationship Id="rId1" Type="http://schemas.openxmlformats.org/officeDocument/2006/relationships/slideLayout" Target="../slideLayouts/slideLayout26.xml"/><Relationship Id="rId6" Type="http://schemas.openxmlformats.org/officeDocument/2006/relationships/hyperlink" Target="#_Arizona:_1"/><Relationship Id="rId11" Type="http://schemas.openxmlformats.org/officeDocument/2006/relationships/hyperlink" Target="#_Tennessee:_2"/><Relationship Id="rId24" Type="http://schemas.openxmlformats.org/officeDocument/2006/relationships/hyperlink" Target="#_California:_1"/><Relationship Id="rId5" Type="http://schemas.openxmlformats.org/officeDocument/2006/relationships/hyperlink" Target="#_Alaska:"/><Relationship Id="rId15" Type="http://schemas.openxmlformats.org/officeDocument/2006/relationships/hyperlink" Target="#_North_Carolina:_1"/><Relationship Id="rId23" Type="http://schemas.openxmlformats.org/officeDocument/2006/relationships/hyperlink" Target="#Hawaii:"/><Relationship Id="rId10" Type="http://schemas.openxmlformats.org/officeDocument/2006/relationships/hyperlink" Target="#_Ohio:_1"/><Relationship Id="rId19" Type="http://schemas.openxmlformats.org/officeDocument/2006/relationships/hyperlink" Target="#_New_Hampshire:_1"/><Relationship Id="rId4" Type="http://schemas.openxmlformats.org/officeDocument/2006/relationships/hyperlink" Target="#Puerto Rico:"/><Relationship Id="rId9" Type="http://schemas.openxmlformats.org/officeDocument/2006/relationships/hyperlink" Target="#_Indiana:_1"/><Relationship Id="rId14" Type="http://schemas.openxmlformats.org/officeDocument/2006/relationships/hyperlink" Target="#_Mississippi:_1"/><Relationship Id="rId22" Type="http://schemas.openxmlformats.org/officeDocument/2006/relationships/hyperlink" Target="#Massachusetts:"/></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0.xml"/><Relationship Id="rId1" Type="http://schemas.openxmlformats.org/officeDocument/2006/relationships/slideLayout" Target="../slideLayouts/slideLayout2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notesSlide" Target="../notesSlides/notesSlide31.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5.xml"/><Relationship Id="rId1" Type="http://schemas.openxmlformats.org/officeDocument/2006/relationships/slideLayout" Target="../slideLayouts/slideLayout2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20.tmp"/><Relationship Id="rId2" Type="http://schemas.openxmlformats.org/officeDocument/2006/relationships/notesSlide" Target="../notesSlides/notesSlide36.xml"/><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6.xml"/></Relationships>
</file>

<file path=ppt/slides/_rels/slide39.xml.rels><?xml version="1.0" encoding="UTF-8" standalone="yes"?>
<Relationships xmlns="http://schemas.openxmlformats.org/package/2006/relationships"><Relationship Id="rId8" Type="http://schemas.openxmlformats.org/officeDocument/2006/relationships/hyperlink" Target="#_Idaho:_1"/><Relationship Id="rId13" Type="http://schemas.openxmlformats.org/officeDocument/2006/relationships/hyperlink" Target="#_West_Virginia:_1"/><Relationship Id="rId18" Type="http://schemas.openxmlformats.org/officeDocument/2006/relationships/hyperlink" Target="#_Kentucky:"/><Relationship Id="rId3" Type="http://schemas.openxmlformats.org/officeDocument/2006/relationships/hyperlink" Target="#Guam:"/><Relationship Id="rId21" Type="http://schemas.openxmlformats.org/officeDocument/2006/relationships/hyperlink" Target="#_Kansas:"/><Relationship Id="rId7" Type="http://schemas.openxmlformats.org/officeDocument/2006/relationships/hyperlink" Target="#_Colorado:_1"/><Relationship Id="rId12" Type="http://schemas.openxmlformats.org/officeDocument/2006/relationships/hyperlink" Target="#_Texas:_1"/><Relationship Id="rId17" Type="http://schemas.openxmlformats.org/officeDocument/2006/relationships/hyperlink" Target="#_Maine:_1"/><Relationship Id="rId2" Type="http://schemas.openxmlformats.org/officeDocument/2006/relationships/notesSlide" Target="../notesSlides/notesSlide39.xml"/><Relationship Id="rId16" Type="http://schemas.openxmlformats.org/officeDocument/2006/relationships/hyperlink" Target="#_New_York:_1"/><Relationship Id="rId20" Type="http://schemas.openxmlformats.org/officeDocument/2006/relationships/hyperlink" Target="#New Hampshire:"/><Relationship Id="rId1" Type="http://schemas.openxmlformats.org/officeDocument/2006/relationships/slideLayout" Target="../slideLayouts/slideLayout26.xml"/><Relationship Id="rId6" Type="http://schemas.openxmlformats.org/officeDocument/2006/relationships/hyperlink" Target="#_Arizona:_1"/><Relationship Id="rId11" Type="http://schemas.openxmlformats.org/officeDocument/2006/relationships/hyperlink" Target="#_Tennessee:_2"/><Relationship Id="rId24" Type="http://schemas.openxmlformats.org/officeDocument/2006/relationships/hyperlink" Target="#_California:_1"/><Relationship Id="rId5" Type="http://schemas.openxmlformats.org/officeDocument/2006/relationships/hyperlink" Target="#_Alaska:"/><Relationship Id="rId15" Type="http://schemas.openxmlformats.org/officeDocument/2006/relationships/hyperlink" Target="#_North_Carolina:_1"/><Relationship Id="rId23" Type="http://schemas.openxmlformats.org/officeDocument/2006/relationships/hyperlink" Target="#Hawaii:"/><Relationship Id="rId10" Type="http://schemas.openxmlformats.org/officeDocument/2006/relationships/hyperlink" Target="#_Ohio:_1"/><Relationship Id="rId19" Type="http://schemas.openxmlformats.org/officeDocument/2006/relationships/hyperlink" Target="#_New_Hampshire:_1"/><Relationship Id="rId4" Type="http://schemas.openxmlformats.org/officeDocument/2006/relationships/hyperlink" Target="#Puerto Rico:"/><Relationship Id="rId9" Type="http://schemas.openxmlformats.org/officeDocument/2006/relationships/hyperlink" Target="#_Indiana:_1"/><Relationship Id="rId14" Type="http://schemas.openxmlformats.org/officeDocument/2006/relationships/hyperlink" Target="#_Mississippi:_1"/><Relationship Id="rId22" Type="http://schemas.openxmlformats.org/officeDocument/2006/relationships/hyperlink" Target="#Massachusetts:"/></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hyperlink" Target="https://www.acf.hhs.gov/css/resource/electronic-documents-and-tribunals-under-uifsa-316" TargetMode="External"/><Relationship Id="rId2" Type="http://schemas.openxmlformats.org/officeDocument/2006/relationships/notesSlide" Target="../notesSlides/notesSlide40.xml"/><Relationship Id="rId1" Type="http://schemas.openxmlformats.org/officeDocument/2006/relationships/slideLayout" Target="../slideLayouts/slideLayout2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46.xml"/><Relationship Id="rId1" Type="http://schemas.openxmlformats.org/officeDocument/2006/relationships/slideLayout" Target="../slideLayouts/slideLayout2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notesSlide" Target="../notesSlides/notesSlide47.xml"/><Relationship Id="rId1" Type="http://schemas.openxmlformats.org/officeDocument/2006/relationships/slideLayout" Target="../slideLayouts/slideLayout2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38.xml"/></Relationships>
</file>

<file path=ppt/slides/_rels/slide5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1.xml"/><Relationship Id="rId1" Type="http://schemas.openxmlformats.org/officeDocument/2006/relationships/slideLayout" Target="../slideLayouts/slideLayout3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hyperlink" Target="https://www.acf.hhs.gov/css/resource/csenet-interface-guidance-document" TargetMode="External"/><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6.xml"/></Relationships>
</file>

<file path=ppt/slides/_rels/slide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6.xml"/><Relationship Id="rId1" Type="http://schemas.openxmlformats.org/officeDocument/2006/relationships/slideLayout" Target="../slideLayouts/slideLayout38.xml"/></Relationships>
</file>

<file path=ppt/slides/_rels/slide6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7.xml"/><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959904" y="2862616"/>
            <a:ext cx="6231321" cy="1447800"/>
          </a:xfrm>
        </p:spPr>
        <p:txBody>
          <a:bodyPr>
            <a:normAutofit/>
          </a:bodyPr>
          <a:lstStyle/>
          <a:p>
            <a:pPr>
              <a:lnSpc>
                <a:spcPts val="3480"/>
              </a:lnSpc>
              <a:spcBef>
                <a:spcPts val="0"/>
              </a:spcBef>
            </a:pPr>
            <a:r>
              <a:rPr lang="en-US" dirty="0" smtClean="0"/>
              <a:t>OCSE INTERSTATE TOOLS AND RESOURCES</a:t>
            </a:r>
            <a:endParaRPr lang="en-US" dirty="0"/>
          </a:p>
        </p:txBody>
      </p:sp>
      <p:sp>
        <p:nvSpPr>
          <p:cNvPr id="6" name="Subtitle 5"/>
          <p:cNvSpPr>
            <a:spLocks noGrp="1"/>
          </p:cNvSpPr>
          <p:nvPr>
            <p:ph type="subTitle" idx="1"/>
          </p:nvPr>
        </p:nvSpPr>
        <p:spPr>
          <a:xfrm>
            <a:off x="967856" y="4495800"/>
            <a:ext cx="5562600" cy="1066800"/>
          </a:xfrm>
        </p:spPr>
        <p:txBody>
          <a:bodyPr/>
          <a:lstStyle/>
          <a:p>
            <a:r>
              <a:rPr lang="en-US" dirty="0" smtClean="0"/>
              <a:t>February 28, 2019</a:t>
            </a:r>
            <a:endParaRPr lang="en-US" dirty="0"/>
          </a:p>
        </p:txBody>
      </p:sp>
    </p:spTree>
    <p:extLst>
      <p:ext uri="{BB962C8B-B14F-4D97-AF65-F5344CB8AC3E}">
        <p14:creationId xmlns:p14="http://schemas.microsoft.com/office/powerpoint/2010/main" val="28042979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a:t>CSENet transactions</a:t>
            </a:r>
          </a:p>
          <a:p>
            <a:pPr lvl="1"/>
            <a:r>
              <a:rPr lang="en-US" dirty="0" smtClean="0"/>
              <a:t>Do support </a:t>
            </a:r>
            <a:r>
              <a:rPr lang="en-US" dirty="0"/>
              <a:t>case closure through revisions to 45 Code of Federal Regulations (CFR) § 303, effective January 2011</a:t>
            </a:r>
          </a:p>
          <a:p>
            <a:pPr lvl="1"/>
            <a:r>
              <a:rPr lang="en-US" dirty="0"/>
              <a:t>Do not support new case closure reasons under the intergovernmental changes of January 2017</a:t>
            </a:r>
          </a:p>
          <a:p>
            <a:r>
              <a:rPr lang="en-US" dirty="0" smtClean="0"/>
              <a:t>Transmittal #2 – Subsequent Actions</a:t>
            </a:r>
            <a:r>
              <a:rPr lang="en-US" dirty="0"/>
              <a:t>, Section II. Intergovernmental Closure Actions:</a:t>
            </a:r>
            <a:endParaRPr lang="en-US" dirty="0" smtClean="0"/>
          </a:p>
          <a:p>
            <a:pPr lvl="1"/>
            <a:r>
              <a:rPr lang="en-US" dirty="0" smtClean="0"/>
              <a:t>Initiating state</a:t>
            </a:r>
          </a:p>
          <a:p>
            <a:pPr lvl="1"/>
            <a:r>
              <a:rPr lang="en-US" dirty="0" smtClean="0"/>
              <a:t>Responding state</a:t>
            </a:r>
          </a:p>
          <a:p>
            <a:pPr lvl="1"/>
            <a:r>
              <a:rPr lang="en-US" dirty="0" smtClean="0"/>
              <a:t>Reasons for closure </a:t>
            </a:r>
          </a:p>
          <a:p>
            <a:pPr lvl="1"/>
            <a:r>
              <a:rPr lang="en-US" dirty="0" smtClean="0"/>
              <a:t>Dates</a:t>
            </a:r>
          </a:p>
        </p:txBody>
      </p:sp>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10</a:t>
            </a:fld>
            <a:endParaRPr lang="en-US" dirty="0"/>
          </a:p>
        </p:txBody>
      </p:sp>
      <p:sp>
        <p:nvSpPr>
          <p:cNvPr id="5" name="Title 4"/>
          <p:cNvSpPr>
            <a:spLocks noGrp="1"/>
          </p:cNvSpPr>
          <p:nvPr>
            <p:ph type="title"/>
          </p:nvPr>
        </p:nvSpPr>
        <p:spPr/>
        <p:txBody>
          <a:bodyPr/>
          <a:lstStyle/>
          <a:p>
            <a:r>
              <a:rPr lang="en-US" dirty="0" smtClean="0"/>
              <a:t>CSENet Case Closure</a:t>
            </a:r>
            <a:endParaRPr lang="en-US" dirty="0"/>
          </a:p>
        </p:txBody>
      </p:sp>
    </p:spTree>
    <p:extLst>
      <p:ext uri="{BB962C8B-B14F-4D97-AF65-F5344CB8AC3E}">
        <p14:creationId xmlns:p14="http://schemas.microsoft.com/office/powerpoint/2010/main" val="39441484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You can attach intergovernmental forms to CSENet transactions. </a:t>
            </a:r>
          </a:p>
          <a:p>
            <a:pPr marL="457200" indent="-457200">
              <a:buAutoNum type="alphaLcPeriod"/>
            </a:pPr>
            <a:r>
              <a:rPr lang="en-US" dirty="0" smtClean="0"/>
              <a:t>True</a:t>
            </a:r>
          </a:p>
          <a:p>
            <a:pPr marL="457200" indent="-457200">
              <a:buAutoNum type="alphaLcPeriod"/>
            </a:pPr>
            <a:r>
              <a:rPr lang="en-US" dirty="0" smtClean="0"/>
              <a:t>False</a:t>
            </a:r>
            <a:endParaRPr lang="en-US" dirty="0"/>
          </a:p>
        </p:txBody>
      </p:sp>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11</a:t>
            </a:fld>
            <a:endParaRPr lang="en-US" dirty="0"/>
          </a:p>
        </p:txBody>
      </p:sp>
      <p:sp>
        <p:nvSpPr>
          <p:cNvPr id="5" name="Title 4"/>
          <p:cNvSpPr>
            <a:spLocks noGrp="1"/>
          </p:cNvSpPr>
          <p:nvPr>
            <p:ph type="title"/>
          </p:nvPr>
        </p:nvSpPr>
        <p:spPr/>
        <p:txBody>
          <a:bodyPr/>
          <a:lstStyle/>
          <a:p>
            <a:r>
              <a:rPr lang="en-US" dirty="0" smtClean="0"/>
              <a:t>Polling Question 1</a:t>
            </a:r>
            <a:endParaRPr lang="en-US" dirty="0"/>
          </a:p>
        </p:txBody>
      </p:sp>
    </p:spTree>
    <p:extLst>
      <p:ext uri="{BB962C8B-B14F-4D97-AF65-F5344CB8AC3E}">
        <p14:creationId xmlns:p14="http://schemas.microsoft.com/office/powerpoint/2010/main" val="7603975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You can attach intergovernmental forms to CSENet transactions. </a:t>
            </a:r>
          </a:p>
          <a:p>
            <a:pPr marL="457200" indent="-457200">
              <a:buAutoNum type="alphaLcPeriod"/>
            </a:pPr>
            <a:r>
              <a:rPr lang="en-US" dirty="0" smtClean="0"/>
              <a:t>True</a:t>
            </a:r>
          </a:p>
          <a:p>
            <a:pPr marL="457200" indent="-457200">
              <a:buAutoNum type="alphaLcPeriod"/>
            </a:pPr>
            <a:r>
              <a:rPr lang="en-US" b="1" dirty="0" smtClean="0"/>
              <a:t>False</a:t>
            </a:r>
            <a:endParaRPr lang="en-US" b="1" dirty="0"/>
          </a:p>
        </p:txBody>
      </p:sp>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12</a:t>
            </a:fld>
            <a:endParaRPr lang="en-US" dirty="0"/>
          </a:p>
        </p:txBody>
      </p:sp>
      <p:sp>
        <p:nvSpPr>
          <p:cNvPr id="5" name="Title 4"/>
          <p:cNvSpPr>
            <a:spLocks noGrp="1"/>
          </p:cNvSpPr>
          <p:nvPr>
            <p:ph type="title"/>
          </p:nvPr>
        </p:nvSpPr>
        <p:spPr/>
        <p:txBody>
          <a:bodyPr/>
          <a:lstStyle/>
          <a:p>
            <a:r>
              <a:rPr lang="en-US" dirty="0" smtClean="0"/>
              <a:t>Polling Question 1 - Response </a:t>
            </a:r>
            <a:endParaRPr lang="en-US" dirty="0"/>
          </a:p>
        </p:txBody>
      </p:sp>
    </p:spTree>
    <p:extLst>
      <p:ext uri="{BB962C8B-B14F-4D97-AF65-F5344CB8AC3E}">
        <p14:creationId xmlns:p14="http://schemas.microsoft.com/office/powerpoint/2010/main" val="20785042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B144D33-0E76-423A-B2F6-9B411C1D1654}"/>
              </a:ext>
            </a:extLst>
          </p:cNvPr>
          <p:cNvSpPr>
            <a:spLocks noGrp="1"/>
          </p:cNvSpPr>
          <p:nvPr>
            <p:ph type="sldNum" sz="quarter" idx="4294967295"/>
          </p:nvPr>
        </p:nvSpPr>
        <p:spPr>
          <a:xfrm>
            <a:off x="6858000" y="6530079"/>
            <a:ext cx="2133600" cy="184666"/>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8176536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Child Support Portal </a:t>
            </a:r>
            <a:endParaRPr lang="en-US" dirty="0"/>
          </a:p>
        </p:txBody>
      </p:sp>
    </p:spTree>
    <p:extLst>
      <p:ext uri="{BB962C8B-B14F-4D97-AF65-F5344CB8AC3E}">
        <p14:creationId xmlns:p14="http://schemas.microsoft.com/office/powerpoint/2010/main" val="30817774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12"/>
          <p:cNvGraphicFramePr>
            <a:graphicFrameLocks noGrp="1"/>
          </p:cNvGraphicFramePr>
          <p:nvPr>
            <p:ph idx="1"/>
            <p:extLst>
              <p:ext uri="{D42A27DB-BD31-4B8C-83A1-F6EECF244321}">
                <p14:modId xmlns:p14="http://schemas.microsoft.com/office/powerpoint/2010/main" val="129348365"/>
              </p:ext>
            </p:extLst>
          </p:nvPr>
        </p:nvGraphicFramePr>
        <p:xfrm>
          <a:off x="685800" y="1600200"/>
          <a:ext cx="75438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15</a:t>
            </a:fld>
            <a:endParaRPr lang="en-US" dirty="0"/>
          </a:p>
        </p:txBody>
      </p:sp>
      <p:sp>
        <p:nvSpPr>
          <p:cNvPr id="5" name="Title 4"/>
          <p:cNvSpPr>
            <a:spLocks noGrp="1"/>
          </p:cNvSpPr>
          <p:nvPr>
            <p:ph type="title"/>
          </p:nvPr>
        </p:nvSpPr>
        <p:spPr/>
        <p:txBody>
          <a:bodyPr/>
          <a:lstStyle/>
          <a:p>
            <a:r>
              <a:rPr lang="en-US" dirty="0" smtClean="0"/>
              <a:t>Child Support Portal Applications</a:t>
            </a:r>
            <a:endParaRPr lang="en-US" dirty="0"/>
          </a:p>
        </p:txBody>
      </p:sp>
    </p:spTree>
    <p:extLst>
      <p:ext uri="{BB962C8B-B14F-4D97-AF65-F5344CB8AC3E}">
        <p14:creationId xmlns:p14="http://schemas.microsoft.com/office/powerpoint/2010/main" val="1141262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924" y="237270"/>
            <a:ext cx="8983329" cy="6125430"/>
          </a:xfrm>
          <a:prstGeom prst="rect">
            <a:avLst/>
          </a:prstGeom>
        </p:spPr>
      </p:pic>
      <p:pic>
        <p:nvPicPr>
          <p:cNvPr id="9" name="Picture 8" descr="Screen Clippi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980754" y="1418561"/>
            <a:ext cx="2219646" cy="4753639"/>
          </a:xfrm>
          <a:prstGeom prst="rect">
            <a:avLst/>
          </a:prstGeom>
        </p:spPr>
      </p:pic>
      <p:sp>
        <p:nvSpPr>
          <p:cNvPr id="12" name="Rectangle 11"/>
          <p:cNvSpPr/>
          <p:nvPr/>
        </p:nvSpPr>
        <p:spPr>
          <a:xfrm>
            <a:off x="3124200" y="685800"/>
            <a:ext cx="5935329" cy="5334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4724400" y="1981200"/>
            <a:ext cx="4335129" cy="14478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Left Arrow 13"/>
          <p:cNvSpPr/>
          <p:nvPr/>
        </p:nvSpPr>
        <p:spPr>
          <a:xfrm>
            <a:off x="2362200" y="1371600"/>
            <a:ext cx="1066800" cy="457200"/>
          </a:xfrm>
          <a:prstGeom prst="leftArrow">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dirty="0"/>
          </a:p>
        </p:txBody>
      </p:sp>
      <p:sp>
        <p:nvSpPr>
          <p:cNvPr id="16" name="Rectangle 15">
            <a:hlinkClick r:id="rId5" action="ppaction://hlinksldjump"/>
          </p:cNvPr>
          <p:cNvSpPr/>
          <p:nvPr/>
        </p:nvSpPr>
        <p:spPr>
          <a:xfrm>
            <a:off x="980754" y="4191000"/>
            <a:ext cx="1914846" cy="304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lide Number Placeholder 1"/>
          <p:cNvSpPr>
            <a:spLocks noGrp="1"/>
          </p:cNvSpPr>
          <p:nvPr>
            <p:ph type="sldNum" sz="quarter" idx="12"/>
          </p:nvPr>
        </p:nvSpPr>
        <p:spPr/>
        <p:txBody>
          <a:bodyPr/>
          <a:lstStyle/>
          <a:p>
            <a:fld id="{23DA1928-F229-4DB6-B399-DCD659A219C1}" type="slidenum">
              <a:rPr lang="en-US" smtClean="0"/>
              <a:t>16</a:t>
            </a:fld>
            <a:endParaRPr lang="en-US" dirty="0"/>
          </a:p>
        </p:txBody>
      </p:sp>
    </p:spTree>
    <p:extLst>
      <p:ext uri="{BB962C8B-B14F-4D97-AF65-F5344CB8AC3E}">
        <p14:creationId xmlns:p14="http://schemas.microsoft.com/office/powerpoint/2010/main" val="34941082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31" y="381000"/>
            <a:ext cx="8935698" cy="6096000"/>
          </a:xfrm>
          <a:prstGeom prst="rect">
            <a:avLst/>
          </a:prstGeom>
        </p:spPr>
      </p:pic>
      <p:pic>
        <p:nvPicPr>
          <p:cNvPr id="1026" name="Picture 2"/>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1371600" y="609600"/>
            <a:ext cx="2667000" cy="518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714999" y="762000"/>
            <a:ext cx="3354829" cy="2819400"/>
          </a:xfrm>
          <a:prstGeom prst="rect">
            <a:avLst/>
          </a:prstGeom>
          <a:noFill/>
          <a:ln w="38100">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6" name="Rectangle 5"/>
          <p:cNvSpPr/>
          <p:nvPr/>
        </p:nvSpPr>
        <p:spPr>
          <a:xfrm>
            <a:off x="134131" y="344774"/>
            <a:ext cx="5580868" cy="3236626"/>
          </a:xfrm>
          <a:prstGeom prst="rect">
            <a:avLst/>
          </a:prstGeom>
          <a:noFill/>
          <a:ln w="38100">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8" name="Rectangle 7"/>
          <p:cNvSpPr/>
          <p:nvPr/>
        </p:nvSpPr>
        <p:spPr>
          <a:xfrm>
            <a:off x="6096000" y="344773"/>
            <a:ext cx="2970080" cy="417227"/>
          </a:xfrm>
          <a:prstGeom prst="rect">
            <a:avLst/>
          </a:prstGeom>
          <a:noFill/>
          <a:ln w="38100">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9" name="Rectangle 8">
            <a:hlinkClick r:id="" action="ppaction://hlinkshowjump?jump=previousslide"/>
          </p:cNvPr>
          <p:cNvSpPr/>
          <p:nvPr/>
        </p:nvSpPr>
        <p:spPr>
          <a:xfrm>
            <a:off x="99154" y="3733800"/>
            <a:ext cx="8966926" cy="3048000"/>
          </a:xfrm>
          <a:prstGeom prst="rect">
            <a:avLst/>
          </a:prstGeom>
          <a:noFill/>
          <a:ln w="38100">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5" name="Rectangle 4">
            <a:hlinkClick r:id="" action="ppaction://hlinkshowjump?jump=previousslide"/>
          </p:cNvPr>
          <p:cNvSpPr/>
          <p:nvPr/>
        </p:nvSpPr>
        <p:spPr>
          <a:xfrm>
            <a:off x="6248400" y="3733800"/>
            <a:ext cx="2817680" cy="30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lide Number Placeholder 1"/>
          <p:cNvSpPr>
            <a:spLocks noGrp="1"/>
          </p:cNvSpPr>
          <p:nvPr>
            <p:ph type="sldNum" sz="quarter" idx="12"/>
          </p:nvPr>
        </p:nvSpPr>
        <p:spPr/>
        <p:txBody>
          <a:bodyPr/>
          <a:lstStyle/>
          <a:p>
            <a:fld id="{23DA1928-F229-4DB6-B399-DCD659A219C1}" type="slidenum">
              <a:rPr lang="en-US" smtClean="0"/>
              <a:t>17</a:t>
            </a:fld>
            <a:endParaRPr lang="en-US" dirty="0"/>
          </a:p>
        </p:txBody>
      </p:sp>
    </p:spTree>
    <p:extLst>
      <p:ext uri="{BB962C8B-B14F-4D97-AF65-F5344CB8AC3E}">
        <p14:creationId xmlns:p14="http://schemas.microsoft.com/office/powerpoint/2010/main" val="5245480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Query Interstate Cases for Kids (QUICK)</a:t>
            </a:r>
            <a:endParaRPr lang="en-US" dirty="0"/>
          </a:p>
        </p:txBody>
      </p:sp>
    </p:spTree>
    <p:extLst>
      <p:ext uri="{BB962C8B-B14F-4D97-AF65-F5344CB8AC3E}">
        <p14:creationId xmlns:p14="http://schemas.microsoft.com/office/powerpoint/2010/main" val="31275673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848380"/>
            <a:ext cx="7543800" cy="523220"/>
          </a:xfrm>
        </p:spPr>
        <p:txBody>
          <a:bodyPr/>
          <a:lstStyle/>
          <a:p>
            <a:r>
              <a:rPr lang="en-US" dirty="0" smtClean="0"/>
              <a:t>QUICK Features and Benefits</a:t>
            </a:r>
            <a:endParaRPr lang="en-US" dirty="0"/>
          </a:p>
        </p:txBody>
      </p:sp>
      <p:graphicFrame>
        <p:nvGraphicFramePr>
          <p:cNvPr id="12" name="Content Placeholder 4"/>
          <p:cNvGraphicFramePr>
            <a:graphicFrameLocks noGrp="1"/>
          </p:cNvGraphicFramePr>
          <p:nvPr>
            <p:ph idx="1"/>
            <p:extLst>
              <p:ext uri="{D42A27DB-BD31-4B8C-83A1-F6EECF244321}">
                <p14:modId xmlns:p14="http://schemas.microsoft.com/office/powerpoint/2010/main" val="4075376478"/>
              </p:ext>
            </p:extLst>
          </p:nvPr>
        </p:nvGraphicFramePr>
        <p:xfrm>
          <a:off x="685800" y="1600200"/>
          <a:ext cx="75438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716484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620000" cy="4572000"/>
          </a:xfrm>
        </p:spPr>
        <p:txBody>
          <a:bodyPr>
            <a:normAutofit/>
          </a:bodyPr>
          <a:lstStyle/>
          <a:p>
            <a:r>
              <a:rPr lang="en-US" sz="2600" dirty="0" smtClean="0"/>
              <a:t>Interstate </a:t>
            </a:r>
            <a:r>
              <a:rPr lang="en-US" sz="2600" dirty="0"/>
              <a:t>101</a:t>
            </a:r>
          </a:p>
          <a:p>
            <a:r>
              <a:rPr lang="en-US" sz="2600" dirty="0" smtClean="0"/>
              <a:t>Interstate </a:t>
            </a:r>
            <a:r>
              <a:rPr lang="en-US" sz="2600" dirty="0"/>
              <a:t>201</a:t>
            </a:r>
          </a:p>
          <a:p>
            <a:r>
              <a:rPr lang="en-US" sz="2600" dirty="0" smtClean="0"/>
              <a:t>Interstate </a:t>
            </a:r>
            <a:r>
              <a:rPr lang="en-US" sz="2600" dirty="0"/>
              <a:t>Case Scenarios</a:t>
            </a:r>
          </a:p>
          <a:p>
            <a:r>
              <a:rPr lang="en-US" sz="2600" dirty="0" smtClean="0"/>
              <a:t>Interstate </a:t>
            </a:r>
            <a:r>
              <a:rPr lang="en-US" sz="2600" dirty="0"/>
              <a:t>Payment Processing</a:t>
            </a:r>
          </a:p>
          <a:p>
            <a:r>
              <a:rPr lang="en-US" sz="2600" dirty="0" smtClean="0"/>
              <a:t>Interstate </a:t>
            </a:r>
            <a:r>
              <a:rPr lang="en-US" sz="2600" dirty="0"/>
              <a:t>Case Closure</a:t>
            </a:r>
          </a:p>
          <a:p>
            <a:r>
              <a:rPr lang="en-US" sz="2600" dirty="0" smtClean="0"/>
              <a:t>OCSE </a:t>
            </a:r>
            <a:r>
              <a:rPr lang="en-US" sz="2600" dirty="0"/>
              <a:t>Interstate Tools and Resources</a:t>
            </a:r>
          </a:p>
        </p:txBody>
      </p:sp>
      <p:sp>
        <p:nvSpPr>
          <p:cNvPr id="2" name="Slide Number Placeholder 1"/>
          <p:cNvSpPr>
            <a:spLocks noGrp="1"/>
          </p:cNvSpPr>
          <p:nvPr>
            <p:ph type="sldNum" sz="quarter" idx="4"/>
          </p:nvPr>
        </p:nvSpPr>
        <p:spPr/>
        <p:txBody>
          <a:bodyPr/>
          <a:lstStyle/>
          <a:p>
            <a:fld id="{42782948-4DBE-204D-AB9E-B65E067054AE}" type="slidenum">
              <a:rPr lang="en-US" smtClean="0"/>
              <a:pPr/>
              <a:t>2</a:t>
            </a:fld>
            <a:endParaRPr lang="en-US" dirty="0"/>
          </a:p>
        </p:txBody>
      </p:sp>
      <p:sp>
        <p:nvSpPr>
          <p:cNvPr id="8" name="Title 7"/>
          <p:cNvSpPr>
            <a:spLocks noGrp="1"/>
          </p:cNvSpPr>
          <p:nvPr>
            <p:ph type="title"/>
          </p:nvPr>
        </p:nvSpPr>
        <p:spPr>
          <a:xfrm>
            <a:off x="685800" y="417493"/>
            <a:ext cx="7543800" cy="954107"/>
          </a:xfrm>
        </p:spPr>
        <p:txBody>
          <a:bodyPr/>
          <a:lstStyle/>
          <a:p>
            <a:r>
              <a:rPr lang="en-US" dirty="0">
                <a:solidFill>
                  <a:srgbClr val="336A90"/>
                </a:solidFill>
              </a:rPr>
              <a:t>OCSE Interstate Case Processing Training Series</a:t>
            </a:r>
          </a:p>
        </p:txBody>
      </p:sp>
    </p:spTree>
    <p:extLst>
      <p:ext uri="{BB962C8B-B14F-4D97-AF65-F5344CB8AC3E}">
        <p14:creationId xmlns:p14="http://schemas.microsoft.com/office/powerpoint/2010/main" val="23955773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86104" y="457200"/>
            <a:ext cx="7772400" cy="558800"/>
          </a:xfrm>
        </p:spPr>
        <p:txBody>
          <a:bodyPr/>
          <a:lstStyle/>
          <a:p>
            <a:r>
              <a:rPr lang="en-US" dirty="0" smtClean="0"/>
              <a:t>QUICK Home Page</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DB6E3BE4-5285-4FF0-9B80-D2FD1D708EA0}" type="datetime1">
              <a:rPr kumimoji="0" lang="en-US" sz="8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Arial" panose="020B0604020202020204" pitchFamily="34" charset="0"/>
              </a:rPr>
              <a:pPr marL="0" marR="0" lvl="0" indent="0" algn="l" defTabSz="457200" rtl="0" eaLnBrk="1" fontAlgn="auto" latinLnBrk="0" hangingPunct="1">
                <a:lnSpc>
                  <a:spcPct val="100000"/>
                </a:lnSpc>
                <a:spcBef>
                  <a:spcPts val="0"/>
                </a:spcBef>
                <a:spcAft>
                  <a:spcPts val="0"/>
                </a:spcAft>
                <a:buClrTx/>
                <a:buSzTx/>
                <a:buFontTx/>
                <a:buNone/>
                <a:tabLst/>
                <a:defRPr/>
              </a:pPr>
              <a:t>4/25/2019</a:t>
            </a:fld>
            <a:endParaRPr kumimoji="0" lang="en-US" sz="8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47AD288-ED3D-456C-8FDF-1776DBF18B15}" type="slidenum">
              <a:rPr kumimoji="0" lang="en-US" sz="800" b="0" i="0" u="none" strike="noStrike" kern="1200" cap="none" spc="0" normalizeH="0" baseline="0" noProof="0" smtClean="0">
                <a:ln>
                  <a:noFill/>
                </a:ln>
                <a:solidFill>
                  <a:prstClr val="black">
                    <a:tint val="75000"/>
                  </a:prstClr>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8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Arial" panose="020B0604020202020204" pitchFamily="34" charset="0"/>
            </a:endParaRPr>
          </a:p>
        </p:txBody>
      </p:sp>
      <p:pic>
        <p:nvPicPr>
          <p:cNvPr id="7" name="Content Placeholder 6"/>
          <p:cNvPicPr>
            <a:picLocks noGrp="1" noChangeAspect="1"/>
          </p:cNvPicPr>
          <p:nvPr>
            <p:ph idx="1"/>
          </p:nvPr>
        </p:nvPicPr>
        <p:blipFill>
          <a:blip r:embed="rId3"/>
          <a:stretch>
            <a:fillRect/>
          </a:stretch>
        </p:blipFill>
        <p:spPr>
          <a:xfrm>
            <a:off x="938172" y="1372493"/>
            <a:ext cx="7267656" cy="51330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677284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21</a:t>
            </a:fld>
            <a:endParaRPr lang="en-US" dirty="0"/>
          </a:p>
        </p:txBody>
      </p:sp>
      <p:sp>
        <p:nvSpPr>
          <p:cNvPr id="5" name="Title 4"/>
          <p:cNvSpPr>
            <a:spLocks noGrp="1"/>
          </p:cNvSpPr>
          <p:nvPr>
            <p:ph type="title"/>
          </p:nvPr>
        </p:nvSpPr>
        <p:spPr>
          <a:xfrm>
            <a:off x="685800" y="500362"/>
            <a:ext cx="7543800" cy="523220"/>
          </a:xfrm>
        </p:spPr>
        <p:txBody>
          <a:bodyPr/>
          <a:lstStyle/>
          <a:p>
            <a:r>
              <a:rPr lang="en-US" dirty="0" smtClean="0"/>
              <a:t>Case Participants Page</a:t>
            </a:r>
            <a:endParaRPr lang="en-US" dirty="0"/>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937260" y="1199671"/>
            <a:ext cx="7269480" cy="512978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56231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22</a:t>
            </a:fld>
            <a:endParaRPr lang="en-US" dirty="0"/>
          </a:p>
        </p:txBody>
      </p:sp>
      <p:sp>
        <p:nvSpPr>
          <p:cNvPr id="5" name="Title 4"/>
          <p:cNvSpPr>
            <a:spLocks noGrp="1"/>
          </p:cNvSpPr>
          <p:nvPr>
            <p:ph type="title"/>
          </p:nvPr>
        </p:nvSpPr>
        <p:spPr>
          <a:xfrm>
            <a:off x="685800" y="454680"/>
            <a:ext cx="7543800" cy="523220"/>
          </a:xfrm>
        </p:spPr>
        <p:txBody>
          <a:bodyPr/>
          <a:lstStyle/>
          <a:p>
            <a:r>
              <a:rPr lang="en-US" dirty="0" smtClean="0"/>
              <a:t>Financial Information Page</a:t>
            </a:r>
            <a:endParaRPr lang="en-US" dirty="0"/>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937260" y="1213868"/>
            <a:ext cx="7269480" cy="512978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953250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23</a:t>
            </a:fld>
            <a:endParaRPr lang="en-US" dirty="0"/>
          </a:p>
        </p:txBody>
      </p:sp>
      <p:sp>
        <p:nvSpPr>
          <p:cNvPr id="5" name="Title 4"/>
          <p:cNvSpPr>
            <a:spLocks noGrp="1"/>
          </p:cNvSpPr>
          <p:nvPr>
            <p:ph type="title"/>
          </p:nvPr>
        </p:nvSpPr>
        <p:spPr>
          <a:xfrm>
            <a:off x="685800" y="538672"/>
            <a:ext cx="7543800" cy="523220"/>
          </a:xfrm>
        </p:spPr>
        <p:txBody>
          <a:bodyPr vert="horz" wrap="square" lIns="91440" tIns="45720" rIns="91440" bIns="45720" rtlCol="0" anchor="b" anchorCtr="0">
            <a:spAutoFit/>
          </a:bodyPr>
          <a:lstStyle/>
          <a:p>
            <a:r>
              <a:rPr lang="en-US" dirty="0"/>
              <a:t>Financial Detail Information</a:t>
            </a:r>
          </a:p>
        </p:txBody>
      </p:sp>
      <p:pic>
        <p:nvPicPr>
          <p:cNvPr id="6" name="Content Placeholder 5"/>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a:xfrm>
            <a:off x="937260" y="1189484"/>
            <a:ext cx="7269480" cy="51206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746687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24</a:t>
            </a:fld>
            <a:endParaRPr lang="en-US" dirty="0"/>
          </a:p>
        </p:txBody>
      </p:sp>
      <p:sp>
        <p:nvSpPr>
          <p:cNvPr id="5" name="Title 4"/>
          <p:cNvSpPr>
            <a:spLocks noGrp="1"/>
          </p:cNvSpPr>
          <p:nvPr>
            <p:ph type="title"/>
          </p:nvPr>
        </p:nvSpPr>
        <p:spPr>
          <a:xfrm>
            <a:off x="685800" y="465608"/>
            <a:ext cx="7543800" cy="523220"/>
          </a:xfrm>
        </p:spPr>
        <p:txBody>
          <a:bodyPr/>
          <a:lstStyle/>
          <a:p>
            <a:r>
              <a:rPr lang="en-US" dirty="0" smtClean="0"/>
              <a:t>Case Activities Summary Page</a:t>
            </a:r>
            <a:endParaRPr lang="en-US" dirty="0"/>
          </a:p>
        </p:txBody>
      </p:sp>
      <p:pic>
        <p:nvPicPr>
          <p:cNvPr id="6" name="Content Placeholder 5"/>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a:xfrm>
            <a:off x="922449" y="1073003"/>
            <a:ext cx="7269480" cy="512978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381637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25</a:t>
            </a:fld>
            <a:endParaRPr lang="en-US" dirty="0"/>
          </a:p>
        </p:txBody>
      </p:sp>
      <p:sp>
        <p:nvSpPr>
          <p:cNvPr id="5" name="Title 4"/>
          <p:cNvSpPr>
            <a:spLocks noGrp="1"/>
          </p:cNvSpPr>
          <p:nvPr>
            <p:ph type="title"/>
          </p:nvPr>
        </p:nvSpPr>
        <p:spPr>
          <a:xfrm>
            <a:off x="685800" y="359430"/>
            <a:ext cx="7543800" cy="523220"/>
          </a:xfrm>
        </p:spPr>
        <p:txBody>
          <a:bodyPr/>
          <a:lstStyle/>
          <a:p>
            <a:r>
              <a:rPr lang="en-US" dirty="0" smtClean="0"/>
              <a:t>Contact Information Page</a:t>
            </a:r>
            <a:endParaRPr lang="en-US" dirty="0"/>
          </a:p>
        </p:txBody>
      </p:sp>
      <p:pic>
        <p:nvPicPr>
          <p:cNvPr id="6" name="Content Placeholder 5"/>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a:xfrm>
            <a:off x="937260" y="1089121"/>
            <a:ext cx="7269480" cy="512978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948131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5" name="Title 4"/>
          <p:cNvSpPr>
            <a:spLocks noGrp="1"/>
          </p:cNvSpPr>
          <p:nvPr>
            <p:ph type="title"/>
          </p:nvPr>
        </p:nvSpPr>
        <p:spPr>
          <a:xfrm>
            <a:off x="693376" y="354674"/>
            <a:ext cx="7543800" cy="523220"/>
          </a:xfrm>
        </p:spPr>
        <p:txBody>
          <a:bodyPr/>
          <a:lstStyle/>
          <a:p>
            <a:r>
              <a:rPr lang="en-US" dirty="0" smtClean="0"/>
              <a:t>QUICK State Status</a:t>
            </a:r>
            <a:endParaRPr lang="en-US" dirty="0"/>
          </a:p>
        </p:txBody>
      </p:sp>
      <p:grpSp>
        <p:nvGrpSpPr>
          <p:cNvPr id="174" name="Group 173"/>
          <p:cNvGrpSpPr>
            <a:grpSpLocks noChangeAspect="1"/>
          </p:cNvGrpSpPr>
          <p:nvPr/>
        </p:nvGrpSpPr>
        <p:grpSpPr>
          <a:xfrm>
            <a:off x="778517" y="1060906"/>
            <a:ext cx="7532627" cy="5285546"/>
            <a:chOff x="1" y="-1"/>
            <a:chExt cx="6847957" cy="4805488"/>
          </a:xfrm>
        </p:grpSpPr>
        <p:sp>
          <p:nvSpPr>
            <p:cNvPr id="175" name="Rectangle 174"/>
            <p:cNvSpPr>
              <a:spLocks noChangeAspect="1" noChangeArrowheads="1"/>
            </p:cNvSpPr>
            <p:nvPr/>
          </p:nvSpPr>
          <p:spPr bwMode="auto">
            <a:xfrm>
              <a:off x="6419850" y="1971675"/>
              <a:ext cx="237253" cy="237236"/>
            </a:xfrm>
            <a:prstGeom prst="rect">
              <a:avLst/>
            </a:prstGeom>
            <a:solidFill>
              <a:srgbClr val="8064A2">
                <a:lumMod val="60000"/>
                <a:lumOff val="4000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DC</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nvGrpSpPr>
            <p:cNvPr id="176" name="Group 175"/>
            <p:cNvGrpSpPr/>
            <p:nvPr/>
          </p:nvGrpSpPr>
          <p:grpSpPr>
            <a:xfrm>
              <a:off x="4048125" y="4029488"/>
              <a:ext cx="1898080" cy="775999"/>
              <a:chOff x="0" y="-1887"/>
              <a:chExt cx="1971097" cy="805911"/>
            </a:xfrm>
          </p:grpSpPr>
          <p:sp>
            <p:nvSpPr>
              <p:cNvPr id="340" name="Rectangle 339">
                <a:hlinkClick r:id="rId3"/>
              </p:cNvPr>
              <p:cNvSpPr>
                <a:spLocks noChangeArrowheads="1"/>
              </p:cNvSpPr>
              <p:nvPr/>
            </p:nvSpPr>
            <p:spPr bwMode="auto">
              <a:xfrm>
                <a:off x="0" y="300251"/>
                <a:ext cx="695202" cy="217721"/>
              </a:xfrm>
              <a:prstGeom prst="rect">
                <a:avLst/>
              </a:prstGeom>
              <a:solidFill>
                <a:srgbClr val="6699FF"/>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Calibri"/>
                    <a:ea typeface="Times New Roman"/>
                    <a:cs typeface="Times New Roman"/>
                  </a:rPr>
                  <a:t>Guam</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sp>
            <p:nvSpPr>
              <p:cNvPr id="341" name="Rectangle 340">
                <a:hlinkClick r:id="rId4"/>
              </p:cNvPr>
              <p:cNvSpPr>
                <a:spLocks noChangeArrowheads="1"/>
              </p:cNvSpPr>
              <p:nvPr/>
            </p:nvSpPr>
            <p:spPr bwMode="auto">
              <a:xfrm>
                <a:off x="750627" y="300251"/>
                <a:ext cx="1220470" cy="217170"/>
              </a:xfrm>
              <a:prstGeom prst="rect">
                <a:avLst/>
              </a:prstGeom>
              <a:solidFill>
                <a:srgbClr val="6699FF"/>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Calibri"/>
                    <a:ea typeface="Times New Roman"/>
                    <a:cs typeface="Times New Roman"/>
                  </a:rPr>
                  <a:t>Puerto Rico</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sp>
            <p:nvSpPr>
              <p:cNvPr id="342" name="Rectangle 341"/>
              <p:cNvSpPr>
                <a:spLocks noChangeArrowheads="1"/>
              </p:cNvSpPr>
              <p:nvPr/>
            </p:nvSpPr>
            <p:spPr bwMode="auto">
              <a:xfrm>
                <a:off x="370704" y="586854"/>
                <a:ext cx="1195705" cy="217170"/>
              </a:xfrm>
              <a:prstGeom prst="rect">
                <a:avLst/>
              </a:prstGeom>
              <a:solidFill>
                <a:srgbClr val="FFCC66"/>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Calibri"/>
                    <a:ea typeface="Times New Roman"/>
                    <a:cs typeface="Times New Roman"/>
                  </a:rPr>
                  <a:t>Virgin Islands</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sp>
            <p:nvSpPr>
              <p:cNvPr id="343" name="Rectangle 342"/>
              <p:cNvSpPr>
                <a:spLocks noChangeArrowheads="1"/>
              </p:cNvSpPr>
              <p:nvPr/>
            </p:nvSpPr>
            <p:spPr bwMode="auto">
              <a:xfrm>
                <a:off x="175577" y="-1887"/>
                <a:ext cx="1630680" cy="217170"/>
              </a:xfrm>
              <a:prstGeom prst="rect">
                <a:avLst/>
              </a:prstGeom>
              <a:solidFill>
                <a:srgbClr val="FFFFFF">
                  <a:alpha val="0"/>
                </a:srgbClr>
              </a:solidFill>
              <a:ln>
                <a:noFill/>
              </a:ln>
              <a:extLst/>
            </p:spPr>
            <p:txBody>
              <a:bodyPr wrap="square" lIns="0" tIns="0" rIns="0" bIns="0">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a:ea typeface="Times New Roman"/>
                    <a:cs typeface="Times New Roman"/>
                  </a:rPr>
                  <a:t>U.S. Territories</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77" name="Group 176"/>
            <p:cNvGrpSpPr/>
            <p:nvPr/>
          </p:nvGrpSpPr>
          <p:grpSpPr>
            <a:xfrm>
              <a:off x="314325" y="2676525"/>
              <a:ext cx="2062988" cy="1355663"/>
              <a:chOff x="0" y="0"/>
              <a:chExt cx="2142347" cy="1407917"/>
            </a:xfrm>
          </p:grpSpPr>
          <p:sp>
            <p:nvSpPr>
              <p:cNvPr id="338" name="Freeform 337">
                <a:hlinkClick r:id="rId5"/>
              </p:cNvPr>
              <p:cNvSpPr>
                <a:spLocks noEditPoints="1"/>
              </p:cNvSpPr>
              <p:nvPr/>
            </p:nvSpPr>
            <p:spPr bwMode="auto">
              <a:xfrm rot="1604459">
                <a:off x="0" y="0"/>
                <a:ext cx="2142347" cy="1407917"/>
              </a:xfrm>
              <a:custGeom>
                <a:avLst/>
                <a:gdLst>
                  <a:gd name="T0" fmla="*/ 1201 w 1788"/>
                  <a:gd name="T1" fmla="*/ 578 h 1013"/>
                  <a:gd name="T2" fmla="*/ 618 w 1788"/>
                  <a:gd name="T3" fmla="*/ 414 h 1013"/>
                  <a:gd name="T4" fmla="*/ 1094 w 1788"/>
                  <a:gd name="T5" fmla="*/ 714 h 1013"/>
                  <a:gd name="T6" fmla="*/ 1710 w 1788"/>
                  <a:gd name="T7" fmla="*/ 630 h 1013"/>
                  <a:gd name="T8" fmla="*/ 1525 w 1788"/>
                  <a:gd name="T9" fmla="*/ 524 h 1013"/>
                  <a:gd name="T10" fmla="*/ 1206 w 1788"/>
                  <a:gd name="T11" fmla="*/ 34 h 1013"/>
                  <a:gd name="T12" fmla="*/ 1052 w 1788"/>
                  <a:gd name="T13" fmla="*/ 40 h 1013"/>
                  <a:gd name="T14" fmla="*/ 956 w 1788"/>
                  <a:gd name="T15" fmla="*/ 9 h 1013"/>
                  <a:gd name="T16" fmla="*/ 848 w 1788"/>
                  <a:gd name="T17" fmla="*/ 65 h 1013"/>
                  <a:gd name="T18" fmla="*/ 804 w 1788"/>
                  <a:gd name="T19" fmla="*/ 232 h 1013"/>
                  <a:gd name="T20" fmla="*/ 839 w 1788"/>
                  <a:gd name="T21" fmla="*/ 263 h 1013"/>
                  <a:gd name="T22" fmla="*/ 774 w 1788"/>
                  <a:gd name="T23" fmla="*/ 265 h 1013"/>
                  <a:gd name="T24" fmla="*/ 733 w 1788"/>
                  <a:gd name="T25" fmla="*/ 347 h 1013"/>
                  <a:gd name="T26" fmla="*/ 846 w 1788"/>
                  <a:gd name="T27" fmla="*/ 381 h 1013"/>
                  <a:gd name="T28" fmla="*/ 761 w 1788"/>
                  <a:gd name="T29" fmla="*/ 482 h 1013"/>
                  <a:gd name="T30" fmla="*/ 750 w 1788"/>
                  <a:gd name="T31" fmla="*/ 562 h 1013"/>
                  <a:gd name="T32" fmla="*/ 756 w 1788"/>
                  <a:gd name="T33" fmla="*/ 602 h 1013"/>
                  <a:gd name="T34" fmla="*/ 833 w 1788"/>
                  <a:gd name="T35" fmla="*/ 649 h 1013"/>
                  <a:gd name="T36" fmla="*/ 922 w 1788"/>
                  <a:gd name="T37" fmla="*/ 669 h 1013"/>
                  <a:gd name="T38" fmla="*/ 951 w 1788"/>
                  <a:gd name="T39" fmla="*/ 755 h 1013"/>
                  <a:gd name="T40" fmla="*/ 828 w 1788"/>
                  <a:gd name="T41" fmla="*/ 848 h 1013"/>
                  <a:gd name="T42" fmla="*/ 839 w 1788"/>
                  <a:gd name="T43" fmla="*/ 864 h 1013"/>
                  <a:gd name="T44" fmla="*/ 929 w 1788"/>
                  <a:gd name="T45" fmla="*/ 830 h 1013"/>
                  <a:gd name="T46" fmla="*/ 1018 w 1788"/>
                  <a:gd name="T47" fmla="*/ 738 h 1013"/>
                  <a:gd name="T48" fmla="*/ 1064 w 1788"/>
                  <a:gd name="T49" fmla="*/ 635 h 1013"/>
                  <a:gd name="T50" fmla="*/ 1152 w 1788"/>
                  <a:gd name="T51" fmla="*/ 520 h 1013"/>
                  <a:gd name="T52" fmla="*/ 1102 w 1788"/>
                  <a:gd name="T53" fmla="*/ 648 h 1013"/>
                  <a:gd name="T54" fmla="*/ 1191 w 1788"/>
                  <a:gd name="T55" fmla="*/ 597 h 1013"/>
                  <a:gd name="T56" fmla="*/ 1196 w 1788"/>
                  <a:gd name="T57" fmla="*/ 540 h 1013"/>
                  <a:gd name="T58" fmla="*/ 1271 w 1788"/>
                  <a:gd name="T59" fmla="*/ 561 h 1013"/>
                  <a:gd name="T60" fmla="*/ 1447 w 1788"/>
                  <a:gd name="T61" fmla="*/ 544 h 1013"/>
                  <a:gd name="T62" fmla="*/ 1536 w 1788"/>
                  <a:gd name="T63" fmla="*/ 592 h 1013"/>
                  <a:gd name="T64" fmla="*/ 1568 w 1788"/>
                  <a:gd name="T65" fmla="*/ 570 h 1013"/>
                  <a:gd name="T66" fmla="*/ 1610 w 1788"/>
                  <a:gd name="T67" fmla="*/ 586 h 1013"/>
                  <a:gd name="T68" fmla="*/ 1680 w 1788"/>
                  <a:gd name="T69" fmla="*/ 631 h 1013"/>
                  <a:gd name="T70" fmla="*/ 1753 w 1788"/>
                  <a:gd name="T71" fmla="*/ 692 h 1013"/>
                  <a:gd name="T72" fmla="*/ 28 w 1788"/>
                  <a:gd name="T73" fmla="*/ 861 h 1013"/>
                  <a:gd name="T74" fmla="*/ 275 w 1788"/>
                  <a:gd name="T75" fmla="*/ 987 h 1013"/>
                  <a:gd name="T76" fmla="*/ 331 w 1788"/>
                  <a:gd name="T77" fmla="*/ 1008 h 1013"/>
                  <a:gd name="T78" fmla="*/ 429 w 1788"/>
                  <a:gd name="T79" fmla="*/ 1013 h 1013"/>
                  <a:gd name="T80" fmla="*/ 578 w 1788"/>
                  <a:gd name="T81" fmla="*/ 759 h 1013"/>
                  <a:gd name="T82" fmla="*/ 623 w 1788"/>
                  <a:gd name="T83" fmla="*/ 403 h 1013"/>
                  <a:gd name="T84" fmla="*/ 674 w 1788"/>
                  <a:gd name="T85" fmla="*/ 946 h 1013"/>
                  <a:gd name="T86" fmla="*/ 680 w 1788"/>
                  <a:gd name="T87" fmla="*/ 959 h 1013"/>
                  <a:gd name="T88" fmla="*/ 702 w 1788"/>
                  <a:gd name="T89" fmla="*/ 934 h 1013"/>
                  <a:gd name="T90" fmla="*/ 798 w 1788"/>
                  <a:gd name="T91" fmla="*/ 930 h 1013"/>
                  <a:gd name="T92" fmla="*/ 871 w 1788"/>
                  <a:gd name="T93" fmla="*/ 883 h 1013"/>
                  <a:gd name="T94" fmla="*/ 1040 w 1788"/>
                  <a:gd name="T95" fmla="*/ 807 h 1013"/>
                  <a:gd name="T96" fmla="*/ 1064 w 1788"/>
                  <a:gd name="T97" fmla="*/ 731 h 1013"/>
                  <a:gd name="T98" fmla="*/ 1064 w 1788"/>
                  <a:gd name="T99" fmla="*/ 780 h 1013"/>
                  <a:gd name="T100" fmla="*/ 1097 w 1788"/>
                  <a:gd name="T101" fmla="*/ 688 h 1013"/>
                  <a:gd name="T102" fmla="*/ 1247 w 1788"/>
                  <a:gd name="T103" fmla="*/ 566 h 1013"/>
                  <a:gd name="T104" fmla="*/ 1563 w 1788"/>
                  <a:gd name="T105" fmla="*/ 606 h 1013"/>
                  <a:gd name="T106" fmla="*/ 1604 w 1788"/>
                  <a:gd name="T107" fmla="*/ 633 h 1013"/>
                  <a:gd name="T108" fmla="*/ 1601 w 1788"/>
                  <a:gd name="T109" fmla="*/ 587 h 1013"/>
                  <a:gd name="T110" fmla="*/ 1620 w 1788"/>
                  <a:gd name="T111" fmla="*/ 681 h 1013"/>
                  <a:gd name="T112" fmla="*/ 1649 w 1788"/>
                  <a:gd name="T113" fmla="*/ 686 h 1013"/>
                  <a:gd name="T114" fmla="*/ 1728 w 1788"/>
                  <a:gd name="T115" fmla="*/ 718 h 1013"/>
                  <a:gd name="T116" fmla="*/ 1670 w 1788"/>
                  <a:gd name="T117" fmla="*/ 676 h 1013"/>
                  <a:gd name="T118" fmla="*/ 1679 w 1788"/>
                  <a:gd name="T119" fmla="*/ 646 h 1013"/>
                  <a:gd name="T120" fmla="*/ 1683 w 1788"/>
                  <a:gd name="T121" fmla="*/ 709 h 1013"/>
                  <a:gd name="T122" fmla="*/ 1712 w 1788"/>
                  <a:gd name="T123" fmla="*/ 740 h 1013"/>
                  <a:gd name="T124" fmla="*/ 1725 w 1788"/>
                  <a:gd name="T125" fmla="*/ 677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88" h="1013">
                    <a:moveTo>
                      <a:pt x="727" y="286"/>
                    </a:moveTo>
                    <a:lnTo>
                      <a:pt x="722" y="289"/>
                    </a:lnTo>
                    <a:lnTo>
                      <a:pt x="727" y="287"/>
                    </a:lnTo>
                    <a:lnTo>
                      <a:pt x="727" y="286"/>
                    </a:lnTo>
                    <a:close/>
                    <a:moveTo>
                      <a:pt x="745" y="276"/>
                    </a:moveTo>
                    <a:lnTo>
                      <a:pt x="740" y="278"/>
                    </a:lnTo>
                    <a:lnTo>
                      <a:pt x="735" y="282"/>
                    </a:lnTo>
                    <a:lnTo>
                      <a:pt x="745" y="277"/>
                    </a:lnTo>
                    <a:lnTo>
                      <a:pt x="745" y="276"/>
                    </a:lnTo>
                    <a:close/>
                    <a:moveTo>
                      <a:pt x="769" y="265"/>
                    </a:moveTo>
                    <a:lnTo>
                      <a:pt x="764" y="267"/>
                    </a:lnTo>
                    <a:lnTo>
                      <a:pt x="777" y="262"/>
                    </a:lnTo>
                    <a:lnTo>
                      <a:pt x="769" y="265"/>
                    </a:lnTo>
                    <a:close/>
                    <a:moveTo>
                      <a:pt x="1192" y="554"/>
                    </a:moveTo>
                    <a:lnTo>
                      <a:pt x="1196" y="559"/>
                    </a:lnTo>
                    <a:lnTo>
                      <a:pt x="1195" y="554"/>
                    </a:lnTo>
                    <a:lnTo>
                      <a:pt x="1192" y="554"/>
                    </a:lnTo>
                    <a:close/>
                    <a:moveTo>
                      <a:pt x="1195" y="545"/>
                    </a:moveTo>
                    <a:lnTo>
                      <a:pt x="1195" y="547"/>
                    </a:lnTo>
                    <a:lnTo>
                      <a:pt x="1195" y="552"/>
                    </a:lnTo>
                    <a:lnTo>
                      <a:pt x="1200" y="549"/>
                    </a:lnTo>
                    <a:lnTo>
                      <a:pt x="1195" y="545"/>
                    </a:lnTo>
                    <a:close/>
                    <a:moveTo>
                      <a:pt x="1200" y="594"/>
                    </a:moveTo>
                    <a:lnTo>
                      <a:pt x="1202" y="589"/>
                    </a:lnTo>
                    <a:lnTo>
                      <a:pt x="1202" y="585"/>
                    </a:lnTo>
                    <a:lnTo>
                      <a:pt x="1201" y="585"/>
                    </a:lnTo>
                    <a:lnTo>
                      <a:pt x="1198" y="589"/>
                    </a:lnTo>
                    <a:lnTo>
                      <a:pt x="1200" y="594"/>
                    </a:lnTo>
                    <a:close/>
                    <a:moveTo>
                      <a:pt x="1200" y="599"/>
                    </a:moveTo>
                    <a:lnTo>
                      <a:pt x="1205" y="594"/>
                    </a:lnTo>
                    <a:lnTo>
                      <a:pt x="1203" y="594"/>
                    </a:lnTo>
                    <a:lnTo>
                      <a:pt x="1200" y="599"/>
                    </a:lnTo>
                    <a:close/>
                    <a:moveTo>
                      <a:pt x="1202" y="573"/>
                    </a:moveTo>
                    <a:lnTo>
                      <a:pt x="1201" y="573"/>
                    </a:lnTo>
                    <a:lnTo>
                      <a:pt x="1201" y="578"/>
                    </a:lnTo>
                    <a:lnTo>
                      <a:pt x="1202" y="573"/>
                    </a:lnTo>
                    <a:close/>
                    <a:moveTo>
                      <a:pt x="1203" y="593"/>
                    </a:moveTo>
                    <a:lnTo>
                      <a:pt x="1207" y="588"/>
                    </a:lnTo>
                    <a:lnTo>
                      <a:pt x="1202" y="591"/>
                    </a:lnTo>
                    <a:lnTo>
                      <a:pt x="1201" y="596"/>
                    </a:lnTo>
                    <a:lnTo>
                      <a:pt x="1203" y="593"/>
                    </a:lnTo>
                    <a:close/>
                    <a:moveTo>
                      <a:pt x="1205" y="594"/>
                    </a:moveTo>
                    <a:lnTo>
                      <a:pt x="1208" y="593"/>
                    </a:lnTo>
                    <a:lnTo>
                      <a:pt x="1208" y="589"/>
                    </a:lnTo>
                    <a:lnTo>
                      <a:pt x="1205" y="594"/>
                    </a:lnTo>
                    <a:close/>
                    <a:moveTo>
                      <a:pt x="1250" y="555"/>
                    </a:moveTo>
                    <a:lnTo>
                      <a:pt x="1248" y="560"/>
                    </a:lnTo>
                    <a:lnTo>
                      <a:pt x="1258" y="552"/>
                    </a:lnTo>
                    <a:lnTo>
                      <a:pt x="1255" y="551"/>
                    </a:lnTo>
                    <a:lnTo>
                      <a:pt x="1250" y="555"/>
                    </a:lnTo>
                    <a:close/>
                    <a:moveTo>
                      <a:pt x="1276" y="557"/>
                    </a:moveTo>
                    <a:lnTo>
                      <a:pt x="1278" y="562"/>
                    </a:lnTo>
                    <a:lnTo>
                      <a:pt x="1278" y="557"/>
                    </a:lnTo>
                    <a:lnTo>
                      <a:pt x="1276" y="557"/>
                    </a:lnTo>
                    <a:close/>
                    <a:moveTo>
                      <a:pt x="1301" y="577"/>
                    </a:moveTo>
                    <a:lnTo>
                      <a:pt x="1300" y="582"/>
                    </a:lnTo>
                    <a:lnTo>
                      <a:pt x="1306" y="573"/>
                    </a:lnTo>
                    <a:lnTo>
                      <a:pt x="1305" y="573"/>
                    </a:lnTo>
                    <a:lnTo>
                      <a:pt x="1301" y="577"/>
                    </a:lnTo>
                    <a:close/>
                    <a:moveTo>
                      <a:pt x="1783" y="690"/>
                    </a:moveTo>
                    <a:lnTo>
                      <a:pt x="1780" y="699"/>
                    </a:lnTo>
                    <a:lnTo>
                      <a:pt x="1783" y="704"/>
                    </a:lnTo>
                    <a:lnTo>
                      <a:pt x="1784" y="694"/>
                    </a:lnTo>
                    <a:lnTo>
                      <a:pt x="1783" y="691"/>
                    </a:lnTo>
                    <a:lnTo>
                      <a:pt x="1783" y="690"/>
                    </a:lnTo>
                    <a:close/>
                    <a:moveTo>
                      <a:pt x="1786" y="703"/>
                    </a:moveTo>
                    <a:lnTo>
                      <a:pt x="1785" y="708"/>
                    </a:lnTo>
                    <a:lnTo>
                      <a:pt x="1788" y="703"/>
                    </a:lnTo>
                    <a:lnTo>
                      <a:pt x="1786" y="703"/>
                    </a:lnTo>
                    <a:close/>
                    <a:moveTo>
                      <a:pt x="618" y="414"/>
                    </a:moveTo>
                    <a:lnTo>
                      <a:pt x="617" y="414"/>
                    </a:lnTo>
                    <a:lnTo>
                      <a:pt x="622" y="417"/>
                    </a:lnTo>
                    <a:lnTo>
                      <a:pt x="618" y="414"/>
                    </a:lnTo>
                    <a:close/>
                    <a:moveTo>
                      <a:pt x="623" y="418"/>
                    </a:moveTo>
                    <a:lnTo>
                      <a:pt x="622" y="417"/>
                    </a:lnTo>
                    <a:lnTo>
                      <a:pt x="628" y="421"/>
                    </a:lnTo>
                    <a:lnTo>
                      <a:pt x="623" y="418"/>
                    </a:lnTo>
                    <a:close/>
                    <a:moveTo>
                      <a:pt x="703" y="298"/>
                    </a:moveTo>
                    <a:lnTo>
                      <a:pt x="701" y="300"/>
                    </a:lnTo>
                    <a:lnTo>
                      <a:pt x="706" y="298"/>
                    </a:lnTo>
                    <a:lnTo>
                      <a:pt x="703" y="298"/>
                    </a:lnTo>
                    <a:close/>
                    <a:moveTo>
                      <a:pt x="745" y="158"/>
                    </a:moveTo>
                    <a:lnTo>
                      <a:pt x="748" y="158"/>
                    </a:lnTo>
                    <a:lnTo>
                      <a:pt x="750" y="156"/>
                    </a:lnTo>
                    <a:lnTo>
                      <a:pt x="745" y="158"/>
                    </a:lnTo>
                    <a:close/>
                    <a:moveTo>
                      <a:pt x="1106" y="707"/>
                    </a:moveTo>
                    <a:lnTo>
                      <a:pt x="1106" y="702"/>
                    </a:lnTo>
                    <a:lnTo>
                      <a:pt x="1101" y="699"/>
                    </a:lnTo>
                    <a:lnTo>
                      <a:pt x="1096" y="701"/>
                    </a:lnTo>
                    <a:lnTo>
                      <a:pt x="1091" y="696"/>
                    </a:lnTo>
                    <a:lnTo>
                      <a:pt x="1087" y="698"/>
                    </a:lnTo>
                    <a:lnTo>
                      <a:pt x="1087" y="708"/>
                    </a:lnTo>
                    <a:lnTo>
                      <a:pt x="1082" y="707"/>
                    </a:lnTo>
                    <a:lnTo>
                      <a:pt x="1079" y="708"/>
                    </a:lnTo>
                    <a:lnTo>
                      <a:pt x="1082" y="712"/>
                    </a:lnTo>
                    <a:lnTo>
                      <a:pt x="1079" y="712"/>
                    </a:lnTo>
                    <a:lnTo>
                      <a:pt x="1077" y="717"/>
                    </a:lnTo>
                    <a:lnTo>
                      <a:pt x="1074" y="715"/>
                    </a:lnTo>
                    <a:lnTo>
                      <a:pt x="1074" y="719"/>
                    </a:lnTo>
                    <a:lnTo>
                      <a:pt x="1079" y="723"/>
                    </a:lnTo>
                    <a:lnTo>
                      <a:pt x="1084" y="722"/>
                    </a:lnTo>
                    <a:lnTo>
                      <a:pt x="1081" y="720"/>
                    </a:lnTo>
                    <a:lnTo>
                      <a:pt x="1087" y="723"/>
                    </a:lnTo>
                    <a:lnTo>
                      <a:pt x="1089" y="718"/>
                    </a:lnTo>
                    <a:lnTo>
                      <a:pt x="1094" y="714"/>
                    </a:lnTo>
                    <a:lnTo>
                      <a:pt x="1094" y="710"/>
                    </a:lnTo>
                    <a:lnTo>
                      <a:pt x="1095" y="714"/>
                    </a:lnTo>
                    <a:lnTo>
                      <a:pt x="1098" y="714"/>
                    </a:lnTo>
                    <a:lnTo>
                      <a:pt x="1101" y="709"/>
                    </a:lnTo>
                    <a:lnTo>
                      <a:pt x="1106" y="712"/>
                    </a:lnTo>
                    <a:lnTo>
                      <a:pt x="1110" y="707"/>
                    </a:lnTo>
                    <a:lnTo>
                      <a:pt x="1110" y="702"/>
                    </a:lnTo>
                    <a:lnTo>
                      <a:pt x="1106" y="707"/>
                    </a:lnTo>
                    <a:close/>
                    <a:moveTo>
                      <a:pt x="1777" y="707"/>
                    </a:moveTo>
                    <a:lnTo>
                      <a:pt x="1777" y="709"/>
                    </a:lnTo>
                    <a:lnTo>
                      <a:pt x="1778" y="709"/>
                    </a:lnTo>
                    <a:lnTo>
                      <a:pt x="1779" y="704"/>
                    </a:lnTo>
                    <a:lnTo>
                      <a:pt x="1779" y="704"/>
                    </a:lnTo>
                    <a:lnTo>
                      <a:pt x="1777" y="707"/>
                    </a:lnTo>
                    <a:close/>
                    <a:moveTo>
                      <a:pt x="1780" y="683"/>
                    </a:moveTo>
                    <a:lnTo>
                      <a:pt x="1781" y="676"/>
                    </a:lnTo>
                    <a:lnTo>
                      <a:pt x="1780" y="672"/>
                    </a:lnTo>
                    <a:lnTo>
                      <a:pt x="1779" y="672"/>
                    </a:lnTo>
                    <a:lnTo>
                      <a:pt x="1777" y="667"/>
                    </a:lnTo>
                    <a:lnTo>
                      <a:pt x="1772" y="664"/>
                    </a:lnTo>
                    <a:lnTo>
                      <a:pt x="1770" y="659"/>
                    </a:lnTo>
                    <a:lnTo>
                      <a:pt x="1767" y="654"/>
                    </a:lnTo>
                    <a:lnTo>
                      <a:pt x="1767" y="645"/>
                    </a:lnTo>
                    <a:lnTo>
                      <a:pt x="1765" y="644"/>
                    </a:lnTo>
                    <a:lnTo>
                      <a:pt x="1765" y="644"/>
                    </a:lnTo>
                    <a:lnTo>
                      <a:pt x="1763" y="639"/>
                    </a:lnTo>
                    <a:lnTo>
                      <a:pt x="1759" y="635"/>
                    </a:lnTo>
                    <a:lnTo>
                      <a:pt x="1753" y="638"/>
                    </a:lnTo>
                    <a:lnTo>
                      <a:pt x="1749" y="638"/>
                    </a:lnTo>
                    <a:lnTo>
                      <a:pt x="1744" y="634"/>
                    </a:lnTo>
                    <a:lnTo>
                      <a:pt x="1739" y="634"/>
                    </a:lnTo>
                    <a:lnTo>
                      <a:pt x="1733" y="631"/>
                    </a:lnTo>
                    <a:lnTo>
                      <a:pt x="1725" y="633"/>
                    </a:lnTo>
                    <a:lnTo>
                      <a:pt x="1720" y="631"/>
                    </a:lnTo>
                    <a:lnTo>
                      <a:pt x="1710" y="630"/>
                    </a:lnTo>
                    <a:lnTo>
                      <a:pt x="1705" y="631"/>
                    </a:lnTo>
                    <a:lnTo>
                      <a:pt x="1700" y="633"/>
                    </a:lnTo>
                    <a:lnTo>
                      <a:pt x="1699" y="630"/>
                    </a:lnTo>
                    <a:lnTo>
                      <a:pt x="1695" y="625"/>
                    </a:lnTo>
                    <a:lnTo>
                      <a:pt x="1690" y="624"/>
                    </a:lnTo>
                    <a:lnTo>
                      <a:pt x="1685" y="618"/>
                    </a:lnTo>
                    <a:lnTo>
                      <a:pt x="1680" y="614"/>
                    </a:lnTo>
                    <a:lnTo>
                      <a:pt x="1675" y="615"/>
                    </a:lnTo>
                    <a:lnTo>
                      <a:pt x="1675" y="609"/>
                    </a:lnTo>
                    <a:lnTo>
                      <a:pt x="1673" y="606"/>
                    </a:lnTo>
                    <a:lnTo>
                      <a:pt x="1668" y="601"/>
                    </a:lnTo>
                    <a:lnTo>
                      <a:pt x="1658" y="596"/>
                    </a:lnTo>
                    <a:lnTo>
                      <a:pt x="1644" y="583"/>
                    </a:lnTo>
                    <a:lnTo>
                      <a:pt x="1634" y="577"/>
                    </a:lnTo>
                    <a:lnTo>
                      <a:pt x="1631" y="572"/>
                    </a:lnTo>
                    <a:lnTo>
                      <a:pt x="1621" y="566"/>
                    </a:lnTo>
                    <a:lnTo>
                      <a:pt x="1618" y="561"/>
                    </a:lnTo>
                    <a:lnTo>
                      <a:pt x="1618" y="561"/>
                    </a:lnTo>
                    <a:lnTo>
                      <a:pt x="1609" y="556"/>
                    </a:lnTo>
                    <a:lnTo>
                      <a:pt x="1602" y="551"/>
                    </a:lnTo>
                    <a:lnTo>
                      <a:pt x="1597" y="549"/>
                    </a:lnTo>
                    <a:lnTo>
                      <a:pt x="1589" y="547"/>
                    </a:lnTo>
                    <a:lnTo>
                      <a:pt x="1584" y="545"/>
                    </a:lnTo>
                    <a:lnTo>
                      <a:pt x="1575" y="536"/>
                    </a:lnTo>
                    <a:lnTo>
                      <a:pt x="1570" y="535"/>
                    </a:lnTo>
                    <a:lnTo>
                      <a:pt x="1565" y="533"/>
                    </a:lnTo>
                    <a:lnTo>
                      <a:pt x="1560" y="534"/>
                    </a:lnTo>
                    <a:lnTo>
                      <a:pt x="1553" y="524"/>
                    </a:lnTo>
                    <a:lnTo>
                      <a:pt x="1552" y="519"/>
                    </a:lnTo>
                    <a:lnTo>
                      <a:pt x="1548" y="518"/>
                    </a:lnTo>
                    <a:lnTo>
                      <a:pt x="1544" y="514"/>
                    </a:lnTo>
                    <a:lnTo>
                      <a:pt x="1539" y="514"/>
                    </a:lnTo>
                    <a:lnTo>
                      <a:pt x="1533" y="514"/>
                    </a:lnTo>
                    <a:lnTo>
                      <a:pt x="1530" y="519"/>
                    </a:lnTo>
                    <a:lnTo>
                      <a:pt x="1525" y="524"/>
                    </a:lnTo>
                    <a:lnTo>
                      <a:pt x="1520" y="528"/>
                    </a:lnTo>
                    <a:lnTo>
                      <a:pt x="1521" y="533"/>
                    </a:lnTo>
                    <a:lnTo>
                      <a:pt x="1518" y="543"/>
                    </a:lnTo>
                    <a:lnTo>
                      <a:pt x="1521" y="547"/>
                    </a:lnTo>
                    <a:lnTo>
                      <a:pt x="1520" y="552"/>
                    </a:lnTo>
                    <a:lnTo>
                      <a:pt x="1516" y="557"/>
                    </a:lnTo>
                    <a:lnTo>
                      <a:pt x="1507" y="566"/>
                    </a:lnTo>
                    <a:lnTo>
                      <a:pt x="1504" y="572"/>
                    </a:lnTo>
                    <a:lnTo>
                      <a:pt x="1502" y="576"/>
                    </a:lnTo>
                    <a:lnTo>
                      <a:pt x="1492" y="561"/>
                    </a:lnTo>
                    <a:lnTo>
                      <a:pt x="1458" y="544"/>
                    </a:lnTo>
                    <a:lnTo>
                      <a:pt x="1453" y="539"/>
                    </a:lnTo>
                    <a:lnTo>
                      <a:pt x="1447" y="535"/>
                    </a:lnTo>
                    <a:lnTo>
                      <a:pt x="1441" y="534"/>
                    </a:lnTo>
                    <a:lnTo>
                      <a:pt x="1436" y="531"/>
                    </a:lnTo>
                    <a:lnTo>
                      <a:pt x="1436" y="526"/>
                    </a:lnTo>
                    <a:lnTo>
                      <a:pt x="1434" y="520"/>
                    </a:lnTo>
                    <a:lnTo>
                      <a:pt x="1429" y="518"/>
                    </a:lnTo>
                    <a:lnTo>
                      <a:pt x="1420" y="522"/>
                    </a:lnTo>
                    <a:lnTo>
                      <a:pt x="1413" y="531"/>
                    </a:lnTo>
                    <a:lnTo>
                      <a:pt x="1412" y="533"/>
                    </a:lnTo>
                    <a:lnTo>
                      <a:pt x="1404" y="530"/>
                    </a:lnTo>
                    <a:lnTo>
                      <a:pt x="1399" y="535"/>
                    </a:lnTo>
                    <a:lnTo>
                      <a:pt x="1387" y="534"/>
                    </a:lnTo>
                    <a:lnTo>
                      <a:pt x="1384" y="529"/>
                    </a:lnTo>
                    <a:lnTo>
                      <a:pt x="1252" y="83"/>
                    </a:lnTo>
                    <a:lnTo>
                      <a:pt x="1242" y="46"/>
                    </a:lnTo>
                    <a:lnTo>
                      <a:pt x="1240" y="44"/>
                    </a:lnTo>
                    <a:lnTo>
                      <a:pt x="1234" y="45"/>
                    </a:lnTo>
                    <a:lnTo>
                      <a:pt x="1232" y="45"/>
                    </a:lnTo>
                    <a:lnTo>
                      <a:pt x="1226" y="41"/>
                    </a:lnTo>
                    <a:lnTo>
                      <a:pt x="1221" y="40"/>
                    </a:lnTo>
                    <a:lnTo>
                      <a:pt x="1221" y="41"/>
                    </a:lnTo>
                    <a:lnTo>
                      <a:pt x="1211" y="37"/>
                    </a:lnTo>
                    <a:lnTo>
                      <a:pt x="1206" y="34"/>
                    </a:lnTo>
                    <a:lnTo>
                      <a:pt x="1202" y="32"/>
                    </a:lnTo>
                    <a:lnTo>
                      <a:pt x="1198" y="32"/>
                    </a:lnTo>
                    <a:lnTo>
                      <a:pt x="1194" y="35"/>
                    </a:lnTo>
                    <a:lnTo>
                      <a:pt x="1189" y="34"/>
                    </a:lnTo>
                    <a:lnTo>
                      <a:pt x="1184" y="34"/>
                    </a:lnTo>
                    <a:lnTo>
                      <a:pt x="1179" y="36"/>
                    </a:lnTo>
                    <a:lnTo>
                      <a:pt x="1180" y="41"/>
                    </a:lnTo>
                    <a:lnTo>
                      <a:pt x="1175" y="40"/>
                    </a:lnTo>
                    <a:lnTo>
                      <a:pt x="1169" y="45"/>
                    </a:lnTo>
                    <a:lnTo>
                      <a:pt x="1164" y="46"/>
                    </a:lnTo>
                    <a:lnTo>
                      <a:pt x="1156" y="46"/>
                    </a:lnTo>
                    <a:lnTo>
                      <a:pt x="1155" y="45"/>
                    </a:lnTo>
                    <a:lnTo>
                      <a:pt x="1150" y="44"/>
                    </a:lnTo>
                    <a:lnTo>
                      <a:pt x="1145" y="40"/>
                    </a:lnTo>
                    <a:lnTo>
                      <a:pt x="1142" y="41"/>
                    </a:lnTo>
                    <a:lnTo>
                      <a:pt x="1137" y="40"/>
                    </a:lnTo>
                    <a:lnTo>
                      <a:pt x="1132" y="41"/>
                    </a:lnTo>
                    <a:lnTo>
                      <a:pt x="1127" y="42"/>
                    </a:lnTo>
                    <a:lnTo>
                      <a:pt x="1122" y="45"/>
                    </a:lnTo>
                    <a:lnTo>
                      <a:pt x="1113" y="44"/>
                    </a:lnTo>
                    <a:lnTo>
                      <a:pt x="1108" y="42"/>
                    </a:lnTo>
                    <a:lnTo>
                      <a:pt x="1106" y="40"/>
                    </a:lnTo>
                    <a:lnTo>
                      <a:pt x="1102" y="40"/>
                    </a:lnTo>
                    <a:lnTo>
                      <a:pt x="1100" y="39"/>
                    </a:lnTo>
                    <a:lnTo>
                      <a:pt x="1095" y="41"/>
                    </a:lnTo>
                    <a:lnTo>
                      <a:pt x="1091" y="37"/>
                    </a:lnTo>
                    <a:lnTo>
                      <a:pt x="1085" y="35"/>
                    </a:lnTo>
                    <a:lnTo>
                      <a:pt x="1081" y="35"/>
                    </a:lnTo>
                    <a:lnTo>
                      <a:pt x="1076" y="35"/>
                    </a:lnTo>
                    <a:lnTo>
                      <a:pt x="1071" y="35"/>
                    </a:lnTo>
                    <a:lnTo>
                      <a:pt x="1068" y="35"/>
                    </a:lnTo>
                    <a:lnTo>
                      <a:pt x="1064" y="40"/>
                    </a:lnTo>
                    <a:lnTo>
                      <a:pt x="1059" y="40"/>
                    </a:lnTo>
                    <a:lnTo>
                      <a:pt x="1056" y="39"/>
                    </a:lnTo>
                    <a:lnTo>
                      <a:pt x="1052" y="40"/>
                    </a:lnTo>
                    <a:lnTo>
                      <a:pt x="1048" y="41"/>
                    </a:lnTo>
                    <a:lnTo>
                      <a:pt x="1045" y="42"/>
                    </a:lnTo>
                    <a:lnTo>
                      <a:pt x="1044" y="46"/>
                    </a:lnTo>
                    <a:lnTo>
                      <a:pt x="1039" y="44"/>
                    </a:lnTo>
                    <a:lnTo>
                      <a:pt x="1031" y="42"/>
                    </a:lnTo>
                    <a:lnTo>
                      <a:pt x="1032" y="37"/>
                    </a:lnTo>
                    <a:lnTo>
                      <a:pt x="1027" y="37"/>
                    </a:lnTo>
                    <a:lnTo>
                      <a:pt x="1023" y="39"/>
                    </a:lnTo>
                    <a:lnTo>
                      <a:pt x="1018" y="37"/>
                    </a:lnTo>
                    <a:lnTo>
                      <a:pt x="1023" y="36"/>
                    </a:lnTo>
                    <a:lnTo>
                      <a:pt x="1018" y="31"/>
                    </a:lnTo>
                    <a:lnTo>
                      <a:pt x="1021" y="27"/>
                    </a:lnTo>
                    <a:lnTo>
                      <a:pt x="1019" y="23"/>
                    </a:lnTo>
                    <a:lnTo>
                      <a:pt x="1014" y="24"/>
                    </a:lnTo>
                    <a:lnTo>
                      <a:pt x="1010" y="24"/>
                    </a:lnTo>
                    <a:lnTo>
                      <a:pt x="1005" y="20"/>
                    </a:lnTo>
                    <a:lnTo>
                      <a:pt x="1001" y="23"/>
                    </a:lnTo>
                    <a:lnTo>
                      <a:pt x="996" y="24"/>
                    </a:lnTo>
                    <a:lnTo>
                      <a:pt x="986" y="29"/>
                    </a:lnTo>
                    <a:lnTo>
                      <a:pt x="981" y="27"/>
                    </a:lnTo>
                    <a:lnTo>
                      <a:pt x="976" y="25"/>
                    </a:lnTo>
                    <a:lnTo>
                      <a:pt x="979" y="20"/>
                    </a:lnTo>
                    <a:lnTo>
                      <a:pt x="976" y="15"/>
                    </a:lnTo>
                    <a:lnTo>
                      <a:pt x="971" y="14"/>
                    </a:lnTo>
                    <a:lnTo>
                      <a:pt x="971" y="19"/>
                    </a:lnTo>
                    <a:lnTo>
                      <a:pt x="966" y="15"/>
                    </a:lnTo>
                    <a:lnTo>
                      <a:pt x="965" y="20"/>
                    </a:lnTo>
                    <a:lnTo>
                      <a:pt x="959" y="29"/>
                    </a:lnTo>
                    <a:lnTo>
                      <a:pt x="954" y="30"/>
                    </a:lnTo>
                    <a:lnTo>
                      <a:pt x="950" y="25"/>
                    </a:lnTo>
                    <a:lnTo>
                      <a:pt x="951" y="23"/>
                    </a:lnTo>
                    <a:lnTo>
                      <a:pt x="956" y="21"/>
                    </a:lnTo>
                    <a:lnTo>
                      <a:pt x="960" y="16"/>
                    </a:lnTo>
                    <a:lnTo>
                      <a:pt x="960" y="13"/>
                    </a:lnTo>
                    <a:lnTo>
                      <a:pt x="956" y="9"/>
                    </a:lnTo>
                    <a:lnTo>
                      <a:pt x="950" y="11"/>
                    </a:lnTo>
                    <a:lnTo>
                      <a:pt x="948" y="6"/>
                    </a:lnTo>
                    <a:lnTo>
                      <a:pt x="943" y="5"/>
                    </a:lnTo>
                    <a:lnTo>
                      <a:pt x="945" y="0"/>
                    </a:lnTo>
                    <a:lnTo>
                      <a:pt x="940" y="4"/>
                    </a:lnTo>
                    <a:lnTo>
                      <a:pt x="934" y="13"/>
                    </a:lnTo>
                    <a:lnTo>
                      <a:pt x="932" y="18"/>
                    </a:lnTo>
                    <a:lnTo>
                      <a:pt x="928" y="23"/>
                    </a:lnTo>
                    <a:lnTo>
                      <a:pt x="918" y="31"/>
                    </a:lnTo>
                    <a:lnTo>
                      <a:pt x="905" y="35"/>
                    </a:lnTo>
                    <a:lnTo>
                      <a:pt x="900" y="35"/>
                    </a:lnTo>
                    <a:lnTo>
                      <a:pt x="895" y="39"/>
                    </a:lnTo>
                    <a:lnTo>
                      <a:pt x="893" y="35"/>
                    </a:lnTo>
                    <a:lnTo>
                      <a:pt x="895" y="30"/>
                    </a:lnTo>
                    <a:lnTo>
                      <a:pt x="891" y="32"/>
                    </a:lnTo>
                    <a:lnTo>
                      <a:pt x="881" y="41"/>
                    </a:lnTo>
                    <a:lnTo>
                      <a:pt x="881" y="42"/>
                    </a:lnTo>
                    <a:lnTo>
                      <a:pt x="884" y="47"/>
                    </a:lnTo>
                    <a:lnTo>
                      <a:pt x="888" y="50"/>
                    </a:lnTo>
                    <a:lnTo>
                      <a:pt x="893" y="48"/>
                    </a:lnTo>
                    <a:lnTo>
                      <a:pt x="884" y="52"/>
                    </a:lnTo>
                    <a:lnTo>
                      <a:pt x="884" y="62"/>
                    </a:lnTo>
                    <a:lnTo>
                      <a:pt x="881" y="57"/>
                    </a:lnTo>
                    <a:lnTo>
                      <a:pt x="880" y="58"/>
                    </a:lnTo>
                    <a:lnTo>
                      <a:pt x="881" y="53"/>
                    </a:lnTo>
                    <a:lnTo>
                      <a:pt x="881" y="45"/>
                    </a:lnTo>
                    <a:lnTo>
                      <a:pt x="881" y="45"/>
                    </a:lnTo>
                    <a:lnTo>
                      <a:pt x="876" y="47"/>
                    </a:lnTo>
                    <a:lnTo>
                      <a:pt x="866" y="57"/>
                    </a:lnTo>
                    <a:lnTo>
                      <a:pt x="859" y="62"/>
                    </a:lnTo>
                    <a:lnTo>
                      <a:pt x="858" y="62"/>
                    </a:lnTo>
                    <a:lnTo>
                      <a:pt x="853" y="63"/>
                    </a:lnTo>
                    <a:lnTo>
                      <a:pt x="848" y="66"/>
                    </a:lnTo>
                    <a:lnTo>
                      <a:pt x="843" y="66"/>
                    </a:lnTo>
                    <a:lnTo>
                      <a:pt x="848" y="65"/>
                    </a:lnTo>
                    <a:lnTo>
                      <a:pt x="848" y="61"/>
                    </a:lnTo>
                    <a:lnTo>
                      <a:pt x="844" y="61"/>
                    </a:lnTo>
                    <a:lnTo>
                      <a:pt x="834" y="76"/>
                    </a:lnTo>
                    <a:lnTo>
                      <a:pt x="834" y="77"/>
                    </a:lnTo>
                    <a:lnTo>
                      <a:pt x="827" y="87"/>
                    </a:lnTo>
                    <a:lnTo>
                      <a:pt x="823" y="94"/>
                    </a:lnTo>
                    <a:lnTo>
                      <a:pt x="821" y="95"/>
                    </a:lnTo>
                    <a:lnTo>
                      <a:pt x="821" y="102"/>
                    </a:lnTo>
                    <a:lnTo>
                      <a:pt x="821" y="105"/>
                    </a:lnTo>
                    <a:lnTo>
                      <a:pt x="816" y="114"/>
                    </a:lnTo>
                    <a:lnTo>
                      <a:pt x="809" y="124"/>
                    </a:lnTo>
                    <a:lnTo>
                      <a:pt x="804" y="128"/>
                    </a:lnTo>
                    <a:lnTo>
                      <a:pt x="800" y="130"/>
                    </a:lnTo>
                    <a:lnTo>
                      <a:pt x="795" y="132"/>
                    </a:lnTo>
                    <a:lnTo>
                      <a:pt x="772" y="134"/>
                    </a:lnTo>
                    <a:lnTo>
                      <a:pt x="762" y="132"/>
                    </a:lnTo>
                    <a:lnTo>
                      <a:pt x="758" y="135"/>
                    </a:lnTo>
                    <a:lnTo>
                      <a:pt x="756" y="150"/>
                    </a:lnTo>
                    <a:lnTo>
                      <a:pt x="754" y="153"/>
                    </a:lnTo>
                    <a:lnTo>
                      <a:pt x="749" y="158"/>
                    </a:lnTo>
                    <a:lnTo>
                      <a:pt x="748" y="158"/>
                    </a:lnTo>
                    <a:lnTo>
                      <a:pt x="745" y="160"/>
                    </a:lnTo>
                    <a:lnTo>
                      <a:pt x="750" y="161"/>
                    </a:lnTo>
                    <a:lnTo>
                      <a:pt x="755" y="165"/>
                    </a:lnTo>
                    <a:lnTo>
                      <a:pt x="762" y="174"/>
                    </a:lnTo>
                    <a:lnTo>
                      <a:pt x="767" y="176"/>
                    </a:lnTo>
                    <a:lnTo>
                      <a:pt x="771" y="179"/>
                    </a:lnTo>
                    <a:lnTo>
                      <a:pt x="783" y="193"/>
                    </a:lnTo>
                    <a:lnTo>
                      <a:pt x="787" y="195"/>
                    </a:lnTo>
                    <a:lnTo>
                      <a:pt x="791" y="200"/>
                    </a:lnTo>
                    <a:lnTo>
                      <a:pt x="796" y="204"/>
                    </a:lnTo>
                    <a:lnTo>
                      <a:pt x="797" y="209"/>
                    </a:lnTo>
                    <a:lnTo>
                      <a:pt x="801" y="219"/>
                    </a:lnTo>
                    <a:lnTo>
                      <a:pt x="801" y="228"/>
                    </a:lnTo>
                    <a:lnTo>
                      <a:pt x="804" y="232"/>
                    </a:lnTo>
                    <a:lnTo>
                      <a:pt x="814" y="235"/>
                    </a:lnTo>
                    <a:lnTo>
                      <a:pt x="824" y="236"/>
                    </a:lnTo>
                    <a:lnTo>
                      <a:pt x="828" y="236"/>
                    </a:lnTo>
                    <a:lnTo>
                      <a:pt x="829" y="230"/>
                    </a:lnTo>
                    <a:lnTo>
                      <a:pt x="833" y="235"/>
                    </a:lnTo>
                    <a:lnTo>
                      <a:pt x="833" y="239"/>
                    </a:lnTo>
                    <a:lnTo>
                      <a:pt x="838" y="237"/>
                    </a:lnTo>
                    <a:lnTo>
                      <a:pt x="843" y="237"/>
                    </a:lnTo>
                    <a:lnTo>
                      <a:pt x="844" y="241"/>
                    </a:lnTo>
                    <a:lnTo>
                      <a:pt x="840" y="250"/>
                    </a:lnTo>
                    <a:lnTo>
                      <a:pt x="842" y="256"/>
                    </a:lnTo>
                    <a:lnTo>
                      <a:pt x="846" y="263"/>
                    </a:lnTo>
                    <a:lnTo>
                      <a:pt x="853" y="265"/>
                    </a:lnTo>
                    <a:lnTo>
                      <a:pt x="856" y="258"/>
                    </a:lnTo>
                    <a:lnTo>
                      <a:pt x="861" y="258"/>
                    </a:lnTo>
                    <a:lnTo>
                      <a:pt x="866" y="262"/>
                    </a:lnTo>
                    <a:lnTo>
                      <a:pt x="870" y="260"/>
                    </a:lnTo>
                    <a:lnTo>
                      <a:pt x="875" y="263"/>
                    </a:lnTo>
                    <a:lnTo>
                      <a:pt x="876" y="268"/>
                    </a:lnTo>
                    <a:lnTo>
                      <a:pt x="876" y="273"/>
                    </a:lnTo>
                    <a:lnTo>
                      <a:pt x="866" y="274"/>
                    </a:lnTo>
                    <a:lnTo>
                      <a:pt x="861" y="272"/>
                    </a:lnTo>
                    <a:lnTo>
                      <a:pt x="856" y="267"/>
                    </a:lnTo>
                    <a:lnTo>
                      <a:pt x="851" y="268"/>
                    </a:lnTo>
                    <a:lnTo>
                      <a:pt x="846" y="270"/>
                    </a:lnTo>
                    <a:lnTo>
                      <a:pt x="843" y="267"/>
                    </a:lnTo>
                    <a:lnTo>
                      <a:pt x="839" y="262"/>
                    </a:lnTo>
                    <a:lnTo>
                      <a:pt x="837" y="257"/>
                    </a:lnTo>
                    <a:lnTo>
                      <a:pt x="838" y="252"/>
                    </a:lnTo>
                    <a:lnTo>
                      <a:pt x="834" y="247"/>
                    </a:lnTo>
                    <a:lnTo>
                      <a:pt x="829" y="244"/>
                    </a:lnTo>
                    <a:lnTo>
                      <a:pt x="824" y="245"/>
                    </a:lnTo>
                    <a:lnTo>
                      <a:pt x="827" y="249"/>
                    </a:lnTo>
                    <a:lnTo>
                      <a:pt x="835" y="258"/>
                    </a:lnTo>
                    <a:lnTo>
                      <a:pt x="839" y="263"/>
                    </a:lnTo>
                    <a:lnTo>
                      <a:pt x="840" y="267"/>
                    </a:lnTo>
                    <a:lnTo>
                      <a:pt x="839" y="277"/>
                    </a:lnTo>
                    <a:lnTo>
                      <a:pt x="843" y="272"/>
                    </a:lnTo>
                    <a:lnTo>
                      <a:pt x="848" y="272"/>
                    </a:lnTo>
                    <a:lnTo>
                      <a:pt x="858" y="277"/>
                    </a:lnTo>
                    <a:lnTo>
                      <a:pt x="859" y="282"/>
                    </a:lnTo>
                    <a:lnTo>
                      <a:pt x="856" y="287"/>
                    </a:lnTo>
                    <a:lnTo>
                      <a:pt x="855" y="282"/>
                    </a:lnTo>
                    <a:lnTo>
                      <a:pt x="851" y="279"/>
                    </a:lnTo>
                    <a:lnTo>
                      <a:pt x="846" y="281"/>
                    </a:lnTo>
                    <a:lnTo>
                      <a:pt x="845" y="286"/>
                    </a:lnTo>
                    <a:lnTo>
                      <a:pt x="842" y="291"/>
                    </a:lnTo>
                    <a:lnTo>
                      <a:pt x="843" y="291"/>
                    </a:lnTo>
                    <a:lnTo>
                      <a:pt x="839" y="294"/>
                    </a:lnTo>
                    <a:lnTo>
                      <a:pt x="835" y="291"/>
                    </a:lnTo>
                    <a:lnTo>
                      <a:pt x="830" y="291"/>
                    </a:lnTo>
                    <a:lnTo>
                      <a:pt x="827" y="291"/>
                    </a:lnTo>
                    <a:lnTo>
                      <a:pt x="822" y="292"/>
                    </a:lnTo>
                    <a:lnTo>
                      <a:pt x="819" y="287"/>
                    </a:lnTo>
                    <a:lnTo>
                      <a:pt x="811" y="289"/>
                    </a:lnTo>
                    <a:lnTo>
                      <a:pt x="806" y="288"/>
                    </a:lnTo>
                    <a:lnTo>
                      <a:pt x="801" y="288"/>
                    </a:lnTo>
                    <a:lnTo>
                      <a:pt x="796" y="286"/>
                    </a:lnTo>
                    <a:lnTo>
                      <a:pt x="795" y="281"/>
                    </a:lnTo>
                    <a:lnTo>
                      <a:pt x="790" y="281"/>
                    </a:lnTo>
                    <a:lnTo>
                      <a:pt x="795" y="279"/>
                    </a:lnTo>
                    <a:lnTo>
                      <a:pt x="797" y="270"/>
                    </a:lnTo>
                    <a:lnTo>
                      <a:pt x="800" y="265"/>
                    </a:lnTo>
                    <a:lnTo>
                      <a:pt x="797" y="260"/>
                    </a:lnTo>
                    <a:lnTo>
                      <a:pt x="802" y="261"/>
                    </a:lnTo>
                    <a:lnTo>
                      <a:pt x="797" y="258"/>
                    </a:lnTo>
                    <a:lnTo>
                      <a:pt x="787" y="258"/>
                    </a:lnTo>
                    <a:lnTo>
                      <a:pt x="783" y="260"/>
                    </a:lnTo>
                    <a:lnTo>
                      <a:pt x="779" y="262"/>
                    </a:lnTo>
                    <a:lnTo>
                      <a:pt x="774" y="265"/>
                    </a:lnTo>
                    <a:lnTo>
                      <a:pt x="772" y="267"/>
                    </a:lnTo>
                    <a:lnTo>
                      <a:pt x="762" y="267"/>
                    </a:lnTo>
                    <a:lnTo>
                      <a:pt x="758" y="270"/>
                    </a:lnTo>
                    <a:lnTo>
                      <a:pt x="754" y="273"/>
                    </a:lnTo>
                    <a:lnTo>
                      <a:pt x="756" y="278"/>
                    </a:lnTo>
                    <a:lnTo>
                      <a:pt x="756" y="283"/>
                    </a:lnTo>
                    <a:lnTo>
                      <a:pt x="753" y="283"/>
                    </a:lnTo>
                    <a:lnTo>
                      <a:pt x="743" y="278"/>
                    </a:lnTo>
                    <a:lnTo>
                      <a:pt x="728" y="287"/>
                    </a:lnTo>
                    <a:lnTo>
                      <a:pt x="727" y="292"/>
                    </a:lnTo>
                    <a:lnTo>
                      <a:pt x="722" y="294"/>
                    </a:lnTo>
                    <a:lnTo>
                      <a:pt x="717" y="292"/>
                    </a:lnTo>
                    <a:lnTo>
                      <a:pt x="713" y="295"/>
                    </a:lnTo>
                    <a:lnTo>
                      <a:pt x="711" y="300"/>
                    </a:lnTo>
                    <a:lnTo>
                      <a:pt x="706" y="302"/>
                    </a:lnTo>
                    <a:lnTo>
                      <a:pt x="701" y="300"/>
                    </a:lnTo>
                    <a:lnTo>
                      <a:pt x="698" y="303"/>
                    </a:lnTo>
                    <a:lnTo>
                      <a:pt x="712" y="315"/>
                    </a:lnTo>
                    <a:lnTo>
                      <a:pt x="717" y="318"/>
                    </a:lnTo>
                    <a:lnTo>
                      <a:pt x="720" y="319"/>
                    </a:lnTo>
                    <a:lnTo>
                      <a:pt x="725" y="321"/>
                    </a:lnTo>
                    <a:lnTo>
                      <a:pt x="730" y="323"/>
                    </a:lnTo>
                    <a:lnTo>
                      <a:pt x="724" y="320"/>
                    </a:lnTo>
                    <a:lnTo>
                      <a:pt x="739" y="325"/>
                    </a:lnTo>
                    <a:lnTo>
                      <a:pt x="744" y="330"/>
                    </a:lnTo>
                    <a:lnTo>
                      <a:pt x="740" y="329"/>
                    </a:lnTo>
                    <a:lnTo>
                      <a:pt x="735" y="329"/>
                    </a:lnTo>
                    <a:lnTo>
                      <a:pt x="733" y="334"/>
                    </a:lnTo>
                    <a:lnTo>
                      <a:pt x="728" y="335"/>
                    </a:lnTo>
                    <a:lnTo>
                      <a:pt x="723" y="333"/>
                    </a:lnTo>
                    <a:lnTo>
                      <a:pt x="723" y="329"/>
                    </a:lnTo>
                    <a:lnTo>
                      <a:pt x="723" y="334"/>
                    </a:lnTo>
                    <a:lnTo>
                      <a:pt x="727" y="337"/>
                    </a:lnTo>
                    <a:lnTo>
                      <a:pt x="728" y="342"/>
                    </a:lnTo>
                    <a:lnTo>
                      <a:pt x="733" y="347"/>
                    </a:lnTo>
                    <a:lnTo>
                      <a:pt x="734" y="347"/>
                    </a:lnTo>
                    <a:lnTo>
                      <a:pt x="730" y="357"/>
                    </a:lnTo>
                    <a:lnTo>
                      <a:pt x="733" y="362"/>
                    </a:lnTo>
                    <a:lnTo>
                      <a:pt x="738" y="366"/>
                    </a:lnTo>
                    <a:lnTo>
                      <a:pt x="751" y="370"/>
                    </a:lnTo>
                    <a:lnTo>
                      <a:pt x="761" y="375"/>
                    </a:lnTo>
                    <a:lnTo>
                      <a:pt x="765" y="372"/>
                    </a:lnTo>
                    <a:lnTo>
                      <a:pt x="770" y="373"/>
                    </a:lnTo>
                    <a:lnTo>
                      <a:pt x="780" y="370"/>
                    </a:lnTo>
                    <a:lnTo>
                      <a:pt x="793" y="370"/>
                    </a:lnTo>
                    <a:lnTo>
                      <a:pt x="798" y="371"/>
                    </a:lnTo>
                    <a:lnTo>
                      <a:pt x="808" y="378"/>
                    </a:lnTo>
                    <a:lnTo>
                      <a:pt x="807" y="375"/>
                    </a:lnTo>
                    <a:lnTo>
                      <a:pt x="803" y="370"/>
                    </a:lnTo>
                    <a:lnTo>
                      <a:pt x="808" y="368"/>
                    </a:lnTo>
                    <a:lnTo>
                      <a:pt x="812" y="373"/>
                    </a:lnTo>
                    <a:lnTo>
                      <a:pt x="817" y="382"/>
                    </a:lnTo>
                    <a:lnTo>
                      <a:pt x="822" y="373"/>
                    </a:lnTo>
                    <a:lnTo>
                      <a:pt x="827" y="370"/>
                    </a:lnTo>
                    <a:lnTo>
                      <a:pt x="832" y="366"/>
                    </a:lnTo>
                    <a:lnTo>
                      <a:pt x="837" y="363"/>
                    </a:lnTo>
                    <a:lnTo>
                      <a:pt x="842" y="358"/>
                    </a:lnTo>
                    <a:lnTo>
                      <a:pt x="846" y="362"/>
                    </a:lnTo>
                    <a:lnTo>
                      <a:pt x="850" y="357"/>
                    </a:lnTo>
                    <a:lnTo>
                      <a:pt x="854" y="352"/>
                    </a:lnTo>
                    <a:lnTo>
                      <a:pt x="859" y="352"/>
                    </a:lnTo>
                    <a:lnTo>
                      <a:pt x="855" y="355"/>
                    </a:lnTo>
                    <a:lnTo>
                      <a:pt x="860" y="358"/>
                    </a:lnTo>
                    <a:lnTo>
                      <a:pt x="863" y="365"/>
                    </a:lnTo>
                    <a:lnTo>
                      <a:pt x="863" y="368"/>
                    </a:lnTo>
                    <a:lnTo>
                      <a:pt x="859" y="373"/>
                    </a:lnTo>
                    <a:lnTo>
                      <a:pt x="854" y="376"/>
                    </a:lnTo>
                    <a:lnTo>
                      <a:pt x="849" y="375"/>
                    </a:lnTo>
                    <a:lnTo>
                      <a:pt x="848" y="376"/>
                    </a:lnTo>
                    <a:lnTo>
                      <a:pt x="846" y="381"/>
                    </a:lnTo>
                    <a:lnTo>
                      <a:pt x="851" y="382"/>
                    </a:lnTo>
                    <a:lnTo>
                      <a:pt x="859" y="391"/>
                    </a:lnTo>
                    <a:lnTo>
                      <a:pt x="859" y="400"/>
                    </a:lnTo>
                    <a:lnTo>
                      <a:pt x="863" y="415"/>
                    </a:lnTo>
                    <a:lnTo>
                      <a:pt x="861" y="419"/>
                    </a:lnTo>
                    <a:lnTo>
                      <a:pt x="854" y="429"/>
                    </a:lnTo>
                    <a:lnTo>
                      <a:pt x="850" y="433"/>
                    </a:lnTo>
                    <a:lnTo>
                      <a:pt x="840" y="433"/>
                    </a:lnTo>
                    <a:lnTo>
                      <a:pt x="835" y="434"/>
                    </a:lnTo>
                    <a:lnTo>
                      <a:pt x="830" y="430"/>
                    </a:lnTo>
                    <a:lnTo>
                      <a:pt x="827" y="431"/>
                    </a:lnTo>
                    <a:lnTo>
                      <a:pt x="822" y="435"/>
                    </a:lnTo>
                    <a:lnTo>
                      <a:pt x="816" y="445"/>
                    </a:lnTo>
                    <a:lnTo>
                      <a:pt x="806" y="454"/>
                    </a:lnTo>
                    <a:lnTo>
                      <a:pt x="801" y="455"/>
                    </a:lnTo>
                    <a:lnTo>
                      <a:pt x="797" y="452"/>
                    </a:lnTo>
                    <a:lnTo>
                      <a:pt x="792" y="454"/>
                    </a:lnTo>
                    <a:lnTo>
                      <a:pt x="787" y="457"/>
                    </a:lnTo>
                    <a:lnTo>
                      <a:pt x="792" y="450"/>
                    </a:lnTo>
                    <a:lnTo>
                      <a:pt x="790" y="445"/>
                    </a:lnTo>
                    <a:lnTo>
                      <a:pt x="781" y="442"/>
                    </a:lnTo>
                    <a:lnTo>
                      <a:pt x="776" y="442"/>
                    </a:lnTo>
                    <a:lnTo>
                      <a:pt x="771" y="446"/>
                    </a:lnTo>
                    <a:lnTo>
                      <a:pt x="770" y="451"/>
                    </a:lnTo>
                    <a:lnTo>
                      <a:pt x="775" y="455"/>
                    </a:lnTo>
                    <a:lnTo>
                      <a:pt x="769" y="454"/>
                    </a:lnTo>
                    <a:lnTo>
                      <a:pt x="764" y="456"/>
                    </a:lnTo>
                    <a:lnTo>
                      <a:pt x="761" y="461"/>
                    </a:lnTo>
                    <a:lnTo>
                      <a:pt x="764" y="466"/>
                    </a:lnTo>
                    <a:lnTo>
                      <a:pt x="760" y="468"/>
                    </a:lnTo>
                    <a:lnTo>
                      <a:pt x="765" y="473"/>
                    </a:lnTo>
                    <a:lnTo>
                      <a:pt x="770" y="468"/>
                    </a:lnTo>
                    <a:lnTo>
                      <a:pt x="765" y="476"/>
                    </a:lnTo>
                    <a:lnTo>
                      <a:pt x="760" y="478"/>
                    </a:lnTo>
                    <a:lnTo>
                      <a:pt x="761" y="482"/>
                    </a:lnTo>
                    <a:lnTo>
                      <a:pt x="760" y="481"/>
                    </a:lnTo>
                    <a:lnTo>
                      <a:pt x="755" y="480"/>
                    </a:lnTo>
                    <a:lnTo>
                      <a:pt x="750" y="483"/>
                    </a:lnTo>
                    <a:lnTo>
                      <a:pt x="737" y="502"/>
                    </a:lnTo>
                    <a:lnTo>
                      <a:pt x="734" y="507"/>
                    </a:lnTo>
                    <a:lnTo>
                      <a:pt x="735" y="512"/>
                    </a:lnTo>
                    <a:lnTo>
                      <a:pt x="734" y="515"/>
                    </a:lnTo>
                    <a:lnTo>
                      <a:pt x="725" y="518"/>
                    </a:lnTo>
                    <a:lnTo>
                      <a:pt x="727" y="522"/>
                    </a:lnTo>
                    <a:lnTo>
                      <a:pt x="732" y="525"/>
                    </a:lnTo>
                    <a:lnTo>
                      <a:pt x="727" y="526"/>
                    </a:lnTo>
                    <a:lnTo>
                      <a:pt x="722" y="524"/>
                    </a:lnTo>
                    <a:lnTo>
                      <a:pt x="722" y="529"/>
                    </a:lnTo>
                    <a:lnTo>
                      <a:pt x="723" y="534"/>
                    </a:lnTo>
                    <a:lnTo>
                      <a:pt x="727" y="531"/>
                    </a:lnTo>
                    <a:lnTo>
                      <a:pt x="732" y="535"/>
                    </a:lnTo>
                    <a:lnTo>
                      <a:pt x="728" y="540"/>
                    </a:lnTo>
                    <a:lnTo>
                      <a:pt x="729" y="545"/>
                    </a:lnTo>
                    <a:lnTo>
                      <a:pt x="734" y="549"/>
                    </a:lnTo>
                    <a:lnTo>
                      <a:pt x="734" y="554"/>
                    </a:lnTo>
                    <a:lnTo>
                      <a:pt x="737" y="559"/>
                    </a:lnTo>
                    <a:lnTo>
                      <a:pt x="741" y="556"/>
                    </a:lnTo>
                    <a:lnTo>
                      <a:pt x="741" y="550"/>
                    </a:lnTo>
                    <a:lnTo>
                      <a:pt x="746" y="541"/>
                    </a:lnTo>
                    <a:lnTo>
                      <a:pt x="756" y="535"/>
                    </a:lnTo>
                    <a:lnTo>
                      <a:pt x="759" y="530"/>
                    </a:lnTo>
                    <a:lnTo>
                      <a:pt x="759" y="533"/>
                    </a:lnTo>
                    <a:lnTo>
                      <a:pt x="754" y="538"/>
                    </a:lnTo>
                    <a:lnTo>
                      <a:pt x="745" y="545"/>
                    </a:lnTo>
                    <a:lnTo>
                      <a:pt x="744" y="550"/>
                    </a:lnTo>
                    <a:lnTo>
                      <a:pt x="744" y="554"/>
                    </a:lnTo>
                    <a:lnTo>
                      <a:pt x="748" y="552"/>
                    </a:lnTo>
                    <a:lnTo>
                      <a:pt x="746" y="557"/>
                    </a:lnTo>
                    <a:lnTo>
                      <a:pt x="755" y="559"/>
                    </a:lnTo>
                    <a:lnTo>
                      <a:pt x="750" y="562"/>
                    </a:lnTo>
                    <a:lnTo>
                      <a:pt x="746" y="564"/>
                    </a:lnTo>
                    <a:lnTo>
                      <a:pt x="749" y="568"/>
                    </a:lnTo>
                    <a:lnTo>
                      <a:pt x="754" y="567"/>
                    </a:lnTo>
                    <a:lnTo>
                      <a:pt x="759" y="568"/>
                    </a:lnTo>
                    <a:lnTo>
                      <a:pt x="764" y="572"/>
                    </a:lnTo>
                    <a:lnTo>
                      <a:pt x="772" y="573"/>
                    </a:lnTo>
                    <a:lnTo>
                      <a:pt x="777" y="572"/>
                    </a:lnTo>
                    <a:lnTo>
                      <a:pt x="782" y="568"/>
                    </a:lnTo>
                    <a:lnTo>
                      <a:pt x="785" y="573"/>
                    </a:lnTo>
                    <a:lnTo>
                      <a:pt x="781" y="575"/>
                    </a:lnTo>
                    <a:lnTo>
                      <a:pt x="785" y="576"/>
                    </a:lnTo>
                    <a:lnTo>
                      <a:pt x="790" y="581"/>
                    </a:lnTo>
                    <a:lnTo>
                      <a:pt x="787" y="586"/>
                    </a:lnTo>
                    <a:lnTo>
                      <a:pt x="783" y="588"/>
                    </a:lnTo>
                    <a:lnTo>
                      <a:pt x="780" y="587"/>
                    </a:lnTo>
                    <a:lnTo>
                      <a:pt x="780" y="582"/>
                    </a:lnTo>
                    <a:lnTo>
                      <a:pt x="776" y="577"/>
                    </a:lnTo>
                    <a:lnTo>
                      <a:pt x="772" y="582"/>
                    </a:lnTo>
                    <a:lnTo>
                      <a:pt x="767" y="585"/>
                    </a:lnTo>
                    <a:lnTo>
                      <a:pt x="762" y="588"/>
                    </a:lnTo>
                    <a:lnTo>
                      <a:pt x="769" y="581"/>
                    </a:lnTo>
                    <a:lnTo>
                      <a:pt x="767" y="577"/>
                    </a:lnTo>
                    <a:lnTo>
                      <a:pt x="762" y="575"/>
                    </a:lnTo>
                    <a:lnTo>
                      <a:pt x="758" y="573"/>
                    </a:lnTo>
                    <a:lnTo>
                      <a:pt x="758" y="570"/>
                    </a:lnTo>
                    <a:lnTo>
                      <a:pt x="753" y="572"/>
                    </a:lnTo>
                    <a:lnTo>
                      <a:pt x="749" y="577"/>
                    </a:lnTo>
                    <a:lnTo>
                      <a:pt x="745" y="582"/>
                    </a:lnTo>
                    <a:lnTo>
                      <a:pt x="741" y="585"/>
                    </a:lnTo>
                    <a:lnTo>
                      <a:pt x="738" y="589"/>
                    </a:lnTo>
                    <a:lnTo>
                      <a:pt x="746" y="592"/>
                    </a:lnTo>
                    <a:lnTo>
                      <a:pt x="745" y="597"/>
                    </a:lnTo>
                    <a:lnTo>
                      <a:pt x="749" y="601"/>
                    </a:lnTo>
                    <a:lnTo>
                      <a:pt x="754" y="603"/>
                    </a:lnTo>
                    <a:lnTo>
                      <a:pt x="756" y="602"/>
                    </a:lnTo>
                    <a:lnTo>
                      <a:pt x="756" y="606"/>
                    </a:lnTo>
                    <a:lnTo>
                      <a:pt x="760" y="609"/>
                    </a:lnTo>
                    <a:lnTo>
                      <a:pt x="761" y="612"/>
                    </a:lnTo>
                    <a:lnTo>
                      <a:pt x="765" y="617"/>
                    </a:lnTo>
                    <a:lnTo>
                      <a:pt x="770" y="620"/>
                    </a:lnTo>
                    <a:lnTo>
                      <a:pt x="767" y="624"/>
                    </a:lnTo>
                    <a:lnTo>
                      <a:pt x="769" y="629"/>
                    </a:lnTo>
                    <a:lnTo>
                      <a:pt x="779" y="631"/>
                    </a:lnTo>
                    <a:lnTo>
                      <a:pt x="788" y="631"/>
                    </a:lnTo>
                    <a:lnTo>
                      <a:pt x="797" y="629"/>
                    </a:lnTo>
                    <a:lnTo>
                      <a:pt x="802" y="627"/>
                    </a:lnTo>
                    <a:lnTo>
                      <a:pt x="807" y="623"/>
                    </a:lnTo>
                    <a:lnTo>
                      <a:pt x="808" y="623"/>
                    </a:lnTo>
                    <a:lnTo>
                      <a:pt x="813" y="623"/>
                    </a:lnTo>
                    <a:lnTo>
                      <a:pt x="814" y="620"/>
                    </a:lnTo>
                    <a:lnTo>
                      <a:pt x="814" y="612"/>
                    </a:lnTo>
                    <a:lnTo>
                      <a:pt x="809" y="609"/>
                    </a:lnTo>
                    <a:lnTo>
                      <a:pt x="812" y="604"/>
                    </a:lnTo>
                    <a:lnTo>
                      <a:pt x="817" y="601"/>
                    </a:lnTo>
                    <a:lnTo>
                      <a:pt x="821" y="592"/>
                    </a:lnTo>
                    <a:lnTo>
                      <a:pt x="824" y="587"/>
                    </a:lnTo>
                    <a:lnTo>
                      <a:pt x="823" y="582"/>
                    </a:lnTo>
                    <a:lnTo>
                      <a:pt x="827" y="586"/>
                    </a:lnTo>
                    <a:lnTo>
                      <a:pt x="832" y="585"/>
                    </a:lnTo>
                    <a:lnTo>
                      <a:pt x="828" y="588"/>
                    </a:lnTo>
                    <a:lnTo>
                      <a:pt x="823" y="589"/>
                    </a:lnTo>
                    <a:lnTo>
                      <a:pt x="822" y="594"/>
                    </a:lnTo>
                    <a:lnTo>
                      <a:pt x="817" y="604"/>
                    </a:lnTo>
                    <a:lnTo>
                      <a:pt x="817" y="608"/>
                    </a:lnTo>
                    <a:lnTo>
                      <a:pt x="821" y="613"/>
                    </a:lnTo>
                    <a:lnTo>
                      <a:pt x="821" y="618"/>
                    </a:lnTo>
                    <a:lnTo>
                      <a:pt x="822" y="623"/>
                    </a:lnTo>
                    <a:lnTo>
                      <a:pt x="824" y="625"/>
                    </a:lnTo>
                    <a:lnTo>
                      <a:pt x="824" y="630"/>
                    </a:lnTo>
                    <a:lnTo>
                      <a:pt x="833" y="649"/>
                    </a:lnTo>
                    <a:lnTo>
                      <a:pt x="824" y="664"/>
                    </a:lnTo>
                    <a:lnTo>
                      <a:pt x="825" y="667"/>
                    </a:lnTo>
                    <a:lnTo>
                      <a:pt x="834" y="675"/>
                    </a:lnTo>
                    <a:lnTo>
                      <a:pt x="830" y="678"/>
                    </a:lnTo>
                    <a:lnTo>
                      <a:pt x="832" y="687"/>
                    </a:lnTo>
                    <a:lnTo>
                      <a:pt x="830" y="692"/>
                    </a:lnTo>
                    <a:lnTo>
                      <a:pt x="828" y="697"/>
                    </a:lnTo>
                    <a:lnTo>
                      <a:pt x="823" y="698"/>
                    </a:lnTo>
                    <a:lnTo>
                      <a:pt x="828" y="698"/>
                    </a:lnTo>
                    <a:lnTo>
                      <a:pt x="833" y="702"/>
                    </a:lnTo>
                    <a:lnTo>
                      <a:pt x="843" y="694"/>
                    </a:lnTo>
                    <a:lnTo>
                      <a:pt x="845" y="690"/>
                    </a:lnTo>
                    <a:lnTo>
                      <a:pt x="850" y="688"/>
                    </a:lnTo>
                    <a:lnTo>
                      <a:pt x="855" y="686"/>
                    </a:lnTo>
                    <a:lnTo>
                      <a:pt x="859" y="683"/>
                    </a:lnTo>
                    <a:lnTo>
                      <a:pt x="869" y="676"/>
                    </a:lnTo>
                    <a:lnTo>
                      <a:pt x="874" y="678"/>
                    </a:lnTo>
                    <a:lnTo>
                      <a:pt x="876" y="683"/>
                    </a:lnTo>
                    <a:lnTo>
                      <a:pt x="881" y="686"/>
                    </a:lnTo>
                    <a:lnTo>
                      <a:pt x="882" y="690"/>
                    </a:lnTo>
                    <a:lnTo>
                      <a:pt x="887" y="687"/>
                    </a:lnTo>
                    <a:lnTo>
                      <a:pt x="892" y="682"/>
                    </a:lnTo>
                    <a:lnTo>
                      <a:pt x="892" y="687"/>
                    </a:lnTo>
                    <a:lnTo>
                      <a:pt x="897" y="691"/>
                    </a:lnTo>
                    <a:lnTo>
                      <a:pt x="908" y="709"/>
                    </a:lnTo>
                    <a:lnTo>
                      <a:pt x="909" y="710"/>
                    </a:lnTo>
                    <a:lnTo>
                      <a:pt x="914" y="710"/>
                    </a:lnTo>
                    <a:lnTo>
                      <a:pt x="918" y="706"/>
                    </a:lnTo>
                    <a:lnTo>
                      <a:pt x="914" y="702"/>
                    </a:lnTo>
                    <a:lnTo>
                      <a:pt x="913" y="694"/>
                    </a:lnTo>
                    <a:lnTo>
                      <a:pt x="916" y="690"/>
                    </a:lnTo>
                    <a:lnTo>
                      <a:pt x="914" y="680"/>
                    </a:lnTo>
                    <a:lnTo>
                      <a:pt x="919" y="682"/>
                    </a:lnTo>
                    <a:lnTo>
                      <a:pt x="924" y="673"/>
                    </a:lnTo>
                    <a:lnTo>
                      <a:pt x="922" y="669"/>
                    </a:lnTo>
                    <a:lnTo>
                      <a:pt x="926" y="675"/>
                    </a:lnTo>
                    <a:lnTo>
                      <a:pt x="935" y="678"/>
                    </a:lnTo>
                    <a:lnTo>
                      <a:pt x="938" y="683"/>
                    </a:lnTo>
                    <a:lnTo>
                      <a:pt x="935" y="682"/>
                    </a:lnTo>
                    <a:lnTo>
                      <a:pt x="933" y="678"/>
                    </a:lnTo>
                    <a:lnTo>
                      <a:pt x="929" y="676"/>
                    </a:lnTo>
                    <a:lnTo>
                      <a:pt x="924" y="680"/>
                    </a:lnTo>
                    <a:lnTo>
                      <a:pt x="922" y="690"/>
                    </a:lnTo>
                    <a:lnTo>
                      <a:pt x="928" y="692"/>
                    </a:lnTo>
                    <a:lnTo>
                      <a:pt x="928" y="697"/>
                    </a:lnTo>
                    <a:lnTo>
                      <a:pt x="930" y="698"/>
                    </a:lnTo>
                    <a:lnTo>
                      <a:pt x="935" y="698"/>
                    </a:lnTo>
                    <a:lnTo>
                      <a:pt x="944" y="692"/>
                    </a:lnTo>
                    <a:lnTo>
                      <a:pt x="959" y="686"/>
                    </a:lnTo>
                    <a:lnTo>
                      <a:pt x="964" y="682"/>
                    </a:lnTo>
                    <a:lnTo>
                      <a:pt x="968" y="677"/>
                    </a:lnTo>
                    <a:lnTo>
                      <a:pt x="969" y="672"/>
                    </a:lnTo>
                    <a:lnTo>
                      <a:pt x="969" y="676"/>
                    </a:lnTo>
                    <a:lnTo>
                      <a:pt x="965" y="681"/>
                    </a:lnTo>
                    <a:lnTo>
                      <a:pt x="965" y="686"/>
                    </a:lnTo>
                    <a:lnTo>
                      <a:pt x="968" y="691"/>
                    </a:lnTo>
                    <a:lnTo>
                      <a:pt x="960" y="697"/>
                    </a:lnTo>
                    <a:lnTo>
                      <a:pt x="956" y="702"/>
                    </a:lnTo>
                    <a:lnTo>
                      <a:pt x="953" y="706"/>
                    </a:lnTo>
                    <a:lnTo>
                      <a:pt x="950" y="710"/>
                    </a:lnTo>
                    <a:lnTo>
                      <a:pt x="950" y="715"/>
                    </a:lnTo>
                    <a:lnTo>
                      <a:pt x="954" y="720"/>
                    </a:lnTo>
                    <a:lnTo>
                      <a:pt x="958" y="719"/>
                    </a:lnTo>
                    <a:lnTo>
                      <a:pt x="964" y="723"/>
                    </a:lnTo>
                    <a:lnTo>
                      <a:pt x="960" y="722"/>
                    </a:lnTo>
                    <a:lnTo>
                      <a:pt x="954" y="723"/>
                    </a:lnTo>
                    <a:lnTo>
                      <a:pt x="950" y="727"/>
                    </a:lnTo>
                    <a:lnTo>
                      <a:pt x="949" y="741"/>
                    </a:lnTo>
                    <a:lnTo>
                      <a:pt x="948" y="750"/>
                    </a:lnTo>
                    <a:lnTo>
                      <a:pt x="951" y="755"/>
                    </a:lnTo>
                    <a:lnTo>
                      <a:pt x="953" y="760"/>
                    </a:lnTo>
                    <a:lnTo>
                      <a:pt x="958" y="756"/>
                    </a:lnTo>
                    <a:lnTo>
                      <a:pt x="954" y="761"/>
                    </a:lnTo>
                    <a:lnTo>
                      <a:pt x="949" y="761"/>
                    </a:lnTo>
                    <a:lnTo>
                      <a:pt x="949" y="756"/>
                    </a:lnTo>
                    <a:lnTo>
                      <a:pt x="944" y="759"/>
                    </a:lnTo>
                    <a:lnTo>
                      <a:pt x="930" y="772"/>
                    </a:lnTo>
                    <a:lnTo>
                      <a:pt x="927" y="776"/>
                    </a:lnTo>
                    <a:lnTo>
                      <a:pt x="921" y="786"/>
                    </a:lnTo>
                    <a:lnTo>
                      <a:pt x="921" y="790"/>
                    </a:lnTo>
                    <a:lnTo>
                      <a:pt x="921" y="796"/>
                    </a:lnTo>
                    <a:lnTo>
                      <a:pt x="917" y="799"/>
                    </a:lnTo>
                    <a:lnTo>
                      <a:pt x="912" y="796"/>
                    </a:lnTo>
                    <a:lnTo>
                      <a:pt x="907" y="801"/>
                    </a:lnTo>
                    <a:lnTo>
                      <a:pt x="905" y="804"/>
                    </a:lnTo>
                    <a:lnTo>
                      <a:pt x="895" y="808"/>
                    </a:lnTo>
                    <a:lnTo>
                      <a:pt x="886" y="813"/>
                    </a:lnTo>
                    <a:lnTo>
                      <a:pt x="881" y="819"/>
                    </a:lnTo>
                    <a:lnTo>
                      <a:pt x="879" y="820"/>
                    </a:lnTo>
                    <a:lnTo>
                      <a:pt x="870" y="829"/>
                    </a:lnTo>
                    <a:lnTo>
                      <a:pt x="867" y="834"/>
                    </a:lnTo>
                    <a:lnTo>
                      <a:pt x="865" y="844"/>
                    </a:lnTo>
                    <a:lnTo>
                      <a:pt x="867" y="848"/>
                    </a:lnTo>
                    <a:lnTo>
                      <a:pt x="872" y="850"/>
                    </a:lnTo>
                    <a:lnTo>
                      <a:pt x="872" y="855"/>
                    </a:lnTo>
                    <a:lnTo>
                      <a:pt x="867" y="854"/>
                    </a:lnTo>
                    <a:lnTo>
                      <a:pt x="863" y="850"/>
                    </a:lnTo>
                    <a:lnTo>
                      <a:pt x="858" y="853"/>
                    </a:lnTo>
                    <a:lnTo>
                      <a:pt x="859" y="856"/>
                    </a:lnTo>
                    <a:lnTo>
                      <a:pt x="854" y="854"/>
                    </a:lnTo>
                    <a:lnTo>
                      <a:pt x="850" y="850"/>
                    </a:lnTo>
                    <a:lnTo>
                      <a:pt x="851" y="845"/>
                    </a:lnTo>
                    <a:lnTo>
                      <a:pt x="846" y="845"/>
                    </a:lnTo>
                    <a:lnTo>
                      <a:pt x="842" y="844"/>
                    </a:lnTo>
                    <a:lnTo>
                      <a:pt x="828" y="848"/>
                    </a:lnTo>
                    <a:lnTo>
                      <a:pt x="813" y="859"/>
                    </a:lnTo>
                    <a:lnTo>
                      <a:pt x="804" y="867"/>
                    </a:lnTo>
                    <a:lnTo>
                      <a:pt x="804" y="872"/>
                    </a:lnTo>
                    <a:lnTo>
                      <a:pt x="801" y="877"/>
                    </a:lnTo>
                    <a:lnTo>
                      <a:pt x="791" y="881"/>
                    </a:lnTo>
                    <a:lnTo>
                      <a:pt x="791" y="886"/>
                    </a:lnTo>
                    <a:lnTo>
                      <a:pt x="786" y="883"/>
                    </a:lnTo>
                    <a:lnTo>
                      <a:pt x="781" y="886"/>
                    </a:lnTo>
                    <a:lnTo>
                      <a:pt x="777" y="891"/>
                    </a:lnTo>
                    <a:lnTo>
                      <a:pt x="779" y="896"/>
                    </a:lnTo>
                    <a:lnTo>
                      <a:pt x="777" y="901"/>
                    </a:lnTo>
                    <a:lnTo>
                      <a:pt x="776" y="906"/>
                    </a:lnTo>
                    <a:lnTo>
                      <a:pt x="781" y="902"/>
                    </a:lnTo>
                    <a:lnTo>
                      <a:pt x="786" y="897"/>
                    </a:lnTo>
                    <a:lnTo>
                      <a:pt x="781" y="893"/>
                    </a:lnTo>
                    <a:lnTo>
                      <a:pt x="781" y="890"/>
                    </a:lnTo>
                    <a:lnTo>
                      <a:pt x="786" y="890"/>
                    </a:lnTo>
                    <a:lnTo>
                      <a:pt x="790" y="895"/>
                    </a:lnTo>
                    <a:lnTo>
                      <a:pt x="791" y="899"/>
                    </a:lnTo>
                    <a:lnTo>
                      <a:pt x="801" y="896"/>
                    </a:lnTo>
                    <a:lnTo>
                      <a:pt x="798" y="892"/>
                    </a:lnTo>
                    <a:lnTo>
                      <a:pt x="800" y="887"/>
                    </a:lnTo>
                    <a:lnTo>
                      <a:pt x="797" y="882"/>
                    </a:lnTo>
                    <a:lnTo>
                      <a:pt x="802" y="880"/>
                    </a:lnTo>
                    <a:lnTo>
                      <a:pt x="803" y="890"/>
                    </a:lnTo>
                    <a:lnTo>
                      <a:pt x="806" y="895"/>
                    </a:lnTo>
                    <a:lnTo>
                      <a:pt x="811" y="896"/>
                    </a:lnTo>
                    <a:lnTo>
                      <a:pt x="814" y="891"/>
                    </a:lnTo>
                    <a:lnTo>
                      <a:pt x="819" y="888"/>
                    </a:lnTo>
                    <a:lnTo>
                      <a:pt x="819" y="883"/>
                    </a:lnTo>
                    <a:lnTo>
                      <a:pt x="823" y="881"/>
                    </a:lnTo>
                    <a:lnTo>
                      <a:pt x="827" y="876"/>
                    </a:lnTo>
                    <a:lnTo>
                      <a:pt x="829" y="867"/>
                    </a:lnTo>
                    <a:lnTo>
                      <a:pt x="834" y="862"/>
                    </a:lnTo>
                    <a:lnTo>
                      <a:pt x="839" y="864"/>
                    </a:lnTo>
                    <a:lnTo>
                      <a:pt x="843" y="869"/>
                    </a:lnTo>
                    <a:lnTo>
                      <a:pt x="837" y="867"/>
                    </a:lnTo>
                    <a:lnTo>
                      <a:pt x="835" y="872"/>
                    </a:lnTo>
                    <a:lnTo>
                      <a:pt x="837" y="877"/>
                    </a:lnTo>
                    <a:lnTo>
                      <a:pt x="842" y="878"/>
                    </a:lnTo>
                    <a:lnTo>
                      <a:pt x="846" y="876"/>
                    </a:lnTo>
                    <a:lnTo>
                      <a:pt x="851" y="871"/>
                    </a:lnTo>
                    <a:lnTo>
                      <a:pt x="855" y="872"/>
                    </a:lnTo>
                    <a:lnTo>
                      <a:pt x="860" y="872"/>
                    </a:lnTo>
                    <a:lnTo>
                      <a:pt x="858" y="867"/>
                    </a:lnTo>
                    <a:lnTo>
                      <a:pt x="863" y="866"/>
                    </a:lnTo>
                    <a:lnTo>
                      <a:pt x="865" y="871"/>
                    </a:lnTo>
                    <a:lnTo>
                      <a:pt x="870" y="862"/>
                    </a:lnTo>
                    <a:lnTo>
                      <a:pt x="875" y="862"/>
                    </a:lnTo>
                    <a:lnTo>
                      <a:pt x="879" y="860"/>
                    </a:lnTo>
                    <a:lnTo>
                      <a:pt x="881" y="855"/>
                    </a:lnTo>
                    <a:lnTo>
                      <a:pt x="887" y="851"/>
                    </a:lnTo>
                    <a:lnTo>
                      <a:pt x="892" y="853"/>
                    </a:lnTo>
                    <a:lnTo>
                      <a:pt x="891" y="857"/>
                    </a:lnTo>
                    <a:lnTo>
                      <a:pt x="891" y="862"/>
                    </a:lnTo>
                    <a:lnTo>
                      <a:pt x="890" y="866"/>
                    </a:lnTo>
                    <a:lnTo>
                      <a:pt x="895" y="862"/>
                    </a:lnTo>
                    <a:lnTo>
                      <a:pt x="897" y="853"/>
                    </a:lnTo>
                    <a:lnTo>
                      <a:pt x="907" y="848"/>
                    </a:lnTo>
                    <a:lnTo>
                      <a:pt x="911" y="849"/>
                    </a:lnTo>
                    <a:lnTo>
                      <a:pt x="914" y="844"/>
                    </a:lnTo>
                    <a:lnTo>
                      <a:pt x="919" y="840"/>
                    </a:lnTo>
                    <a:lnTo>
                      <a:pt x="922" y="836"/>
                    </a:lnTo>
                    <a:lnTo>
                      <a:pt x="927" y="833"/>
                    </a:lnTo>
                    <a:lnTo>
                      <a:pt x="924" y="839"/>
                    </a:lnTo>
                    <a:lnTo>
                      <a:pt x="927" y="843"/>
                    </a:lnTo>
                    <a:lnTo>
                      <a:pt x="929" y="843"/>
                    </a:lnTo>
                    <a:lnTo>
                      <a:pt x="929" y="833"/>
                    </a:lnTo>
                    <a:lnTo>
                      <a:pt x="934" y="832"/>
                    </a:lnTo>
                    <a:lnTo>
                      <a:pt x="929" y="830"/>
                    </a:lnTo>
                    <a:lnTo>
                      <a:pt x="933" y="825"/>
                    </a:lnTo>
                    <a:lnTo>
                      <a:pt x="928" y="824"/>
                    </a:lnTo>
                    <a:lnTo>
                      <a:pt x="923" y="825"/>
                    </a:lnTo>
                    <a:lnTo>
                      <a:pt x="930" y="817"/>
                    </a:lnTo>
                    <a:lnTo>
                      <a:pt x="935" y="817"/>
                    </a:lnTo>
                    <a:lnTo>
                      <a:pt x="940" y="814"/>
                    </a:lnTo>
                    <a:lnTo>
                      <a:pt x="945" y="817"/>
                    </a:lnTo>
                    <a:lnTo>
                      <a:pt x="945" y="812"/>
                    </a:lnTo>
                    <a:lnTo>
                      <a:pt x="942" y="809"/>
                    </a:lnTo>
                    <a:lnTo>
                      <a:pt x="945" y="806"/>
                    </a:lnTo>
                    <a:lnTo>
                      <a:pt x="950" y="808"/>
                    </a:lnTo>
                    <a:lnTo>
                      <a:pt x="955" y="804"/>
                    </a:lnTo>
                    <a:lnTo>
                      <a:pt x="958" y="801"/>
                    </a:lnTo>
                    <a:lnTo>
                      <a:pt x="956" y="796"/>
                    </a:lnTo>
                    <a:lnTo>
                      <a:pt x="961" y="797"/>
                    </a:lnTo>
                    <a:lnTo>
                      <a:pt x="966" y="796"/>
                    </a:lnTo>
                    <a:lnTo>
                      <a:pt x="965" y="794"/>
                    </a:lnTo>
                    <a:lnTo>
                      <a:pt x="970" y="792"/>
                    </a:lnTo>
                    <a:lnTo>
                      <a:pt x="971" y="787"/>
                    </a:lnTo>
                    <a:lnTo>
                      <a:pt x="976" y="791"/>
                    </a:lnTo>
                    <a:lnTo>
                      <a:pt x="989" y="777"/>
                    </a:lnTo>
                    <a:lnTo>
                      <a:pt x="986" y="772"/>
                    </a:lnTo>
                    <a:lnTo>
                      <a:pt x="989" y="769"/>
                    </a:lnTo>
                    <a:lnTo>
                      <a:pt x="984" y="767"/>
                    </a:lnTo>
                    <a:lnTo>
                      <a:pt x="992" y="759"/>
                    </a:lnTo>
                    <a:lnTo>
                      <a:pt x="997" y="760"/>
                    </a:lnTo>
                    <a:lnTo>
                      <a:pt x="996" y="756"/>
                    </a:lnTo>
                    <a:lnTo>
                      <a:pt x="1001" y="754"/>
                    </a:lnTo>
                    <a:lnTo>
                      <a:pt x="1006" y="754"/>
                    </a:lnTo>
                    <a:lnTo>
                      <a:pt x="1005" y="750"/>
                    </a:lnTo>
                    <a:lnTo>
                      <a:pt x="1008" y="745"/>
                    </a:lnTo>
                    <a:lnTo>
                      <a:pt x="1008" y="741"/>
                    </a:lnTo>
                    <a:lnTo>
                      <a:pt x="1013" y="743"/>
                    </a:lnTo>
                    <a:lnTo>
                      <a:pt x="1018" y="743"/>
                    </a:lnTo>
                    <a:lnTo>
                      <a:pt x="1018" y="738"/>
                    </a:lnTo>
                    <a:lnTo>
                      <a:pt x="1022" y="735"/>
                    </a:lnTo>
                    <a:lnTo>
                      <a:pt x="1023" y="730"/>
                    </a:lnTo>
                    <a:lnTo>
                      <a:pt x="1028" y="727"/>
                    </a:lnTo>
                    <a:lnTo>
                      <a:pt x="1033" y="724"/>
                    </a:lnTo>
                    <a:lnTo>
                      <a:pt x="1038" y="725"/>
                    </a:lnTo>
                    <a:lnTo>
                      <a:pt x="1037" y="720"/>
                    </a:lnTo>
                    <a:lnTo>
                      <a:pt x="1042" y="720"/>
                    </a:lnTo>
                    <a:lnTo>
                      <a:pt x="1047" y="718"/>
                    </a:lnTo>
                    <a:lnTo>
                      <a:pt x="1048" y="713"/>
                    </a:lnTo>
                    <a:lnTo>
                      <a:pt x="1047" y="709"/>
                    </a:lnTo>
                    <a:lnTo>
                      <a:pt x="1043" y="710"/>
                    </a:lnTo>
                    <a:lnTo>
                      <a:pt x="1047" y="707"/>
                    </a:lnTo>
                    <a:lnTo>
                      <a:pt x="1052" y="704"/>
                    </a:lnTo>
                    <a:lnTo>
                      <a:pt x="1048" y="699"/>
                    </a:lnTo>
                    <a:lnTo>
                      <a:pt x="1053" y="696"/>
                    </a:lnTo>
                    <a:lnTo>
                      <a:pt x="1055" y="692"/>
                    </a:lnTo>
                    <a:lnTo>
                      <a:pt x="1060" y="691"/>
                    </a:lnTo>
                    <a:lnTo>
                      <a:pt x="1064" y="686"/>
                    </a:lnTo>
                    <a:lnTo>
                      <a:pt x="1070" y="676"/>
                    </a:lnTo>
                    <a:lnTo>
                      <a:pt x="1066" y="672"/>
                    </a:lnTo>
                    <a:lnTo>
                      <a:pt x="1061" y="671"/>
                    </a:lnTo>
                    <a:lnTo>
                      <a:pt x="1058" y="666"/>
                    </a:lnTo>
                    <a:lnTo>
                      <a:pt x="1052" y="667"/>
                    </a:lnTo>
                    <a:lnTo>
                      <a:pt x="1048" y="667"/>
                    </a:lnTo>
                    <a:lnTo>
                      <a:pt x="1043" y="669"/>
                    </a:lnTo>
                    <a:lnTo>
                      <a:pt x="1042" y="665"/>
                    </a:lnTo>
                    <a:lnTo>
                      <a:pt x="1044" y="660"/>
                    </a:lnTo>
                    <a:lnTo>
                      <a:pt x="1044" y="655"/>
                    </a:lnTo>
                    <a:lnTo>
                      <a:pt x="1044" y="651"/>
                    </a:lnTo>
                    <a:lnTo>
                      <a:pt x="1054" y="645"/>
                    </a:lnTo>
                    <a:lnTo>
                      <a:pt x="1053" y="640"/>
                    </a:lnTo>
                    <a:lnTo>
                      <a:pt x="1054" y="635"/>
                    </a:lnTo>
                    <a:lnTo>
                      <a:pt x="1059" y="635"/>
                    </a:lnTo>
                    <a:lnTo>
                      <a:pt x="1063" y="630"/>
                    </a:lnTo>
                    <a:lnTo>
                      <a:pt x="1064" y="635"/>
                    </a:lnTo>
                    <a:lnTo>
                      <a:pt x="1068" y="633"/>
                    </a:lnTo>
                    <a:lnTo>
                      <a:pt x="1071" y="628"/>
                    </a:lnTo>
                    <a:lnTo>
                      <a:pt x="1070" y="623"/>
                    </a:lnTo>
                    <a:lnTo>
                      <a:pt x="1065" y="623"/>
                    </a:lnTo>
                    <a:lnTo>
                      <a:pt x="1070" y="620"/>
                    </a:lnTo>
                    <a:lnTo>
                      <a:pt x="1074" y="620"/>
                    </a:lnTo>
                    <a:lnTo>
                      <a:pt x="1079" y="617"/>
                    </a:lnTo>
                    <a:lnTo>
                      <a:pt x="1081" y="608"/>
                    </a:lnTo>
                    <a:lnTo>
                      <a:pt x="1077" y="603"/>
                    </a:lnTo>
                    <a:lnTo>
                      <a:pt x="1071" y="601"/>
                    </a:lnTo>
                    <a:lnTo>
                      <a:pt x="1068" y="597"/>
                    </a:lnTo>
                    <a:lnTo>
                      <a:pt x="1071" y="597"/>
                    </a:lnTo>
                    <a:lnTo>
                      <a:pt x="1076" y="599"/>
                    </a:lnTo>
                    <a:lnTo>
                      <a:pt x="1081" y="599"/>
                    </a:lnTo>
                    <a:lnTo>
                      <a:pt x="1089" y="591"/>
                    </a:lnTo>
                    <a:lnTo>
                      <a:pt x="1086" y="586"/>
                    </a:lnTo>
                    <a:lnTo>
                      <a:pt x="1087" y="581"/>
                    </a:lnTo>
                    <a:lnTo>
                      <a:pt x="1095" y="572"/>
                    </a:lnTo>
                    <a:lnTo>
                      <a:pt x="1100" y="568"/>
                    </a:lnTo>
                    <a:lnTo>
                      <a:pt x="1097" y="564"/>
                    </a:lnTo>
                    <a:lnTo>
                      <a:pt x="1101" y="559"/>
                    </a:lnTo>
                    <a:lnTo>
                      <a:pt x="1105" y="554"/>
                    </a:lnTo>
                    <a:lnTo>
                      <a:pt x="1110" y="552"/>
                    </a:lnTo>
                    <a:lnTo>
                      <a:pt x="1113" y="547"/>
                    </a:lnTo>
                    <a:lnTo>
                      <a:pt x="1116" y="543"/>
                    </a:lnTo>
                    <a:lnTo>
                      <a:pt x="1126" y="535"/>
                    </a:lnTo>
                    <a:lnTo>
                      <a:pt x="1126" y="531"/>
                    </a:lnTo>
                    <a:lnTo>
                      <a:pt x="1127" y="531"/>
                    </a:lnTo>
                    <a:lnTo>
                      <a:pt x="1128" y="536"/>
                    </a:lnTo>
                    <a:lnTo>
                      <a:pt x="1132" y="538"/>
                    </a:lnTo>
                    <a:lnTo>
                      <a:pt x="1137" y="535"/>
                    </a:lnTo>
                    <a:lnTo>
                      <a:pt x="1142" y="535"/>
                    </a:lnTo>
                    <a:lnTo>
                      <a:pt x="1144" y="526"/>
                    </a:lnTo>
                    <a:lnTo>
                      <a:pt x="1148" y="523"/>
                    </a:lnTo>
                    <a:lnTo>
                      <a:pt x="1152" y="520"/>
                    </a:lnTo>
                    <a:lnTo>
                      <a:pt x="1156" y="520"/>
                    </a:lnTo>
                    <a:lnTo>
                      <a:pt x="1152" y="524"/>
                    </a:lnTo>
                    <a:lnTo>
                      <a:pt x="1144" y="534"/>
                    </a:lnTo>
                    <a:lnTo>
                      <a:pt x="1142" y="538"/>
                    </a:lnTo>
                    <a:lnTo>
                      <a:pt x="1142" y="541"/>
                    </a:lnTo>
                    <a:lnTo>
                      <a:pt x="1153" y="547"/>
                    </a:lnTo>
                    <a:lnTo>
                      <a:pt x="1163" y="549"/>
                    </a:lnTo>
                    <a:lnTo>
                      <a:pt x="1168" y="552"/>
                    </a:lnTo>
                    <a:lnTo>
                      <a:pt x="1153" y="551"/>
                    </a:lnTo>
                    <a:lnTo>
                      <a:pt x="1149" y="550"/>
                    </a:lnTo>
                    <a:lnTo>
                      <a:pt x="1144" y="552"/>
                    </a:lnTo>
                    <a:lnTo>
                      <a:pt x="1140" y="554"/>
                    </a:lnTo>
                    <a:lnTo>
                      <a:pt x="1131" y="550"/>
                    </a:lnTo>
                    <a:lnTo>
                      <a:pt x="1126" y="554"/>
                    </a:lnTo>
                    <a:lnTo>
                      <a:pt x="1118" y="562"/>
                    </a:lnTo>
                    <a:lnTo>
                      <a:pt x="1108" y="568"/>
                    </a:lnTo>
                    <a:lnTo>
                      <a:pt x="1113" y="578"/>
                    </a:lnTo>
                    <a:lnTo>
                      <a:pt x="1113" y="588"/>
                    </a:lnTo>
                    <a:lnTo>
                      <a:pt x="1112" y="591"/>
                    </a:lnTo>
                    <a:lnTo>
                      <a:pt x="1112" y="596"/>
                    </a:lnTo>
                    <a:lnTo>
                      <a:pt x="1107" y="606"/>
                    </a:lnTo>
                    <a:lnTo>
                      <a:pt x="1105" y="609"/>
                    </a:lnTo>
                    <a:lnTo>
                      <a:pt x="1102" y="623"/>
                    </a:lnTo>
                    <a:lnTo>
                      <a:pt x="1107" y="628"/>
                    </a:lnTo>
                    <a:lnTo>
                      <a:pt x="1111" y="628"/>
                    </a:lnTo>
                    <a:lnTo>
                      <a:pt x="1116" y="627"/>
                    </a:lnTo>
                    <a:lnTo>
                      <a:pt x="1121" y="623"/>
                    </a:lnTo>
                    <a:lnTo>
                      <a:pt x="1126" y="620"/>
                    </a:lnTo>
                    <a:lnTo>
                      <a:pt x="1121" y="630"/>
                    </a:lnTo>
                    <a:lnTo>
                      <a:pt x="1116" y="634"/>
                    </a:lnTo>
                    <a:lnTo>
                      <a:pt x="1118" y="639"/>
                    </a:lnTo>
                    <a:lnTo>
                      <a:pt x="1113" y="638"/>
                    </a:lnTo>
                    <a:lnTo>
                      <a:pt x="1110" y="640"/>
                    </a:lnTo>
                    <a:lnTo>
                      <a:pt x="1105" y="644"/>
                    </a:lnTo>
                    <a:lnTo>
                      <a:pt x="1102" y="648"/>
                    </a:lnTo>
                    <a:lnTo>
                      <a:pt x="1106" y="652"/>
                    </a:lnTo>
                    <a:lnTo>
                      <a:pt x="1111" y="655"/>
                    </a:lnTo>
                    <a:lnTo>
                      <a:pt x="1114" y="655"/>
                    </a:lnTo>
                    <a:lnTo>
                      <a:pt x="1118" y="649"/>
                    </a:lnTo>
                    <a:lnTo>
                      <a:pt x="1123" y="650"/>
                    </a:lnTo>
                    <a:lnTo>
                      <a:pt x="1128" y="650"/>
                    </a:lnTo>
                    <a:lnTo>
                      <a:pt x="1124" y="645"/>
                    </a:lnTo>
                    <a:lnTo>
                      <a:pt x="1133" y="648"/>
                    </a:lnTo>
                    <a:lnTo>
                      <a:pt x="1133" y="643"/>
                    </a:lnTo>
                    <a:lnTo>
                      <a:pt x="1140" y="634"/>
                    </a:lnTo>
                    <a:lnTo>
                      <a:pt x="1139" y="629"/>
                    </a:lnTo>
                    <a:lnTo>
                      <a:pt x="1144" y="631"/>
                    </a:lnTo>
                    <a:lnTo>
                      <a:pt x="1148" y="622"/>
                    </a:lnTo>
                    <a:lnTo>
                      <a:pt x="1147" y="625"/>
                    </a:lnTo>
                    <a:lnTo>
                      <a:pt x="1149" y="631"/>
                    </a:lnTo>
                    <a:lnTo>
                      <a:pt x="1150" y="625"/>
                    </a:lnTo>
                    <a:lnTo>
                      <a:pt x="1154" y="623"/>
                    </a:lnTo>
                    <a:lnTo>
                      <a:pt x="1155" y="622"/>
                    </a:lnTo>
                    <a:lnTo>
                      <a:pt x="1153" y="614"/>
                    </a:lnTo>
                    <a:lnTo>
                      <a:pt x="1156" y="615"/>
                    </a:lnTo>
                    <a:lnTo>
                      <a:pt x="1161" y="620"/>
                    </a:lnTo>
                    <a:lnTo>
                      <a:pt x="1160" y="615"/>
                    </a:lnTo>
                    <a:lnTo>
                      <a:pt x="1160" y="610"/>
                    </a:lnTo>
                    <a:lnTo>
                      <a:pt x="1161" y="606"/>
                    </a:lnTo>
                    <a:lnTo>
                      <a:pt x="1161" y="610"/>
                    </a:lnTo>
                    <a:lnTo>
                      <a:pt x="1165" y="615"/>
                    </a:lnTo>
                    <a:lnTo>
                      <a:pt x="1164" y="610"/>
                    </a:lnTo>
                    <a:lnTo>
                      <a:pt x="1165" y="606"/>
                    </a:lnTo>
                    <a:lnTo>
                      <a:pt x="1168" y="601"/>
                    </a:lnTo>
                    <a:lnTo>
                      <a:pt x="1168" y="596"/>
                    </a:lnTo>
                    <a:lnTo>
                      <a:pt x="1173" y="604"/>
                    </a:lnTo>
                    <a:lnTo>
                      <a:pt x="1173" y="599"/>
                    </a:lnTo>
                    <a:lnTo>
                      <a:pt x="1176" y="599"/>
                    </a:lnTo>
                    <a:lnTo>
                      <a:pt x="1189" y="602"/>
                    </a:lnTo>
                    <a:lnTo>
                      <a:pt x="1191" y="597"/>
                    </a:lnTo>
                    <a:lnTo>
                      <a:pt x="1195" y="596"/>
                    </a:lnTo>
                    <a:lnTo>
                      <a:pt x="1195" y="591"/>
                    </a:lnTo>
                    <a:lnTo>
                      <a:pt x="1198" y="586"/>
                    </a:lnTo>
                    <a:lnTo>
                      <a:pt x="1197" y="582"/>
                    </a:lnTo>
                    <a:lnTo>
                      <a:pt x="1192" y="582"/>
                    </a:lnTo>
                    <a:lnTo>
                      <a:pt x="1196" y="577"/>
                    </a:lnTo>
                    <a:lnTo>
                      <a:pt x="1197" y="573"/>
                    </a:lnTo>
                    <a:lnTo>
                      <a:pt x="1202" y="571"/>
                    </a:lnTo>
                    <a:lnTo>
                      <a:pt x="1201" y="566"/>
                    </a:lnTo>
                    <a:lnTo>
                      <a:pt x="1196" y="565"/>
                    </a:lnTo>
                    <a:lnTo>
                      <a:pt x="1194" y="568"/>
                    </a:lnTo>
                    <a:lnTo>
                      <a:pt x="1189" y="567"/>
                    </a:lnTo>
                    <a:lnTo>
                      <a:pt x="1184" y="570"/>
                    </a:lnTo>
                    <a:lnTo>
                      <a:pt x="1187" y="565"/>
                    </a:lnTo>
                    <a:lnTo>
                      <a:pt x="1192" y="565"/>
                    </a:lnTo>
                    <a:lnTo>
                      <a:pt x="1194" y="560"/>
                    </a:lnTo>
                    <a:lnTo>
                      <a:pt x="1191" y="555"/>
                    </a:lnTo>
                    <a:lnTo>
                      <a:pt x="1187" y="560"/>
                    </a:lnTo>
                    <a:lnTo>
                      <a:pt x="1185" y="555"/>
                    </a:lnTo>
                    <a:lnTo>
                      <a:pt x="1181" y="557"/>
                    </a:lnTo>
                    <a:lnTo>
                      <a:pt x="1184" y="554"/>
                    </a:lnTo>
                    <a:lnTo>
                      <a:pt x="1179" y="555"/>
                    </a:lnTo>
                    <a:lnTo>
                      <a:pt x="1189" y="549"/>
                    </a:lnTo>
                    <a:lnTo>
                      <a:pt x="1190" y="543"/>
                    </a:lnTo>
                    <a:lnTo>
                      <a:pt x="1187" y="539"/>
                    </a:lnTo>
                    <a:lnTo>
                      <a:pt x="1184" y="543"/>
                    </a:lnTo>
                    <a:lnTo>
                      <a:pt x="1185" y="539"/>
                    </a:lnTo>
                    <a:lnTo>
                      <a:pt x="1190" y="535"/>
                    </a:lnTo>
                    <a:lnTo>
                      <a:pt x="1195" y="538"/>
                    </a:lnTo>
                    <a:lnTo>
                      <a:pt x="1195" y="534"/>
                    </a:lnTo>
                    <a:lnTo>
                      <a:pt x="1198" y="529"/>
                    </a:lnTo>
                    <a:lnTo>
                      <a:pt x="1200" y="524"/>
                    </a:lnTo>
                    <a:lnTo>
                      <a:pt x="1198" y="530"/>
                    </a:lnTo>
                    <a:lnTo>
                      <a:pt x="1196" y="535"/>
                    </a:lnTo>
                    <a:lnTo>
                      <a:pt x="1196" y="540"/>
                    </a:lnTo>
                    <a:lnTo>
                      <a:pt x="1197" y="545"/>
                    </a:lnTo>
                    <a:lnTo>
                      <a:pt x="1201" y="546"/>
                    </a:lnTo>
                    <a:lnTo>
                      <a:pt x="1203" y="541"/>
                    </a:lnTo>
                    <a:lnTo>
                      <a:pt x="1206" y="546"/>
                    </a:lnTo>
                    <a:lnTo>
                      <a:pt x="1205" y="538"/>
                    </a:lnTo>
                    <a:lnTo>
                      <a:pt x="1207" y="533"/>
                    </a:lnTo>
                    <a:lnTo>
                      <a:pt x="1208" y="541"/>
                    </a:lnTo>
                    <a:lnTo>
                      <a:pt x="1210" y="538"/>
                    </a:lnTo>
                    <a:lnTo>
                      <a:pt x="1215" y="541"/>
                    </a:lnTo>
                    <a:lnTo>
                      <a:pt x="1216" y="536"/>
                    </a:lnTo>
                    <a:lnTo>
                      <a:pt x="1219" y="538"/>
                    </a:lnTo>
                    <a:lnTo>
                      <a:pt x="1224" y="535"/>
                    </a:lnTo>
                    <a:lnTo>
                      <a:pt x="1231" y="526"/>
                    </a:lnTo>
                    <a:lnTo>
                      <a:pt x="1234" y="525"/>
                    </a:lnTo>
                    <a:lnTo>
                      <a:pt x="1239" y="526"/>
                    </a:lnTo>
                    <a:lnTo>
                      <a:pt x="1231" y="529"/>
                    </a:lnTo>
                    <a:lnTo>
                      <a:pt x="1229" y="534"/>
                    </a:lnTo>
                    <a:lnTo>
                      <a:pt x="1229" y="539"/>
                    </a:lnTo>
                    <a:lnTo>
                      <a:pt x="1234" y="541"/>
                    </a:lnTo>
                    <a:lnTo>
                      <a:pt x="1239" y="543"/>
                    </a:lnTo>
                    <a:lnTo>
                      <a:pt x="1242" y="538"/>
                    </a:lnTo>
                    <a:lnTo>
                      <a:pt x="1247" y="539"/>
                    </a:lnTo>
                    <a:lnTo>
                      <a:pt x="1237" y="545"/>
                    </a:lnTo>
                    <a:lnTo>
                      <a:pt x="1234" y="550"/>
                    </a:lnTo>
                    <a:lnTo>
                      <a:pt x="1239" y="549"/>
                    </a:lnTo>
                    <a:lnTo>
                      <a:pt x="1248" y="541"/>
                    </a:lnTo>
                    <a:lnTo>
                      <a:pt x="1245" y="551"/>
                    </a:lnTo>
                    <a:lnTo>
                      <a:pt x="1250" y="547"/>
                    </a:lnTo>
                    <a:lnTo>
                      <a:pt x="1255" y="550"/>
                    </a:lnTo>
                    <a:lnTo>
                      <a:pt x="1260" y="549"/>
                    </a:lnTo>
                    <a:lnTo>
                      <a:pt x="1258" y="554"/>
                    </a:lnTo>
                    <a:lnTo>
                      <a:pt x="1258" y="557"/>
                    </a:lnTo>
                    <a:lnTo>
                      <a:pt x="1263" y="557"/>
                    </a:lnTo>
                    <a:lnTo>
                      <a:pt x="1268" y="560"/>
                    </a:lnTo>
                    <a:lnTo>
                      <a:pt x="1271" y="561"/>
                    </a:lnTo>
                    <a:lnTo>
                      <a:pt x="1276" y="556"/>
                    </a:lnTo>
                    <a:lnTo>
                      <a:pt x="1278" y="551"/>
                    </a:lnTo>
                    <a:lnTo>
                      <a:pt x="1281" y="546"/>
                    </a:lnTo>
                    <a:lnTo>
                      <a:pt x="1282" y="541"/>
                    </a:lnTo>
                    <a:lnTo>
                      <a:pt x="1286" y="538"/>
                    </a:lnTo>
                    <a:lnTo>
                      <a:pt x="1284" y="543"/>
                    </a:lnTo>
                    <a:lnTo>
                      <a:pt x="1282" y="546"/>
                    </a:lnTo>
                    <a:lnTo>
                      <a:pt x="1285" y="551"/>
                    </a:lnTo>
                    <a:lnTo>
                      <a:pt x="1282" y="556"/>
                    </a:lnTo>
                    <a:lnTo>
                      <a:pt x="1286" y="561"/>
                    </a:lnTo>
                    <a:lnTo>
                      <a:pt x="1290" y="564"/>
                    </a:lnTo>
                    <a:lnTo>
                      <a:pt x="1301" y="562"/>
                    </a:lnTo>
                    <a:lnTo>
                      <a:pt x="1305" y="566"/>
                    </a:lnTo>
                    <a:lnTo>
                      <a:pt x="1308" y="571"/>
                    </a:lnTo>
                    <a:lnTo>
                      <a:pt x="1313" y="571"/>
                    </a:lnTo>
                    <a:lnTo>
                      <a:pt x="1316" y="570"/>
                    </a:lnTo>
                    <a:lnTo>
                      <a:pt x="1321" y="567"/>
                    </a:lnTo>
                    <a:lnTo>
                      <a:pt x="1336" y="561"/>
                    </a:lnTo>
                    <a:lnTo>
                      <a:pt x="1344" y="557"/>
                    </a:lnTo>
                    <a:lnTo>
                      <a:pt x="1368" y="556"/>
                    </a:lnTo>
                    <a:lnTo>
                      <a:pt x="1373" y="557"/>
                    </a:lnTo>
                    <a:lnTo>
                      <a:pt x="1379" y="552"/>
                    </a:lnTo>
                    <a:lnTo>
                      <a:pt x="1379" y="547"/>
                    </a:lnTo>
                    <a:lnTo>
                      <a:pt x="1384" y="552"/>
                    </a:lnTo>
                    <a:lnTo>
                      <a:pt x="1384" y="556"/>
                    </a:lnTo>
                    <a:lnTo>
                      <a:pt x="1381" y="560"/>
                    </a:lnTo>
                    <a:lnTo>
                      <a:pt x="1396" y="562"/>
                    </a:lnTo>
                    <a:lnTo>
                      <a:pt x="1411" y="561"/>
                    </a:lnTo>
                    <a:lnTo>
                      <a:pt x="1415" y="559"/>
                    </a:lnTo>
                    <a:lnTo>
                      <a:pt x="1423" y="549"/>
                    </a:lnTo>
                    <a:lnTo>
                      <a:pt x="1427" y="539"/>
                    </a:lnTo>
                    <a:lnTo>
                      <a:pt x="1431" y="538"/>
                    </a:lnTo>
                    <a:lnTo>
                      <a:pt x="1438" y="543"/>
                    </a:lnTo>
                    <a:lnTo>
                      <a:pt x="1442" y="543"/>
                    </a:lnTo>
                    <a:lnTo>
                      <a:pt x="1447" y="544"/>
                    </a:lnTo>
                    <a:lnTo>
                      <a:pt x="1442" y="543"/>
                    </a:lnTo>
                    <a:lnTo>
                      <a:pt x="1437" y="545"/>
                    </a:lnTo>
                    <a:lnTo>
                      <a:pt x="1438" y="550"/>
                    </a:lnTo>
                    <a:lnTo>
                      <a:pt x="1441" y="555"/>
                    </a:lnTo>
                    <a:lnTo>
                      <a:pt x="1438" y="550"/>
                    </a:lnTo>
                    <a:lnTo>
                      <a:pt x="1436" y="545"/>
                    </a:lnTo>
                    <a:lnTo>
                      <a:pt x="1433" y="541"/>
                    </a:lnTo>
                    <a:lnTo>
                      <a:pt x="1428" y="543"/>
                    </a:lnTo>
                    <a:lnTo>
                      <a:pt x="1429" y="547"/>
                    </a:lnTo>
                    <a:lnTo>
                      <a:pt x="1433" y="552"/>
                    </a:lnTo>
                    <a:lnTo>
                      <a:pt x="1433" y="557"/>
                    </a:lnTo>
                    <a:lnTo>
                      <a:pt x="1432" y="562"/>
                    </a:lnTo>
                    <a:lnTo>
                      <a:pt x="1427" y="565"/>
                    </a:lnTo>
                    <a:lnTo>
                      <a:pt x="1437" y="567"/>
                    </a:lnTo>
                    <a:lnTo>
                      <a:pt x="1442" y="570"/>
                    </a:lnTo>
                    <a:lnTo>
                      <a:pt x="1447" y="570"/>
                    </a:lnTo>
                    <a:lnTo>
                      <a:pt x="1452" y="572"/>
                    </a:lnTo>
                    <a:lnTo>
                      <a:pt x="1455" y="572"/>
                    </a:lnTo>
                    <a:lnTo>
                      <a:pt x="1465" y="575"/>
                    </a:lnTo>
                    <a:lnTo>
                      <a:pt x="1470" y="572"/>
                    </a:lnTo>
                    <a:lnTo>
                      <a:pt x="1470" y="576"/>
                    </a:lnTo>
                    <a:lnTo>
                      <a:pt x="1475" y="576"/>
                    </a:lnTo>
                    <a:lnTo>
                      <a:pt x="1480" y="577"/>
                    </a:lnTo>
                    <a:lnTo>
                      <a:pt x="1489" y="583"/>
                    </a:lnTo>
                    <a:lnTo>
                      <a:pt x="1492" y="588"/>
                    </a:lnTo>
                    <a:lnTo>
                      <a:pt x="1502" y="592"/>
                    </a:lnTo>
                    <a:lnTo>
                      <a:pt x="1506" y="589"/>
                    </a:lnTo>
                    <a:lnTo>
                      <a:pt x="1502" y="594"/>
                    </a:lnTo>
                    <a:lnTo>
                      <a:pt x="1517" y="599"/>
                    </a:lnTo>
                    <a:lnTo>
                      <a:pt x="1526" y="599"/>
                    </a:lnTo>
                    <a:lnTo>
                      <a:pt x="1531" y="602"/>
                    </a:lnTo>
                    <a:lnTo>
                      <a:pt x="1536" y="606"/>
                    </a:lnTo>
                    <a:lnTo>
                      <a:pt x="1537" y="602"/>
                    </a:lnTo>
                    <a:lnTo>
                      <a:pt x="1537" y="597"/>
                    </a:lnTo>
                    <a:lnTo>
                      <a:pt x="1536" y="592"/>
                    </a:lnTo>
                    <a:lnTo>
                      <a:pt x="1546" y="596"/>
                    </a:lnTo>
                    <a:lnTo>
                      <a:pt x="1549" y="591"/>
                    </a:lnTo>
                    <a:lnTo>
                      <a:pt x="1547" y="586"/>
                    </a:lnTo>
                    <a:lnTo>
                      <a:pt x="1543" y="582"/>
                    </a:lnTo>
                    <a:lnTo>
                      <a:pt x="1538" y="578"/>
                    </a:lnTo>
                    <a:lnTo>
                      <a:pt x="1533" y="582"/>
                    </a:lnTo>
                    <a:lnTo>
                      <a:pt x="1534" y="577"/>
                    </a:lnTo>
                    <a:lnTo>
                      <a:pt x="1530" y="577"/>
                    </a:lnTo>
                    <a:lnTo>
                      <a:pt x="1527" y="572"/>
                    </a:lnTo>
                    <a:lnTo>
                      <a:pt x="1517" y="573"/>
                    </a:lnTo>
                    <a:lnTo>
                      <a:pt x="1512" y="576"/>
                    </a:lnTo>
                    <a:lnTo>
                      <a:pt x="1516" y="571"/>
                    </a:lnTo>
                    <a:lnTo>
                      <a:pt x="1512" y="566"/>
                    </a:lnTo>
                    <a:lnTo>
                      <a:pt x="1517" y="568"/>
                    </a:lnTo>
                    <a:lnTo>
                      <a:pt x="1521" y="566"/>
                    </a:lnTo>
                    <a:lnTo>
                      <a:pt x="1526" y="567"/>
                    </a:lnTo>
                    <a:lnTo>
                      <a:pt x="1530" y="572"/>
                    </a:lnTo>
                    <a:lnTo>
                      <a:pt x="1534" y="572"/>
                    </a:lnTo>
                    <a:lnTo>
                      <a:pt x="1538" y="571"/>
                    </a:lnTo>
                    <a:lnTo>
                      <a:pt x="1538" y="566"/>
                    </a:lnTo>
                    <a:lnTo>
                      <a:pt x="1536" y="561"/>
                    </a:lnTo>
                    <a:lnTo>
                      <a:pt x="1546" y="562"/>
                    </a:lnTo>
                    <a:lnTo>
                      <a:pt x="1541" y="566"/>
                    </a:lnTo>
                    <a:lnTo>
                      <a:pt x="1543" y="572"/>
                    </a:lnTo>
                    <a:lnTo>
                      <a:pt x="1552" y="581"/>
                    </a:lnTo>
                    <a:lnTo>
                      <a:pt x="1549" y="586"/>
                    </a:lnTo>
                    <a:lnTo>
                      <a:pt x="1554" y="588"/>
                    </a:lnTo>
                    <a:lnTo>
                      <a:pt x="1559" y="585"/>
                    </a:lnTo>
                    <a:lnTo>
                      <a:pt x="1564" y="582"/>
                    </a:lnTo>
                    <a:lnTo>
                      <a:pt x="1568" y="587"/>
                    </a:lnTo>
                    <a:lnTo>
                      <a:pt x="1573" y="589"/>
                    </a:lnTo>
                    <a:lnTo>
                      <a:pt x="1576" y="588"/>
                    </a:lnTo>
                    <a:lnTo>
                      <a:pt x="1576" y="583"/>
                    </a:lnTo>
                    <a:lnTo>
                      <a:pt x="1569" y="575"/>
                    </a:lnTo>
                    <a:lnTo>
                      <a:pt x="1568" y="570"/>
                    </a:lnTo>
                    <a:lnTo>
                      <a:pt x="1569" y="570"/>
                    </a:lnTo>
                    <a:lnTo>
                      <a:pt x="1564" y="566"/>
                    </a:lnTo>
                    <a:lnTo>
                      <a:pt x="1554" y="552"/>
                    </a:lnTo>
                    <a:lnTo>
                      <a:pt x="1552" y="546"/>
                    </a:lnTo>
                    <a:lnTo>
                      <a:pt x="1549" y="543"/>
                    </a:lnTo>
                    <a:lnTo>
                      <a:pt x="1554" y="545"/>
                    </a:lnTo>
                    <a:lnTo>
                      <a:pt x="1549" y="541"/>
                    </a:lnTo>
                    <a:lnTo>
                      <a:pt x="1544" y="538"/>
                    </a:lnTo>
                    <a:lnTo>
                      <a:pt x="1546" y="538"/>
                    </a:lnTo>
                    <a:lnTo>
                      <a:pt x="1546" y="528"/>
                    </a:lnTo>
                    <a:lnTo>
                      <a:pt x="1548" y="536"/>
                    </a:lnTo>
                    <a:lnTo>
                      <a:pt x="1553" y="541"/>
                    </a:lnTo>
                    <a:lnTo>
                      <a:pt x="1560" y="550"/>
                    </a:lnTo>
                    <a:lnTo>
                      <a:pt x="1563" y="555"/>
                    </a:lnTo>
                    <a:lnTo>
                      <a:pt x="1567" y="560"/>
                    </a:lnTo>
                    <a:lnTo>
                      <a:pt x="1572" y="560"/>
                    </a:lnTo>
                    <a:lnTo>
                      <a:pt x="1572" y="565"/>
                    </a:lnTo>
                    <a:lnTo>
                      <a:pt x="1580" y="572"/>
                    </a:lnTo>
                    <a:lnTo>
                      <a:pt x="1584" y="577"/>
                    </a:lnTo>
                    <a:lnTo>
                      <a:pt x="1589" y="577"/>
                    </a:lnTo>
                    <a:lnTo>
                      <a:pt x="1590" y="577"/>
                    </a:lnTo>
                    <a:lnTo>
                      <a:pt x="1588" y="578"/>
                    </a:lnTo>
                    <a:lnTo>
                      <a:pt x="1590" y="583"/>
                    </a:lnTo>
                    <a:lnTo>
                      <a:pt x="1600" y="581"/>
                    </a:lnTo>
                    <a:lnTo>
                      <a:pt x="1592" y="577"/>
                    </a:lnTo>
                    <a:lnTo>
                      <a:pt x="1597" y="578"/>
                    </a:lnTo>
                    <a:lnTo>
                      <a:pt x="1602" y="576"/>
                    </a:lnTo>
                    <a:lnTo>
                      <a:pt x="1601" y="562"/>
                    </a:lnTo>
                    <a:lnTo>
                      <a:pt x="1606" y="560"/>
                    </a:lnTo>
                    <a:lnTo>
                      <a:pt x="1602" y="562"/>
                    </a:lnTo>
                    <a:lnTo>
                      <a:pt x="1602" y="567"/>
                    </a:lnTo>
                    <a:lnTo>
                      <a:pt x="1605" y="572"/>
                    </a:lnTo>
                    <a:lnTo>
                      <a:pt x="1605" y="577"/>
                    </a:lnTo>
                    <a:lnTo>
                      <a:pt x="1606" y="582"/>
                    </a:lnTo>
                    <a:lnTo>
                      <a:pt x="1610" y="586"/>
                    </a:lnTo>
                    <a:lnTo>
                      <a:pt x="1615" y="587"/>
                    </a:lnTo>
                    <a:lnTo>
                      <a:pt x="1615" y="582"/>
                    </a:lnTo>
                    <a:lnTo>
                      <a:pt x="1616" y="577"/>
                    </a:lnTo>
                    <a:lnTo>
                      <a:pt x="1616" y="587"/>
                    </a:lnTo>
                    <a:lnTo>
                      <a:pt x="1620" y="592"/>
                    </a:lnTo>
                    <a:lnTo>
                      <a:pt x="1623" y="592"/>
                    </a:lnTo>
                    <a:lnTo>
                      <a:pt x="1625" y="587"/>
                    </a:lnTo>
                    <a:lnTo>
                      <a:pt x="1634" y="586"/>
                    </a:lnTo>
                    <a:lnTo>
                      <a:pt x="1625" y="588"/>
                    </a:lnTo>
                    <a:lnTo>
                      <a:pt x="1627" y="593"/>
                    </a:lnTo>
                    <a:lnTo>
                      <a:pt x="1631" y="596"/>
                    </a:lnTo>
                    <a:lnTo>
                      <a:pt x="1636" y="598"/>
                    </a:lnTo>
                    <a:lnTo>
                      <a:pt x="1641" y="598"/>
                    </a:lnTo>
                    <a:lnTo>
                      <a:pt x="1646" y="602"/>
                    </a:lnTo>
                    <a:lnTo>
                      <a:pt x="1636" y="599"/>
                    </a:lnTo>
                    <a:lnTo>
                      <a:pt x="1627" y="599"/>
                    </a:lnTo>
                    <a:lnTo>
                      <a:pt x="1630" y="604"/>
                    </a:lnTo>
                    <a:lnTo>
                      <a:pt x="1634" y="606"/>
                    </a:lnTo>
                    <a:lnTo>
                      <a:pt x="1636" y="610"/>
                    </a:lnTo>
                    <a:lnTo>
                      <a:pt x="1641" y="610"/>
                    </a:lnTo>
                    <a:lnTo>
                      <a:pt x="1639" y="615"/>
                    </a:lnTo>
                    <a:lnTo>
                      <a:pt x="1649" y="613"/>
                    </a:lnTo>
                    <a:lnTo>
                      <a:pt x="1646" y="617"/>
                    </a:lnTo>
                    <a:lnTo>
                      <a:pt x="1639" y="620"/>
                    </a:lnTo>
                    <a:lnTo>
                      <a:pt x="1641" y="625"/>
                    </a:lnTo>
                    <a:lnTo>
                      <a:pt x="1646" y="625"/>
                    </a:lnTo>
                    <a:lnTo>
                      <a:pt x="1649" y="622"/>
                    </a:lnTo>
                    <a:lnTo>
                      <a:pt x="1654" y="624"/>
                    </a:lnTo>
                    <a:lnTo>
                      <a:pt x="1659" y="625"/>
                    </a:lnTo>
                    <a:lnTo>
                      <a:pt x="1663" y="620"/>
                    </a:lnTo>
                    <a:lnTo>
                      <a:pt x="1665" y="625"/>
                    </a:lnTo>
                    <a:lnTo>
                      <a:pt x="1665" y="630"/>
                    </a:lnTo>
                    <a:lnTo>
                      <a:pt x="1670" y="633"/>
                    </a:lnTo>
                    <a:lnTo>
                      <a:pt x="1675" y="634"/>
                    </a:lnTo>
                    <a:lnTo>
                      <a:pt x="1680" y="631"/>
                    </a:lnTo>
                    <a:lnTo>
                      <a:pt x="1678" y="636"/>
                    </a:lnTo>
                    <a:lnTo>
                      <a:pt x="1681" y="641"/>
                    </a:lnTo>
                    <a:lnTo>
                      <a:pt x="1686" y="638"/>
                    </a:lnTo>
                    <a:lnTo>
                      <a:pt x="1688" y="644"/>
                    </a:lnTo>
                    <a:lnTo>
                      <a:pt x="1693" y="645"/>
                    </a:lnTo>
                    <a:lnTo>
                      <a:pt x="1697" y="649"/>
                    </a:lnTo>
                    <a:lnTo>
                      <a:pt x="1702" y="649"/>
                    </a:lnTo>
                    <a:lnTo>
                      <a:pt x="1706" y="652"/>
                    </a:lnTo>
                    <a:lnTo>
                      <a:pt x="1712" y="651"/>
                    </a:lnTo>
                    <a:lnTo>
                      <a:pt x="1715" y="651"/>
                    </a:lnTo>
                    <a:lnTo>
                      <a:pt x="1710" y="654"/>
                    </a:lnTo>
                    <a:lnTo>
                      <a:pt x="1706" y="659"/>
                    </a:lnTo>
                    <a:lnTo>
                      <a:pt x="1709" y="662"/>
                    </a:lnTo>
                    <a:lnTo>
                      <a:pt x="1710" y="672"/>
                    </a:lnTo>
                    <a:lnTo>
                      <a:pt x="1710" y="676"/>
                    </a:lnTo>
                    <a:lnTo>
                      <a:pt x="1707" y="682"/>
                    </a:lnTo>
                    <a:lnTo>
                      <a:pt x="1711" y="686"/>
                    </a:lnTo>
                    <a:lnTo>
                      <a:pt x="1716" y="690"/>
                    </a:lnTo>
                    <a:lnTo>
                      <a:pt x="1721" y="687"/>
                    </a:lnTo>
                    <a:lnTo>
                      <a:pt x="1716" y="682"/>
                    </a:lnTo>
                    <a:lnTo>
                      <a:pt x="1721" y="683"/>
                    </a:lnTo>
                    <a:lnTo>
                      <a:pt x="1720" y="675"/>
                    </a:lnTo>
                    <a:lnTo>
                      <a:pt x="1716" y="670"/>
                    </a:lnTo>
                    <a:lnTo>
                      <a:pt x="1723" y="660"/>
                    </a:lnTo>
                    <a:lnTo>
                      <a:pt x="1728" y="659"/>
                    </a:lnTo>
                    <a:lnTo>
                      <a:pt x="1733" y="649"/>
                    </a:lnTo>
                    <a:lnTo>
                      <a:pt x="1732" y="654"/>
                    </a:lnTo>
                    <a:lnTo>
                      <a:pt x="1735" y="659"/>
                    </a:lnTo>
                    <a:lnTo>
                      <a:pt x="1744" y="664"/>
                    </a:lnTo>
                    <a:lnTo>
                      <a:pt x="1748" y="669"/>
                    </a:lnTo>
                    <a:lnTo>
                      <a:pt x="1752" y="678"/>
                    </a:lnTo>
                    <a:lnTo>
                      <a:pt x="1756" y="683"/>
                    </a:lnTo>
                    <a:lnTo>
                      <a:pt x="1759" y="685"/>
                    </a:lnTo>
                    <a:lnTo>
                      <a:pt x="1756" y="687"/>
                    </a:lnTo>
                    <a:lnTo>
                      <a:pt x="1753" y="692"/>
                    </a:lnTo>
                    <a:lnTo>
                      <a:pt x="1754" y="696"/>
                    </a:lnTo>
                    <a:lnTo>
                      <a:pt x="1759" y="697"/>
                    </a:lnTo>
                    <a:lnTo>
                      <a:pt x="1764" y="694"/>
                    </a:lnTo>
                    <a:lnTo>
                      <a:pt x="1764" y="690"/>
                    </a:lnTo>
                    <a:lnTo>
                      <a:pt x="1768" y="680"/>
                    </a:lnTo>
                    <a:lnTo>
                      <a:pt x="1765" y="690"/>
                    </a:lnTo>
                    <a:lnTo>
                      <a:pt x="1765" y="694"/>
                    </a:lnTo>
                    <a:lnTo>
                      <a:pt x="1760" y="696"/>
                    </a:lnTo>
                    <a:lnTo>
                      <a:pt x="1759" y="701"/>
                    </a:lnTo>
                    <a:lnTo>
                      <a:pt x="1765" y="710"/>
                    </a:lnTo>
                    <a:lnTo>
                      <a:pt x="1770" y="709"/>
                    </a:lnTo>
                    <a:lnTo>
                      <a:pt x="1768" y="701"/>
                    </a:lnTo>
                    <a:lnTo>
                      <a:pt x="1774" y="709"/>
                    </a:lnTo>
                    <a:lnTo>
                      <a:pt x="1774" y="708"/>
                    </a:lnTo>
                    <a:lnTo>
                      <a:pt x="1778" y="703"/>
                    </a:lnTo>
                    <a:lnTo>
                      <a:pt x="1779" y="698"/>
                    </a:lnTo>
                    <a:lnTo>
                      <a:pt x="1781" y="692"/>
                    </a:lnTo>
                    <a:lnTo>
                      <a:pt x="1780" y="683"/>
                    </a:lnTo>
                    <a:close/>
                    <a:moveTo>
                      <a:pt x="23" y="839"/>
                    </a:moveTo>
                    <a:lnTo>
                      <a:pt x="20" y="834"/>
                    </a:lnTo>
                    <a:lnTo>
                      <a:pt x="19" y="829"/>
                    </a:lnTo>
                    <a:lnTo>
                      <a:pt x="15" y="828"/>
                    </a:lnTo>
                    <a:lnTo>
                      <a:pt x="10" y="824"/>
                    </a:lnTo>
                    <a:lnTo>
                      <a:pt x="5" y="823"/>
                    </a:lnTo>
                    <a:lnTo>
                      <a:pt x="0" y="825"/>
                    </a:lnTo>
                    <a:lnTo>
                      <a:pt x="5" y="830"/>
                    </a:lnTo>
                    <a:lnTo>
                      <a:pt x="5" y="835"/>
                    </a:lnTo>
                    <a:lnTo>
                      <a:pt x="9" y="840"/>
                    </a:lnTo>
                    <a:lnTo>
                      <a:pt x="14" y="838"/>
                    </a:lnTo>
                    <a:lnTo>
                      <a:pt x="19" y="839"/>
                    </a:lnTo>
                    <a:lnTo>
                      <a:pt x="23" y="839"/>
                    </a:lnTo>
                    <a:close/>
                    <a:moveTo>
                      <a:pt x="19" y="865"/>
                    </a:moveTo>
                    <a:lnTo>
                      <a:pt x="23" y="869"/>
                    </a:lnTo>
                    <a:lnTo>
                      <a:pt x="26" y="866"/>
                    </a:lnTo>
                    <a:lnTo>
                      <a:pt x="28" y="861"/>
                    </a:lnTo>
                    <a:lnTo>
                      <a:pt x="23" y="862"/>
                    </a:lnTo>
                    <a:lnTo>
                      <a:pt x="19" y="865"/>
                    </a:lnTo>
                    <a:close/>
                    <a:moveTo>
                      <a:pt x="125" y="935"/>
                    </a:moveTo>
                    <a:lnTo>
                      <a:pt x="128" y="940"/>
                    </a:lnTo>
                    <a:lnTo>
                      <a:pt x="129" y="938"/>
                    </a:lnTo>
                    <a:lnTo>
                      <a:pt x="139" y="934"/>
                    </a:lnTo>
                    <a:lnTo>
                      <a:pt x="140" y="929"/>
                    </a:lnTo>
                    <a:lnTo>
                      <a:pt x="135" y="933"/>
                    </a:lnTo>
                    <a:lnTo>
                      <a:pt x="125" y="935"/>
                    </a:lnTo>
                    <a:close/>
                    <a:moveTo>
                      <a:pt x="168" y="950"/>
                    </a:moveTo>
                    <a:lnTo>
                      <a:pt x="167" y="945"/>
                    </a:lnTo>
                    <a:lnTo>
                      <a:pt x="167" y="950"/>
                    </a:lnTo>
                    <a:lnTo>
                      <a:pt x="168" y="950"/>
                    </a:lnTo>
                    <a:close/>
                    <a:moveTo>
                      <a:pt x="178" y="976"/>
                    </a:moveTo>
                    <a:lnTo>
                      <a:pt x="177" y="971"/>
                    </a:lnTo>
                    <a:lnTo>
                      <a:pt x="172" y="966"/>
                    </a:lnTo>
                    <a:lnTo>
                      <a:pt x="167" y="964"/>
                    </a:lnTo>
                    <a:lnTo>
                      <a:pt x="170" y="969"/>
                    </a:lnTo>
                    <a:lnTo>
                      <a:pt x="173" y="971"/>
                    </a:lnTo>
                    <a:lnTo>
                      <a:pt x="182" y="986"/>
                    </a:lnTo>
                    <a:lnTo>
                      <a:pt x="187" y="985"/>
                    </a:lnTo>
                    <a:lnTo>
                      <a:pt x="182" y="981"/>
                    </a:lnTo>
                    <a:lnTo>
                      <a:pt x="178" y="976"/>
                    </a:lnTo>
                    <a:close/>
                    <a:moveTo>
                      <a:pt x="199" y="958"/>
                    </a:moveTo>
                    <a:lnTo>
                      <a:pt x="203" y="964"/>
                    </a:lnTo>
                    <a:lnTo>
                      <a:pt x="208" y="959"/>
                    </a:lnTo>
                    <a:lnTo>
                      <a:pt x="204" y="955"/>
                    </a:lnTo>
                    <a:lnTo>
                      <a:pt x="199" y="958"/>
                    </a:lnTo>
                    <a:close/>
                    <a:moveTo>
                      <a:pt x="251" y="985"/>
                    </a:moveTo>
                    <a:lnTo>
                      <a:pt x="252" y="985"/>
                    </a:lnTo>
                    <a:lnTo>
                      <a:pt x="252" y="980"/>
                    </a:lnTo>
                    <a:lnTo>
                      <a:pt x="251" y="985"/>
                    </a:lnTo>
                    <a:close/>
                    <a:moveTo>
                      <a:pt x="280" y="983"/>
                    </a:moveTo>
                    <a:lnTo>
                      <a:pt x="275" y="982"/>
                    </a:lnTo>
                    <a:lnTo>
                      <a:pt x="275" y="987"/>
                    </a:lnTo>
                    <a:lnTo>
                      <a:pt x="280" y="992"/>
                    </a:lnTo>
                    <a:lnTo>
                      <a:pt x="276" y="996"/>
                    </a:lnTo>
                    <a:lnTo>
                      <a:pt x="278" y="1001"/>
                    </a:lnTo>
                    <a:lnTo>
                      <a:pt x="278" y="998"/>
                    </a:lnTo>
                    <a:lnTo>
                      <a:pt x="288" y="990"/>
                    </a:lnTo>
                    <a:lnTo>
                      <a:pt x="283" y="987"/>
                    </a:lnTo>
                    <a:lnTo>
                      <a:pt x="280" y="983"/>
                    </a:lnTo>
                    <a:close/>
                    <a:moveTo>
                      <a:pt x="305" y="992"/>
                    </a:moveTo>
                    <a:lnTo>
                      <a:pt x="302" y="996"/>
                    </a:lnTo>
                    <a:lnTo>
                      <a:pt x="293" y="998"/>
                    </a:lnTo>
                    <a:lnTo>
                      <a:pt x="291" y="998"/>
                    </a:lnTo>
                    <a:lnTo>
                      <a:pt x="296" y="998"/>
                    </a:lnTo>
                    <a:lnTo>
                      <a:pt x="301" y="1002"/>
                    </a:lnTo>
                    <a:lnTo>
                      <a:pt x="305" y="1001"/>
                    </a:lnTo>
                    <a:lnTo>
                      <a:pt x="307" y="996"/>
                    </a:lnTo>
                    <a:lnTo>
                      <a:pt x="310" y="992"/>
                    </a:lnTo>
                    <a:lnTo>
                      <a:pt x="305" y="992"/>
                    </a:lnTo>
                    <a:close/>
                    <a:moveTo>
                      <a:pt x="325" y="997"/>
                    </a:moveTo>
                    <a:lnTo>
                      <a:pt x="325" y="992"/>
                    </a:lnTo>
                    <a:lnTo>
                      <a:pt x="322" y="997"/>
                    </a:lnTo>
                    <a:lnTo>
                      <a:pt x="320" y="1001"/>
                    </a:lnTo>
                    <a:lnTo>
                      <a:pt x="315" y="1002"/>
                    </a:lnTo>
                    <a:lnTo>
                      <a:pt x="310" y="1006"/>
                    </a:lnTo>
                    <a:lnTo>
                      <a:pt x="310" y="1009"/>
                    </a:lnTo>
                    <a:lnTo>
                      <a:pt x="315" y="1004"/>
                    </a:lnTo>
                    <a:lnTo>
                      <a:pt x="315" y="1009"/>
                    </a:lnTo>
                    <a:lnTo>
                      <a:pt x="320" y="1007"/>
                    </a:lnTo>
                    <a:lnTo>
                      <a:pt x="330" y="1006"/>
                    </a:lnTo>
                    <a:lnTo>
                      <a:pt x="329" y="1001"/>
                    </a:lnTo>
                    <a:lnTo>
                      <a:pt x="325" y="997"/>
                    </a:lnTo>
                    <a:close/>
                    <a:moveTo>
                      <a:pt x="331" y="1008"/>
                    </a:moveTo>
                    <a:lnTo>
                      <a:pt x="335" y="1006"/>
                    </a:lnTo>
                    <a:lnTo>
                      <a:pt x="335" y="1001"/>
                    </a:lnTo>
                    <a:lnTo>
                      <a:pt x="330" y="1003"/>
                    </a:lnTo>
                    <a:lnTo>
                      <a:pt x="331" y="1008"/>
                    </a:lnTo>
                    <a:close/>
                    <a:moveTo>
                      <a:pt x="339" y="1007"/>
                    </a:moveTo>
                    <a:lnTo>
                      <a:pt x="343" y="1003"/>
                    </a:lnTo>
                    <a:lnTo>
                      <a:pt x="338" y="1002"/>
                    </a:lnTo>
                    <a:lnTo>
                      <a:pt x="339" y="1007"/>
                    </a:lnTo>
                    <a:close/>
                    <a:moveTo>
                      <a:pt x="341" y="992"/>
                    </a:moveTo>
                    <a:lnTo>
                      <a:pt x="344" y="997"/>
                    </a:lnTo>
                    <a:lnTo>
                      <a:pt x="347" y="995"/>
                    </a:lnTo>
                    <a:lnTo>
                      <a:pt x="346" y="990"/>
                    </a:lnTo>
                    <a:lnTo>
                      <a:pt x="341" y="992"/>
                    </a:lnTo>
                    <a:close/>
                    <a:moveTo>
                      <a:pt x="414" y="991"/>
                    </a:moveTo>
                    <a:lnTo>
                      <a:pt x="409" y="988"/>
                    </a:lnTo>
                    <a:lnTo>
                      <a:pt x="406" y="992"/>
                    </a:lnTo>
                    <a:lnTo>
                      <a:pt x="406" y="997"/>
                    </a:lnTo>
                    <a:lnTo>
                      <a:pt x="401" y="1000"/>
                    </a:lnTo>
                    <a:lnTo>
                      <a:pt x="396" y="1000"/>
                    </a:lnTo>
                    <a:lnTo>
                      <a:pt x="383" y="1001"/>
                    </a:lnTo>
                    <a:lnTo>
                      <a:pt x="373" y="1002"/>
                    </a:lnTo>
                    <a:lnTo>
                      <a:pt x="377" y="1003"/>
                    </a:lnTo>
                    <a:lnTo>
                      <a:pt x="383" y="1003"/>
                    </a:lnTo>
                    <a:lnTo>
                      <a:pt x="392" y="1006"/>
                    </a:lnTo>
                    <a:lnTo>
                      <a:pt x="397" y="1003"/>
                    </a:lnTo>
                    <a:lnTo>
                      <a:pt x="401" y="1003"/>
                    </a:lnTo>
                    <a:lnTo>
                      <a:pt x="406" y="1004"/>
                    </a:lnTo>
                    <a:lnTo>
                      <a:pt x="410" y="1003"/>
                    </a:lnTo>
                    <a:lnTo>
                      <a:pt x="410" y="998"/>
                    </a:lnTo>
                    <a:lnTo>
                      <a:pt x="415" y="996"/>
                    </a:lnTo>
                    <a:lnTo>
                      <a:pt x="414" y="991"/>
                    </a:lnTo>
                    <a:close/>
                    <a:moveTo>
                      <a:pt x="433" y="1009"/>
                    </a:moveTo>
                    <a:lnTo>
                      <a:pt x="429" y="1007"/>
                    </a:lnTo>
                    <a:lnTo>
                      <a:pt x="424" y="1007"/>
                    </a:lnTo>
                    <a:lnTo>
                      <a:pt x="419" y="1007"/>
                    </a:lnTo>
                    <a:lnTo>
                      <a:pt x="415" y="1007"/>
                    </a:lnTo>
                    <a:lnTo>
                      <a:pt x="419" y="1009"/>
                    </a:lnTo>
                    <a:lnTo>
                      <a:pt x="424" y="1011"/>
                    </a:lnTo>
                    <a:lnTo>
                      <a:pt x="429" y="1013"/>
                    </a:lnTo>
                    <a:lnTo>
                      <a:pt x="433" y="1013"/>
                    </a:lnTo>
                    <a:lnTo>
                      <a:pt x="439" y="1012"/>
                    </a:lnTo>
                    <a:lnTo>
                      <a:pt x="443" y="1013"/>
                    </a:lnTo>
                    <a:lnTo>
                      <a:pt x="448" y="1013"/>
                    </a:lnTo>
                    <a:lnTo>
                      <a:pt x="438" y="1011"/>
                    </a:lnTo>
                    <a:lnTo>
                      <a:pt x="433" y="1009"/>
                    </a:lnTo>
                    <a:close/>
                    <a:moveTo>
                      <a:pt x="462" y="1003"/>
                    </a:moveTo>
                    <a:lnTo>
                      <a:pt x="464" y="1008"/>
                    </a:lnTo>
                    <a:lnTo>
                      <a:pt x="467" y="1007"/>
                    </a:lnTo>
                    <a:lnTo>
                      <a:pt x="472" y="1003"/>
                    </a:lnTo>
                    <a:lnTo>
                      <a:pt x="467" y="1001"/>
                    </a:lnTo>
                    <a:lnTo>
                      <a:pt x="462" y="1003"/>
                    </a:lnTo>
                    <a:close/>
                    <a:moveTo>
                      <a:pt x="523" y="997"/>
                    </a:moveTo>
                    <a:lnTo>
                      <a:pt x="523" y="1003"/>
                    </a:lnTo>
                    <a:lnTo>
                      <a:pt x="525" y="1001"/>
                    </a:lnTo>
                    <a:lnTo>
                      <a:pt x="530" y="1001"/>
                    </a:lnTo>
                    <a:lnTo>
                      <a:pt x="528" y="996"/>
                    </a:lnTo>
                    <a:lnTo>
                      <a:pt x="523" y="997"/>
                    </a:lnTo>
                    <a:close/>
                    <a:moveTo>
                      <a:pt x="551" y="992"/>
                    </a:moveTo>
                    <a:lnTo>
                      <a:pt x="561" y="995"/>
                    </a:lnTo>
                    <a:lnTo>
                      <a:pt x="561" y="990"/>
                    </a:lnTo>
                    <a:lnTo>
                      <a:pt x="553" y="990"/>
                    </a:lnTo>
                    <a:lnTo>
                      <a:pt x="551" y="992"/>
                    </a:lnTo>
                    <a:close/>
                    <a:moveTo>
                      <a:pt x="553" y="573"/>
                    </a:moveTo>
                    <a:lnTo>
                      <a:pt x="543" y="567"/>
                    </a:lnTo>
                    <a:lnTo>
                      <a:pt x="539" y="562"/>
                    </a:lnTo>
                    <a:lnTo>
                      <a:pt x="536" y="559"/>
                    </a:lnTo>
                    <a:lnTo>
                      <a:pt x="535" y="562"/>
                    </a:lnTo>
                    <a:lnTo>
                      <a:pt x="540" y="567"/>
                    </a:lnTo>
                    <a:lnTo>
                      <a:pt x="543" y="572"/>
                    </a:lnTo>
                    <a:lnTo>
                      <a:pt x="548" y="573"/>
                    </a:lnTo>
                    <a:lnTo>
                      <a:pt x="553" y="577"/>
                    </a:lnTo>
                    <a:lnTo>
                      <a:pt x="553" y="573"/>
                    </a:lnTo>
                    <a:close/>
                    <a:moveTo>
                      <a:pt x="576" y="754"/>
                    </a:moveTo>
                    <a:lnTo>
                      <a:pt x="578" y="759"/>
                    </a:lnTo>
                    <a:lnTo>
                      <a:pt x="581" y="756"/>
                    </a:lnTo>
                    <a:lnTo>
                      <a:pt x="585" y="752"/>
                    </a:lnTo>
                    <a:lnTo>
                      <a:pt x="576" y="754"/>
                    </a:lnTo>
                    <a:close/>
                    <a:moveTo>
                      <a:pt x="595" y="790"/>
                    </a:moveTo>
                    <a:lnTo>
                      <a:pt x="590" y="788"/>
                    </a:lnTo>
                    <a:lnTo>
                      <a:pt x="595" y="793"/>
                    </a:lnTo>
                    <a:lnTo>
                      <a:pt x="595" y="790"/>
                    </a:lnTo>
                    <a:close/>
                    <a:moveTo>
                      <a:pt x="603" y="418"/>
                    </a:moveTo>
                    <a:lnTo>
                      <a:pt x="612" y="413"/>
                    </a:lnTo>
                    <a:lnTo>
                      <a:pt x="617" y="414"/>
                    </a:lnTo>
                    <a:lnTo>
                      <a:pt x="613" y="413"/>
                    </a:lnTo>
                    <a:lnTo>
                      <a:pt x="618" y="412"/>
                    </a:lnTo>
                    <a:lnTo>
                      <a:pt x="628" y="420"/>
                    </a:lnTo>
                    <a:lnTo>
                      <a:pt x="632" y="424"/>
                    </a:lnTo>
                    <a:lnTo>
                      <a:pt x="632" y="429"/>
                    </a:lnTo>
                    <a:lnTo>
                      <a:pt x="636" y="431"/>
                    </a:lnTo>
                    <a:lnTo>
                      <a:pt x="641" y="439"/>
                    </a:lnTo>
                    <a:lnTo>
                      <a:pt x="640" y="434"/>
                    </a:lnTo>
                    <a:lnTo>
                      <a:pt x="643" y="439"/>
                    </a:lnTo>
                    <a:lnTo>
                      <a:pt x="641" y="444"/>
                    </a:lnTo>
                    <a:lnTo>
                      <a:pt x="646" y="441"/>
                    </a:lnTo>
                    <a:lnTo>
                      <a:pt x="649" y="436"/>
                    </a:lnTo>
                    <a:lnTo>
                      <a:pt x="654" y="434"/>
                    </a:lnTo>
                    <a:lnTo>
                      <a:pt x="659" y="434"/>
                    </a:lnTo>
                    <a:lnTo>
                      <a:pt x="664" y="436"/>
                    </a:lnTo>
                    <a:lnTo>
                      <a:pt x="669" y="433"/>
                    </a:lnTo>
                    <a:lnTo>
                      <a:pt x="669" y="428"/>
                    </a:lnTo>
                    <a:lnTo>
                      <a:pt x="664" y="425"/>
                    </a:lnTo>
                    <a:lnTo>
                      <a:pt x="659" y="428"/>
                    </a:lnTo>
                    <a:lnTo>
                      <a:pt x="649" y="419"/>
                    </a:lnTo>
                    <a:lnTo>
                      <a:pt x="639" y="414"/>
                    </a:lnTo>
                    <a:lnTo>
                      <a:pt x="639" y="410"/>
                    </a:lnTo>
                    <a:lnTo>
                      <a:pt x="636" y="405"/>
                    </a:lnTo>
                    <a:lnTo>
                      <a:pt x="633" y="402"/>
                    </a:lnTo>
                    <a:lnTo>
                      <a:pt x="623" y="403"/>
                    </a:lnTo>
                    <a:lnTo>
                      <a:pt x="619" y="405"/>
                    </a:lnTo>
                    <a:lnTo>
                      <a:pt x="614" y="403"/>
                    </a:lnTo>
                    <a:lnTo>
                      <a:pt x="609" y="402"/>
                    </a:lnTo>
                    <a:lnTo>
                      <a:pt x="599" y="396"/>
                    </a:lnTo>
                    <a:lnTo>
                      <a:pt x="596" y="404"/>
                    </a:lnTo>
                    <a:lnTo>
                      <a:pt x="596" y="409"/>
                    </a:lnTo>
                    <a:lnTo>
                      <a:pt x="598" y="414"/>
                    </a:lnTo>
                    <a:lnTo>
                      <a:pt x="603" y="418"/>
                    </a:lnTo>
                    <a:close/>
                    <a:moveTo>
                      <a:pt x="628" y="965"/>
                    </a:moveTo>
                    <a:lnTo>
                      <a:pt x="628" y="964"/>
                    </a:lnTo>
                    <a:lnTo>
                      <a:pt x="623" y="961"/>
                    </a:lnTo>
                    <a:lnTo>
                      <a:pt x="618" y="960"/>
                    </a:lnTo>
                    <a:lnTo>
                      <a:pt x="613" y="962"/>
                    </a:lnTo>
                    <a:lnTo>
                      <a:pt x="608" y="966"/>
                    </a:lnTo>
                    <a:lnTo>
                      <a:pt x="607" y="970"/>
                    </a:lnTo>
                    <a:lnTo>
                      <a:pt x="608" y="975"/>
                    </a:lnTo>
                    <a:lnTo>
                      <a:pt x="598" y="976"/>
                    </a:lnTo>
                    <a:lnTo>
                      <a:pt x="593" y="980"/>
                    </a:lnTo>
                    <a:lnTo>
                      <a:pt x="593" y="985"/>
                    </a:lnTo>
                    <a:lnTo>
                      <a:pt x="590" y="990"/>
                    </a:lnTo>
                    <a:lnTo>
                      <a:pt x="585" y="993"/>
                    </a:lnTo>
                    <a:lnTo>
                      <a:pt x="595" y="990"/>
                    </a:lnTo>
                    <a:lnTo>
                      <a:pt x="599" y="987"/>
                    </a:lnTo>
                    <a:lnTo>
                      <a:pt x="603" y="986"/>
                    </a:lnTo>
                    <a:lnTo>
                      <a:pt x="608" y="981"/>
                    </a:lnTo>
                    <a:lnTo>
                      <a:pt x="612" y="976"/>
                    </a:lnTo>
                    <a:lnTo>
                      <a:pt x="617" y="976"/>
                    </a:lnTo>
                    <a:lnTo>
                      <a:pt x="627" y="970"/>
                    </a:lnTo>
                    <a:lnTo>
                      <a:pt x="628" y="965"/>
                    </a:lnTo>
                    <a:close/>
                    <a:moveTo>
                      <a:pt x="670" y="959"/>
                    </a:moveTo>
                    <a:lnTo>
                      <a:pt x="671" y="954"/>
                    </a:lnTo>
                    <a:lnTo>
                      <a:pt x="675" y="951"/>
                    </a:lnTo>
                    <a:lnTo>
                      <a:pt x="680" y="946"/>
                    </a:lnTo>
                    <a:lnTo>
                      <a:pt x="677" y="943"/>
                    </a:lnTo>
                    <a:lnTo>
                      <a:pt x="674" y="946"/>
                    </a:lnTo>
                    <a:lnTo>
                      <a:pt x="669" y="946"/>
                    </a:lnTo>
                    <a:lnTo>
                      <a:pt x="670" y="941"/>
                    </a:lnTo>
                    <a:lnTo>
                      <a:pt x="665" y="940"/>
                    </a:lnTo>
                    <a:lnTo>
                      <a:pt x="660" y="941"/>
                    </a:lnTo>
                    <a:lnTo>
                      <a:pt x="655" y="943"/>
                    </a:lnTo>
                    <a:lnTo>
                      <a:pt x="651" y="949"/>
                    </a:lnTo>
                    <a:lnTo>
                      <a:pt x="654" y="953"/>
                    </a:lnTo>
                    <a:lnTo>
                      <a:pt x="659" y="954"/>
                    </a:lnTo>
                    <a:lnTo>
                      <a:pt x="664" y="956"/>
                    </a:lnTo>
                    <a:lnTo>
                      <a:pt x="654" y="956"/>
                    </a:lnTo>
                    <a:lnTo>
                      <a:pt x="655" y="961"/>
                    </a:lnTo>
                    <a:lnTo>
                      <a:pt x="650" y="964"/>
                    </a:lnTo>
                    <a:lnTo>
                      <a:pt x="655" y="966"/>
                    </a:lnTo>
                    <a:lnTo>
                      <a:pt x="650" y="966"/>
                    </a:lnTo>
                    <a:lnTo>
                      <a:pt x="640" y="970"/>
                    </a:lnTo>
                    <a:lnTo>
                      <a:pt x="635" y="971"/>
                    </a:lnTo>
                    <a:lnTo>
                      <a:pt x="632" y="971"/>
                    </a:lnTo>
                    <a:lnTo>
                      <a:pt x="627" y="975"/>
                    </a:lnTo>
                    <a:lnTo>
                      <a:pt x="632" y="977"/>
                    </a:lnTo>
                    <a:lnTo>
                      <a:pt x="643" y="975"/>
                    </a:lnTo>
                    <a:lnTo>
                      <a:pt x="653" y="970"/>
                    </a:lnTo>
                    <a:lnTo>
                      <a:pt x="657" y="969"/>
                    </a:lnTo>
                    <a:lnTo>
                      <a:pt x="662" y="969"/>
                    </a:lnTo>
                    <a:lnTo>
                      <a:pt x="661" y="965"/>
                    </a:lnTo>
                    <a:lnTo>
                      <a:pt x="666" y="967"/>
                    </a:lnTo>
                    <a:lnTo>
                      <a:pt x="669" y="962"/>
                    </a:lnTo>
                    <a:lnTo>
                      <a:pt x="674" y="960"/>
                    </a:lnTo>
                    <a:lnTo>
                      <a:pt x="678" y="960"/>
                    </a:lnTo>
                    <a:lnTo>
                      <a:pt x="675" y="955"/>
                    </a:lnTo>
                    <a:lnTo>
                      <a:pt x="670" y="959"/>
                    </a:lnTo>
                    <a:close/>
                    <a:moveTo>
                      <a:pt x="680" y="959"/>
                    </a:moveTo>
                    <a:lnTo>
                      <a:pt x="682" y="956"/>
                    </a:lnTo>
                    <a:lnTo>
                      <a:pt x="683" y="951"/>
                    </a:lnTo>
                    <a:lnTo>
                      <a:pt x="678" y="954"/>
                    </a:lnTo>
                    <a:lnTo>
                      <a:pt x="680" y="959"/>
                    </a:lnTo>
                    <a:close/>
                    <a:moveTo>
                      <a:pt x="728" y="615"/>
                    </a:moveTo>
                    <a:lnTo>
                      <a:pt x="728" y="601"/>
                    </a:lnTo>
                    <a:lnTo>
                      <a:pt x="724" y="598"/>
                    </a:lnTo>
                    <a:lnTo>
                      <a:pt x="718" y="598"/>
                    </a:lnTo>
                    <a:lnTo>
                      <a:pt x="714" y="594"/>
                    </a:lnTo>
                    <a:lnTo>
                      <a:pt x="709" y="594"/>
                    </a:lnTo>
                    <a:lnTo>
                      <a:pt x="704" y="598"/>
                    </a:lnTo>
                    <a:lnTo>
                      <a:pt x="699" y="598"/>
                    </a:lnTo>
                    <a:lnTo>
                      <a:pt x="697" y="602"/>
                    </a:lnTo>
                    <a:lnTo>
                      <a:pt x="687" y="601"/>
                    </a:lnTo>
                    <a:lnTo>
                      <a:pt x="682" y="604"/>
                    </a:lnTo>
                    <a:lnTo>
                      <a:pt x="687" y="613"/>
                    </a:lnTo>
                    <a:lnTo>
                      <a:pt x="691" y="613"/>
                    </a:lnTo>
                    <a:lnTo>
                      <a:pt x="691" y="614"/>
                    </a:lnTo>
                    <a:lnTo>
                      <a:pt x="701" y="623"/>
                    </a:lnTo>
                    <a:lnTo>
                      <a:pt x="706" y="623"/>
                    </a:lnTo>
                    <a:lnTo>
                      <a:pt x="714" y="629"/>
                    </a:lnTo>
                    <a:lnTo>
                      <a:pt x="711" y="624"/>
                    </a:lnTo>
                    <a:lnTo>
                      <a:pt x="716" y="624"/>
                    </a:lnTo>
                    <a:lnTo>
                      <a:pt x="725" y="622"/>
                    </a:lnTo>
                    <a:lnTo>
                      <a:pt x="729" y="622"/>
                    </a:lnTo>
                    <a:lnTo>
                      <a:pt x="728" y="615"/>
                    </a:lnTo>
                    <a:close/>
                    <a:moveTo>
                      <a:pt x="690" y="932"/>
                    </a:moveTo>
                    <a:lnTo>
                      <a:pt x="686" y="937"/>
                    </a:lnTo>
                    <a:lnTo>
                      <a:pt x="687" y="941"/>
                    </a:lnTo>
                    <a:lnTo>
                      <a:pt x="692" y="941"/>
                    </a:lnTo>
                    <a:lnTo>
                      <a:pt x="699" y="938"/>
                    </a:lnTo>
                    <a:lnTo>
                      <a:pt x="695" y="935"/>
                    </a:lnTo>
                    <a:lnTo>
                      <a:pt x="690" y="932"/>
                    </a:lnTo>
                    <a:close/>
                    <a:moveTo>
                      <a:pt x="702" y="934"/>
                    </a:moveTo>
                    <a:lnTo>
                      <a:pt x="703" y="939"/>
                    </a:lnTo>
                    <a:lnTo>
                      <a:pt x="703" y="938"/>
                    </a:lnTo>
                    <a:lnTo>
                      <a:pt x="707" y="934"/>
                    </a:lnTo>
                    <a:lnTo>
                      <a:pt x="702" y="929"/>
                    </a:lnTo>
                    <a:lnTo>
                      <a:pt x="702" y="934"/>
                    </a:lnTo>
                    <a:close/>
                    <a:moveTo>
                      <a:pt x="712" y="943"/>
                    </a:moveTo>
                    <a:lnTo>
                      <a:pt x="712" y="940"/>
                    </a:lnTo>
                    <a:lnTo>
                      <a:pt x="707" y="941"/>
                    </a:lnTo>
                    <a:lnTo>
                      <a:pt x="712" y="943"/>
                    </a:lnTo>
                    <a:close/>
                    <a:moveTo>
                      <a:pt x="779" y="908"/>
                    </a:moveTo>
                    <a:lnTo>
                      <a:pt x="774" y="903"/>
                    </a:lnTo>
                    <a:lnTo>
                      <a:pt x="774" y="898"/>
                    </a:lnTo>
                    <a:lnTo>
                      <a:pt x="771" y="895"/>
                    </a:lnTo>
                    <a:lnTo>
                      <a:pt x="766" y="892"/>
                    </a:lnTo>
                    <a:lnTo>
                      <a:pt x="761" y="892"/>
                    </a:lnTo>
                    <a:lnTo>
                      <a:pt x="753" y="896"/>
                    </a:lnTo>
                    <a:lnTo>
                      <a:pt x="748" y="898"/>
                    </a:lnTo>
                    <a:lnTo>
                      <a:pt x="743" y="897"/>
                    </a:lnTo>
                    <a:lnTo>
                      <a:pt x="738" y="899"/>
                    </a:lnTo>
                    <a:lnTo>
                      <a:pt x="734" y="909"/>
                    </a:lnTo>
                    <a:lnTo>
                      <a:pt x="727" y="913"/>
                    </a:lnTo>
                    <a:lnTo>
                      <a:pt x="725" y="918"/>
                    </a:lnTo>
                    <a:lnTo>
                      <a:pt x="727" y="923"/>
                    </a:lnTo>
                    <a:lnTo>
                      <a:pt x="732" y="925"/>
                    </a:lnTo>
                    <a:lnTo>
                      <a:pt x="737" y="925"/>
                    </a:lnTo>
                    <a:lnTo>
                      <a:pt x="741" y="923"/>
                    </a:lnTo>
                    <a:lnTo>
                      <a:pt x="744" y="919"/>
                    </a:lnTo>
                    <a:lnTo>
                      <a:pt x="749" y="916"/>
                    </a:lnTo>
                    <a:lnTo>
                      <a:pt x="754" y="914"/>
                    </a:lnTo>
                    <a:lnTo>
                      <a:pt x="759" y="914"/>
                    </a:lnTo>
                    <a:lnTo>
                      <a:pt x="769" y="916"/>
                    </a:lnTo>
                    <a:lnTo>
                      <a:pt x="772" y="913"/>
                    </a:lnTo>
                    <a:lnTo>
                      <a:pt x="774" y="909"/>
                    </a:lnTo>
                    <a:lnTo>
                      <a:pt x="779" y="912"/>
                    </a:lnTo>
                    <a:lnTo>
                      <a:pt x="783" y="914"/>
                    </a:lnTo>
                    <a:lnTo>
                      <a:pt x="783" y="909"/>
                    </a:lnTo>
                    <a:lnTo>
                      <a:pt x="779" y="908"/>
                    </a:lnTo>
                    <a:close/>
                    <a:moveTo>
                      <a:pt x="792" y="923"/>
                    </a:moveTo>
                    <a:lnTo>
                      <a:pt x="793" y="928"/>
                    </a:lnTo>
                    <a:lnTo>
                      <a:pt x="798" y="930"/>
                    </a:lnTo>
                    <a:lnTo>
                      <a:pt x="798" y="925"/>
                    </a:lnTo>
                    <a:lnTo>
                      <a:pt x="793" y="923"/>
                    </a:lnTo>
                    <a:lnTo>
                      <a:pt x="792" y="923"/>
                    </a:lnTo>
                    <a:close/>
                    <a:moveTo>
                      <a:pt x="806" y="903"/>
                    </a:moveTo>
                    <a:lnTo>
                      <a:pt x="811" y="903"/>
                    </a:lnTo>
                    <a:lnTo>
                      <a:pt x="812" y="898"/>
                    </a:lnTo>
                    <a:lnTo>
                      <a:pt x="807" y="898"/>
                    </a:lnTo>
                    <a:lnTo>
                      <a:pt x="806" y="903"/>
                    </a:lnTo>
                    <a:close/>
                    <a:moveTo>
                      <a:pt x="824" y="424"/>
                    </a:moveTo>
                    <a:lnTo>
                      <a:pt x="819" y="423"/>
                    </a:lnTo>
                    <a:lnTo>
                      <a:pt x="819" y="428"/>
                    </a:lnTo>
                    <a:lnTo>
                      <a:pt x="824" y="425"/>
                    </a:lnTo>
                    <a:lnTo>
                      <a:pt x="824" y="424"/>
                    </a:lnTo>
                    <a:close/>
                    <a:moveTo>
                      <a:pt x="827" y="893"/>
                    </a:moveTo>
                    <a:lnTo>
                      <a:pt x="827" y="888"/>
                    </a:lnTo>
                    <a:lnTo>
                      <a:pt x="825" y="888"/>
                    </a:lnTo>
                    <a:lnTo>
                      <a:pt x="827" y="893"/>
                    </a:lnTo>
                    <a:close/>
                    <a:moveTo>
                      <a:pt x="856" y="699"/>
                    </a:moveTo>
                    <a:lnTo>
                      <a:pt x="859" y="694"/>
                    </a:lnTo>
                    <a:lnTo>
                      <a:pt x="859" y="691"/>
                    </a:lnTo>
                    <a:lnTo>
                      <a:pt x="854" y="692"/>
                    </a:lnTo>
                    <a:lnTo>
                      <a:pt x="850" y="697"/>
                    </a:lnTo>
                    <a:lnTo>
                      <a:pt x="851" y="702"/>
                    </a:lnTo>
                    <a:lnTo>
                      <a:pt x="856" y="699"/>
                    </a:lnTo>
                    <a:close/>
                    <a:moveTo>
                      <a:pt x="864" y="876"/>
                    </a:moveTo>
                    <a:lnTo>
                      <a:pt x="859" y="880"/>
                    </a:lnTo>
                    <a:lnTo>
                      <a:pt x="860" y="876"/>
                    </a:lnTo>
                    <a:lnTo>
                      <a:pt x="856" y="876"/>
                    </a:lnTo>
                    <a:lnTo>
                      <a:pt x="855" y="881"/>
                    </a:lnTo>
                    <a:lnTo>
                      <a:pt x="855" y="886"/>
                    </a:lnTo>
                    <a:lnTo>
                      <a:pt x="856" y="891"/>
                    </a:lnTo>
                    <a:lnTo>
                      <a:pt x="865" y="886"/>
                    </a:lnTo>
                    <a:lnTo>
                      <a:pt x="863" y="881"/>
                    </a:lnTo>
                    <a:lnTo>
                      <a:pt x="864" y="876"/>
                    </a:lnTo>
                    <a:close/>
                    <a:moveTo>
                      <a:pt x="871" y="883"/>
                    </a:moveTo>
                    <a:lnTo>
                      <a:pt x="871" y="877"/>
                    </a:lnTo>
                    <a:lnTo>
                      <a:pt x="866" y="882"/>
                    </a:lnTo>
                    <a:lnTo>
                      <a:pt x="871" y="883"/>
                    </a:lnTo>
                    <a:close/>
                    <a:moveTo>
                      <a:pt x="877" y="890"/>
                    </a:moveTo>
                    <a:lnTo>
                      <a:pt x="876" y="893"/>
                    </a:lnTo>
                    <a:lnTo>
                      <a:pt x="876" y="898"/>
                    </a:lnTo>
                    <a:lnTo>
                      <a:pt x="875" y="903"/>
                    </a:lnTo>
                    <a:lnTo>
                      <a:pt x="881" y="895"/>
                    </a:lnTo>
                    <a:lnTo>
                      <a:pt x="884" y="887"/>
                    </a:lnTo>
                    <a:lnTo>
                      <a:pt x="884" y="883"/>
                    </a:lnTo>
                    <a:lnTo>
                      <a:pt x="881" y="887"/>
                    </a:lnTo>
                    <a:lnTo>
                      <a:pt x="877" y="890"/>
                    </a:lnTo>
                    <a:close/>
                    <a:moveTo>
                      <a:pt x="895" y="890"/>
                    </a:moveTo>
                    <a:lnTo>
                      <a:pt x="896" y="895"/>
                    </a:lnTo>
                    <a:lnTo>
                      <a:pt x="896" y="885"/>
                    </a:lnTo>
                    <a:lnTo>
                      <a:pt x="895" y="885"/>
                    </a:lnTo>
                    <a:lnTo>
                      <a:pt x="895" y="890"/>
                    </a:lnTo>
                    <a:close/>
                    <a:moveTo>
                      <a:pt x="898" y="895"/>
                    </a:moveTo>
                    <a:lnTo>
                      <a:pt x="902" y="899"/>
                    </a:lnTo>
                    <a:lnTo>
                      <a:pt x="901" y="895"/>
                    </a:lnTo>
                    <a:lnTo>
                      <a:pt x="898" y="895"/>
                    </a:lnTo>
                    <a:close/>
                    <a:moveTo>
                      <a:pt x="917" y="853"/>
                    </a:moveTo>
                    <a:lnTo>
                      <a:pt x="918" y="849"/>
                    </a:lnTo>
                    <a:lnTo>
                      <a:pt x="917" y="848"/>
                    </a:lnTo>
                    <a:lnTo>
                      <a:pt x="917" y="853"/>
                    </a:lnTo>
                    <a:close/>
                    <a:moveTo>
                      <a:pt x="964" y="812"/>
                    </a:moveTo>
                    <a:lnTo>
                      <a:pt x="969" y="809"/>
                    </a:lnTo>
                    <a:lnTo>
                      <a:pt x="964" y="809"/>
                    </a:lnTo>
                    <a:lnTo>
                      <a:pt x="964" y="812"/>
                    </a:lnTo>
                    <a:close/>
                    <a:moveTo>
                      <a:pt x="1014" y="846"/>
                    </a:moveTo>
                    <a:lnTo>
                      <a:pt x="1012" y="850"/>
                    </a:lnTo>
                    <a:lnTo>
                      <a:pt x="1017" y="848"/>
                    </a:lnTo>
                    <a:lnTo>
                      <a:pt x="1017" y="843"/>
                    </a:lnTo>
                    <a:lnTo>
                      <a:pt x="1014" y="846"/>
                    </a:lnTo>
                    <a:close/>
                    <a:moveTo>
                      <a:pt x="1040" y="807"/>
                    </a:moveTo>
                    <a:lnTo>
                      <a:pt x="1042" y="812"/>
                    </a:lnTo>
                    <a:lnTo>
                      <a:pt x="1047" y="808"/>
                    </a:lnTo>
                    <a:lnTo>
                      <a:pt x="1048" y="803"/>
                    </a:lnTo>
                    <a:lnTo>
                      <a:pt x="1045" y="803"/>
                    </a:lnTo>
                    <a:lnTo>
                      <a:pt x="1040" y="807"/>
                    </a:lnTo>
                    <a:close/>
                    <a:moveTo>
                      <a:pt x="1052" y="803"/>
                    </a:moveTo>
                    <a:lnTo>
                      <a:pt x="1052" y="808"/>
                    </a:lnTo>
                    <a:lnTo>
                      <a:pt x="1056" y="807"/>
                    </a:lnTo>
                    <a:lnTo>
                      <a:pt x="1058" y="802"/>
                    </a:lnTo>
                    <a:lnTo>
                      <a:pt x="1056" y="802"/>
                    </a:lnTo>
                    <a:lnTo>
                      <a:pt x="1052" y="803"/>
                    </a:lnTo>
                    <a:close/>
                    <a:moveTo>
                      <a:pt x="1077" y="733"/>
                    </a:moveTo>
                    <a:lnTo>
                      <a:pt x="1074" y="729"/>
                    </a:lnTo>
                    <a:lnTo>
                      <a:pt x="1070" y="725"/>
                    </a:lnTo>
                    <a:lnTo>
                      <a:pt x="1068" y="729"/>
                    </a:lnTo>
                    <a:lnTo>
                      <a:pt x="1073" y="731"/>
                    </a:lnTo>
                    <a:lnTo>
                      <a:pt x="1077" y="733"/>
                    </a:lnTo>
                    <a:close/>
                    <a:moveTo>
                      <a:pt x="1098" y="736"/>
                    </a:moveTo>
                    <a:lnTo>
                      <a:pt x="1102" y="731"/>
                    </a:lnTo>
                    <a:lnTo>
                      <a:pt x="1098" y="727"/>
                    </a:lnTo>
                    <a:lnTo>
                      <a:pt x="1094" y="725"/>
                    </a:lnTo>
                    <a:lnTo>
                      <a:pt x="1091" y="730"/>
                    </a:lnTo>
                    <a:lnTo>
                      <a:pt x="1087" y="735"/>
                    </a:lnTo>
                    <a:lnTo>
                      <a:pt x="1085" y="725"/>
                    </a:lnTo>
                    <a:lnTo>
                      <a:pt x="1080" y="727"/>
                    </a:lnTo>
                    <a:lnTo>
                      <a:pt x="1075" y="724"/>
                    </a:lnTo>
                    <a:lnTo>
                      <a:pt x="1079" y="729"/>
                    </a:lnTo>
                    <a:lnTo>
                      <a:pt x="1077" y="733"/>
                    </a:lnTo>
                    <a:lnTo>
                      <a:pt x="1079" y="738"/>
                    </a:lnTo>
                    <a:lnTo>
                      <a:pt x="1074" y="734"/>
                    </a:lnTo>
                    <a:lnTo>
                      <a:pt x="1075" y="739"/>
                    </a:lnTo>
                    <a:lnTo>
                      <a:pt x="1070" y="736"/>
                    </a:lnTo>
                    <a:lnTo>
                      <a:pt x="1069" y="741"/>
                    </a:lnTo>
                    <a:lnTo>
                      <a:pt x="1068" y="736"/>
                    </a:lnTo>
                    <a:lnTo>
                      <a:pt x="1064" y="731"/>
                    </a:lnTo>
                    <a:lnTo>
                      <a:pt x="1060" y="733"/>
                    </a:lnTo>
                    <a:lnTo>
                      <a:pt x="1056" y="736"/>
                    </a:lnTo>
                    <a:lnTo>
                      <a:pt x="1059" y="741"/>
                    </a:lnTo>
                    <a:lnTo>
                      <a:pt x="1064" y="743"/>
                    </a:lnTo>
                    <a:lnTo>
                      <a:pt x="1061" y="746"/>
                    </a:lnTo>
                    <a:lnTo>
                      <a:pt x="1065" y="750"/>
                    </a:lnTo>
                    <a:lnTo>
                      <a:pt x="1061" y="748"/>
                    </a:lnTo>
                    <a:lnTo>
                      <a:pt x="1063" y="757"/>
                    </a:lnTo>
                    <a:lnTo>
                      <a:pt x="1065" y="762"/>
                    </a:lnTo>
                    <a:lnTo>
                      <a:pt x="1060" y="757"/>
                    </a:lnTo>
                    <a:lnTo>
                      <a:pt x="1059" y="754"/>
                    </a:lnTo>
                    <a:lnTo>
                      <a:pt x="1054" y="751"/>
                    </a:lnTo>
                    <a:lnTo>
                      <a:pt x="1055" y="746"/>
                    </a:lnTo>
                    <a:lnTo>
                      <a:pt x="1052" y="745"/>
                    </a:lnTo>
                    <a:lnTo>
                      <a:pt x="1047" y="746"/>
                    </a:lnTo>
                    <a:lnTo>
                      <a:pt x="1038" y="755"/>
                    </a:lnTo>
                    <a:lnTo>
                      <a:pt x="1034" y="764"/>
                    </a:lnTo>
                    <a:lnTo>
                      <a:pt x="1039" y="767"/>
                    </a:lnTo>
                    <a:lnTo>
                      <a:pt x="1042" y="772"/>
                    </a:lnTo>
                    <a:lnTo>
                      <a:pt x="1043" y="776"/>
                    </a:lnTo>
                    <a:lnTo>
                      <a:pt x="1043" y="781"/>
                    </a:lnTo>
                    <a:lnTo>
                      <a:pt x="1048" y="783"/>
                    </a:lnTo>
                    <a:lnTo>
                      <a:pt x="1050" y="788"/>
                    </a:lnTo>
                    <a:lnTo>
                      <a:pt x="1054" y="783"/>
                    </a:lnTo>
                    <a:lnTo>
                      <a:pt x="1055" y="773"/>
                    </a:lnTo>
                    <a:lnTo>
                      <a:pt x="1050" y="775"/>
                    </a:lnTo>
                    <a:lnTo>
                      <a:pt x="1045" y="778"/>
                    </a:lnTo>
                    <a:lnTo>
                      <a:pt x="1047" y="773"/>
                    </a:lnTo>
                    <a:lnTo>
                      <a:pt x="1052" y="772"/>
                    </a:lnTo>
                    <a:lnTo>
                      <a:pt x="1056" y="773"/>
                    </a:lnTo>
                    <a:lnTo>
                      <a:pt x="1055" y="778"/>
                    </a:lnTo>
                    <a:lnTo>
                      <a:pt x="1060" y="776"/>
                    </a:lnTo>
                    <a:lnTo>
                      <a:pt x="1064" y="771"/>
                    </a:lnTo>
                    <a:lnTo>
                      <a:pt x="1060" y="781"/>
                    </a:lnTo>
                    <a:lnTo>
                      <a:pt x="1064" y="780"/>
                    </a:lnTo>
                    <a:lnTo>
                      <a:pt x="1058" y="790"/>
                    </a:lnTo>
                    <a:lnTo>
                      <a:pt x="1055" y="794"/>
                    </a:lnTo>
                    <a:lnTo>
                      <a:pt x="1060" y="794"/>
                    </a:lnTo>
                    <a:lnTo>
                      <a:pt x="1068" y="785"/>
                    </a:lnTo>
                    <a:lnTo>
                      <a:pt x="1071" y="781"/>
                    </a:lnTo>
                    <a:lnTo>
                      <a:pt x="1068" y="776"/>
                    </a:lnTo>
                    <a:lnTo>
                      <a:pt x="1071" y="775"/>
                    </a:lnTo>
                    <a:lnTo>
                      <a:pt x="1073" y="770"/>
                    </a:lnTo>
                    <a:lnTo>
                      <a:pt x="1076" y="770"/>
                    </a:lnTo>
                    <a:lnTo>
                      <a:pt x="1081" y="766"/>
                    </a:lnTo>
                    <a:lnTo>
                      <a:pt x="1085" y="765"/>
                    </a:lnTo>
                    <a:lnTo>
                      <a:pt x="1081" y="761"/>
                    </a:lnTo>
                    <a:lnTo>
                      <a:pt x="1086" y="759"/>
                    </a:lnTo>
                    <a:lnTo>
                      <a:pt x="1091" y="761"/>
                    </a:lnTo>
                    <a:lnTo>
                      <a:pt x="1095" y="761"/>
                    </a:lnTo>
                    <a:lnTo>
                      <a:pt x="1097" y="756"/>
                    </a:lnTo>
                    <a:lnTo>
                      <a:pt x="1094" y="752"/>
                    </a:lnTo>
                    <a:lnTo>
                      <a:pt x="1089" y="751"/>
                    </a:lnTo>
                    <a:lnTo>
                      <a:pt x="1094" y="749"/>
                    </a:lnTo>
                    <a:lnTo>
                      <a:pt x="1097" y="751"/>
                    </a:lnTo>
                    <a:lnTo>
                      <a:pt x="1102" y="751"/>
                    </a:lnTo>
                    <a:lnTo>
                      <a:pt x="1108" y="743"/>
                    </a:lnTo>
                    <a:lnTo>
                      <a:pt x="1103" y="740"/>
                    </a:lnTo>
                    <a:lnTo>
                      <a:pt x="1098" y="736"/>
                    </a:lnTo>
                    <a:close/>
                    <a:moveTo>
                      <a:pt x="1082" y="769"/>
                    </a:moveTo>
                    <a:lnTo>
                      <a:pt x="1077" y="770"/>
                    </a:lnTo>
                    <a:lnTo>
                      <a:pt x="1077" y="775"/>
                    </a:lnTo>
                    <a:lnTo>
                      <a:pt x="1081" y="777"/>
                    </a:lnTo>
                    <a:lnTo>
                      <a:pt x="1086" y="772"/>
                    </a:lnTo>
                    <a:lnTo>
                      <a:pt x="1090" y="770"/>
                    </a:lnTo>
                    <a:lnTo>
                      <a:pt x="1086" y="769"/>
                    </a:lnTo>
                    <a:lnTo>
                      <a:pt x="1082" y="769"/>
                    </a:lnTo>
                    <a:close/>
                    <a:moveTo>
                      <a:pt x="1091" y="694"/>
                    </a:moveTo>
                    <a:lnTo>
                      <a:pt x="1095" y="693"/>
                    </a:lnTo>
                    <a:lnTo>
                      <a:pt x="1097" y="688"/>
                    </a:lnTo>
                    <a:lnTo>
                      <a:pt x="1096" y="686"/>
                    </a:lnTo>
                    <a:lnTo>
                      <a:pt x="1091" y="690"/>
                    </a:lnTo>
                    <a:lnTo>
                      <a:pt x="1091" y="694"/>
                    </a:lnTo>
                    <a:close/>
                    <a:moveTo>
                      <a:pt x="1095" y="585"/>
                    </a:moveTo>
                    <a:lnTo>
                      <a:pt x="1096" y="588"/>
                    </a:lnTo>
                    <a:lnTo>
                      <a:pt x="1098" y="585"/>
                    </a:lnTo>
                    <a:lnTo>
                      <a:pt x="1095" y="585"/>
                    </a:lnTo>
                    <a:close/>
                    <a:moveTo>
                      <a:pt x="1211" y="575"/>
                    </a:moveTo>
                    <a:lnTo>
                      <a:pt x="1211" y="570"/>
                    </a:lnTo>
                    <a:lnTo>
                      <a:pt x="1207" y="566"/>
                    </a:lnTo>
                    <a:lnTo>
                      <a:pt x="1207" y="576"/>
                    </a:lnTo>
                    <a:lnTo>
                      <a:pt x="1205" y="581"/>
                    </a:lnTo>
                    <a:lnTo>
                      <a:pt x="1210" y="585"/>
                    </a:lnTo>
                    <a:lnTo>
                      <a:pt x="1210" y="580"/>
                    </a:lnTo>
                    <a:lnTo>
                      <a:pt x="1211" y="575"/>
                    </a:lnTo>
                    <a:close/>
                    <a:moveTo>
                      <a:pt x="1221" y="583"/>
                    </a:moveTo>
                    <a:lnTo>
                      <a:pt x="1218" y="588"/>
                    </a:lnTo>
                    <a:lnTo>
                      <a:pt x="1213" y="593"/>
                    </a:lnTo>
                    <a:lnTo>
                      <a:pt x="1211" y="601"/>
                    </a:lnTo>
                    <a:lnTo>
                      <a:pt x="1212" y="606"/>
                    </a:lnTo>
                    <a:lnTo>
                      <a:pt x="1216" y="601"/>
                    </a:lnTo>
                    <a:lnTo>
                      <a:pt x="1219" y="596"/>
                    </a:lnTo>
                    <a:lnTo>
                      <a:pt x="1222" y="591"/>
                    </a:lnTo>
                    <a:lnTo>
                      <a:pt x="1224" y="583"/>
                    </a:lnTo>
                    <a:lnTo>
                      <a:pt x="1228" y="578"/>
                    </a:lnTo>
                    <a:lnTo>
                      <a:pt x="1224" y="570"/>
                    </a:lnTo>
                    <a:lnTo>
                      <a:pt x="1221" y="583"/>
                    </a:lnTo>
                    <a:close/>
                    <a:moveTo>
                      <a:pt x="1245" y="564"/>
                    </a:moveTo>
                    <a:lnTo>
                      <a:pt x="1242" y="561"/>
                    </a:lnTo>
                    <a:lnTo>
                      <a:pt x="1236" y="565"/>
                    </a:lnTo>
                    <a:lnTo>
                      <a:pt x="1237" y="568"/>
                    </a:lnTo>
                    <a:lnTo>
                      <a:pt x="1242" y="567"/>
                    </a:lnTo>
                    <a:lnTo>
                      <a:pt x="1238" y="572"/>
                    </a:lnTo>
                    <a:lnTo>
                      <a:pt x="1242" y="571"/>
                    </a:lnTo>
                    <a:lnTo>
                      <a:pt x="1247" y="566"/>
                    </a:lnTo>
                    <a:lnTo>
                      <a:pt x="1252" y="564"/>
                    </a:lnTo>
                    <a:lnTo>
                      <a:pt x="1250" y="561"/>
                    </a:lnTo>
                    <a:lnTo>
                      <a:pt x="1245" y="564"/>
                    </a:lnTo>
                    <a:close/>
                    <a:moveTo>
                      <a:pt x="1543" y="609"/>
                    </a:moveTo>
                    <a:lnTo>
                      <a:pt x="1542" y="609"/>
                    </a:lnTo>
                    <a:lnTo>
                      <a:pt x="1544" y="619"/>
                    </a:lnTo>
                    <a:lnTo>
                      <a:pt x="1548" y="622"/>
                    </a:lnTo>
                    <a:lnTo>
                      <a:pt x="1549" y="617"/>
                    </a:lnTo>
                    <a:lnTo>
                      <a:pt x="1548" y="612"/>
                    </a:lnTo>
                    <a:lnTo>
                      <a:pt x="1543" y="609"/>
                    </a:lnTo>
                    <a:close/>
                    <a:moveTo>
                      <a:pt x="1579" y="629"/>
                    </a:moveTo>
                    <a:lnTo>
                      <a:pt x="1574" y="625"/>
                    </a:lnTo>
                    <a:lnTo>
                      <a:pt x="1570" y="620"/>
                    </a:lnTo>
                    <a:lnTo>
                      <a:pt x="1575" y="622"/>
                    </a:lnTo>
                    <a:lnTo>
                      <a:pt x="1594" y="628"/>
                    </a:lnTo>
                    <a:lnTo>
                      <a:pt x="1599" y="625"/>
                    </a:lnTo>
                    <a:lnTo>
                      <a:pt x="1597" y="620"/>
                    </a:lnTo>
                    <a:lnTo>
                      <a:pt x="1592" y="612"/>
                    </a:lnTo>
                    <a:lnTo>
                      <a:pt x="1588" y="613"/>
                    </a:lnTo>
                    <a:lnTo>
                      <a:pt x="1583" y="615"/>
                    </a:lnTo>
                    <a:lnTo>
                      <a:pt x="1578" y="613"/>
                    </a:lnTo>
                    <a:lnTo>
                      <a:pt x="1564" y="610"/>
                    </a:lnTo>
                    <a:lnTo>
                      <a:pt x="1569" y="609"/>
                    </a:lnTo>
                    <a:lnTo>
                      <a:pt x="1579" y="612"/>
                    </a:lnTo>
                    <a:lnTo>
                      <a:pt x="1583" y="613"/>
                    </a:lnTo>
                    <a:lnTo>
                      <a:pt x="1588" y="610"/>
                    </a:lnTo>
                    <a:lnTo>
                      <a:pt x="1583" y="606"/>
                    </a:lnTo>
                    <a:lnTo>
                      <a:pt x="1588" y="606"/>
                    </a:lnTo>
                    <a:lnTo>
                      <a:pt x="1588" y="601"/>
                    </a:lnTo>
                    <a:lnTo>
                      <a:pt x="1584" y="597"/>
                    </a:lnTo>
                    <a:lnTo>
                      <a:pt x="1579" y="596"/>
                    </a:lnTo>
                    <a:lnTo>
                      <a:pt x="1575" y="597"/>
                    </a:lnTo>
                    <a:lnTo>
                      <a:pt x="1569" y="597"/>
                    </a:lnTo>
                    <a:lnTo>
                      <a:pt x="1568" y="607"/>
                    </a:lnTo>
                    <a:lnTo>
                      <a:pt x="1563" y="606"/>
                    </a:lnTo>
                    <a:lnTo>
                      <a:pt x="1568" y="601"/>
                    </a:lnTo>
                    <a:lnTo>
                      <a:pt x="1568" y="596"/>
                    </a:lnTo>
                    <a:lnTo>
                      <a:pt x="1563" y="594"/>
                    </a:lnTo>
                    <a:lnTo>
                      <a:pt x="1559" y="593"/>
                    </a:lnTo>
                    <a:lnTo>
                      <a:pt x="1555" y="598"/>
                    </a:lnTo>
                    <a:lnTo>
                      <a:pt x="1549" y="599"/>
                    </a:lnTo>
                    <a:lnTo>
                      <a:pt x="1551" y="604"/>
                    </a:lnTo>
                    <a:lnTo>
                      <a:pt x="1546" y="601"/>
                    </a:lnTo>
                    <a:lnTo>
                      <a:pt x="1547" y="606"/>
                    </a:lnTo>
                    <a:lnTo>
                      <a:pt x="1546" y="610"/>
                    </a:lnTo>
                    <a:lnTo>
                      <a:pt x="1555" y="615"/>
                    </a:lnTo>
                    <a:lnTo>
                      <a:pt x="1552" y="614"/>
                    </a:lnTo>
                    <a:lnTo>
                      <a:pt x="1549" y="619"/>
                    </a:lnTo>
                    <a:lnTo>
                      <a:pt x="1553" y="624"/>
                    </a:lnTo>
                    <a:lnTo>
                      <a:pt x="1559" y="625"/>
                    </a:lnTo>
                    <a:lnTo>
                      <a:pt x="1562" y="630"/>
                    </a:lnTo>
                    <a:lnTo>
                      <a:pt x="1565" y="629"/>
                    </a:lnTo>
                    <a:lnTo>
                      <a:pt x="1569" y="633"/>
                    </a:lnTo>
                    <a:lnTo>
                      <a:pt x="1575" y="636"/>
                    </a:lnTo>
                    <a:lnTo>
                      <a:pt x="1570" y="634"/>
                    </a:lnTo>
                    <a:lnTo>
                      <a:pt x="1573" y="639"/>
                    </a:lnTo>
                    <a:lnTo>
                      <a:pt x="1579" y="639"/>
                    </a:lnTo>
                    <a:lnTo>
                      <a:pt x="1579" y="629"/>
                    </a:lnTo>
                    <a:close/>
                    <a:moveTo>
                      <a:pt x="1579" y="641"/>
                    </a:moveTo>
                    <a:lnTo>
                      <a:pt x="1575" y="643"/>
                    </a:lnTo>
                    <a:lnTo>
                      <a:pt x="1581" y="651"/>
                    </a:lnTo>
                    <a:lnTo>
                      <a:pt x="1580" y="656"/>
                    </a:lnTo>
                    <a:lnTo>
                      <a:pt x="1585" y="657"/>
                    </a:lnTo>
                    <a:lnTo>
                      <a:pt x="1588" y="652"/>
                    </a:lnTo>
                    <a:lnTo>
                      <a:pt x="1584" y="644"/>
                    </a:lnTo>
                    <a:lnTo>
                      <a:pt x="1579" y="641"/>
                    </a:lnTo>
                    <a:close/>
                    <a:moveTo>
                      <a:pt x="1604" y="633"/>
                    </a:moveTo>
                    <a:lnTo>
                      <a:pt x="1601" y="628"/>
                    </a:lnTo>
                    <a:lnTo>
                      <a:pt x="1599" y="630"/>
                    </a:lnTo>
                    <a:lnTo>
                      <a:pt x="1604" y="633"/>
                    </a:lnTo>
                    <a:close/>
                    <a:moveTo>
                      <a:pt x="1617" y="602"/>
                    </a:moveTo>
                    <a:lnTo>
                      <a:pt x="1622" y="606"/>
                    </a:lnTo>
                    <a:lnTo>
                      <a:pt x="1620" y="601"/>
                    </a:lnTo>
                    <a:lnTo>
                      <a:pt x="1612" y="592"/>
                    </a:lnTo>
                    <a:lnTo>
                      <a:pt x="1607" y="588"/>
                    </a:lnTo>
                    <a:lnTo>
                      <a:pt x="1604" y="582"/>
                    </a:lnTo>
                    <a:lnTo>
                      <a:pt x="1599" y="585"/>
                    </a:lnTo>
                    <a:lnTo>
                      <a:pt x="1594" y="585"/>
                    </a:lnTo>
                    <a:lnTo>
                      <a:pt x="1589" y="588"/>
                    </a:lnTo>
                    <a:lnTo>
                      <a:pt x="1585" y="582"/>
                    </a:lnTo>
                    <a:lnTo>
                      <a:pt x="1580" y="580"/>
                    </a:lnTo>
                    <a:lnTo>
                      <a:pt x="1580" y="585"/>
                    </a:lnTo>
                    <a:lnTo>
                      <a:pt x="1585" y="588"/>
                    </a:lnTo>
                    <a:lnTo>
                      <a:pt x="1589" y="593"/>
                    </a:lnTo>
                    <a:lnTo>
                      <a:pt x="1600" y="613"/>
                    </a:lnTo>
                    <a:lnTo>
                      <a:pt x="1606" y="619"/>
                    </a:lnTo>
                    <a:lnTo>
                      <a:pt x="1611" y="615"/>
                    </a:lnTo>
                    <a:lnTo>
                      <a:pt x="1607" y="620"/>
                    </a:lnTo>
                    <a:lnTo>
                      <a:pt x="1612" y="624"/>
                    </a:lnTo>
                    <a:lnTo>
                      <a:pt x="1612" y="639"/>
                    </a:lnTo>
                    <a:lnTo>
                      <a:pt x="1615" y="643"/>
                    </a:lnTo>
                    <a:lnTo>
                      <a:pt x="1620" y="640"/>
                    </a:lnTo>
                    <a:lnTo>
                      <a:pt x="1620" y="635"/>
                    </a:lnTo>
                    <a:lnTo>
                      <a:pt x="1623" y="631"/>
                    </a:lnTo>
                    <a:lnTo>
                      <a:pt x="1625" y="625"/>
                    </a:lnTo>
                    <a:lnTo>
                      <a:pt x="1620" y="622"/>
                    </a:lnTo>
                    <a:lnTo>
                      <a:pt x="1625" y="623"/>
                    </a:lnTo>
                    <a:lnTo>
                      <a:pt x="1627" y="619"/>
                    </a:lnTo>
                    <a:lnTo>
                      <a:pt x="1623" y="615"/>
                    </a:lnTo>
                    <a:lnTo>
                      <a:pt x="1623" y="612"/>
                    </a:lnTo>
                    <a:lnTo>
                      <a:pt x="1620" y="607"/>
                    </a:lnTo>
                    <a:lnTo>
                      <a:pt x="1615" y="604"/>
                    </a:lnTo>
                    <a:lnTo>
                      <a:pt x="1606" y="597"/>
                    </a:lnTo>
                    <a:lnTo>
                      <a:pt x="1602" y="592"/>
                    </a:lnTo>
                    <a:lnTo>
                      <a:pt x="1601" y="587"/>
                    </a:lnTo>
                    <a:lnTo>
                      <a:pt x="1606" y="589"/>
                    </a:lnTo>
                    <a:lnTo>
                      <a:pt x="1610" y="594"/>
                    </a:lnTo>
                    <a:lnTo>
                      <a:pt x="1615" y="598"/>
                    </a:lnTo>
                    <a:lnTo>
                      <a:pt x="1617" y="602"/>
                    </a:lnTo>
                    <a:close/>
                    <a:moveTo>
                      <a:pt x="1609" y="597"/>
                    </a:moveTo>
                    <a:lnTo>
                      <a:pt x="1612" y="601"/>
                    </a:lnTo>
                    <a:lnTo>
                      <a:pt x="1609" y="596"/>
                    </a:lnTo>
                    <a:lnTo>
                      <a:pt x="1609" y="597"/>
                    </a:lnTo>
                    <a:close/>
                    <a:moveTo>
                      <a:pt x="1623" y="667"/>
                    </a:moveTo>
                    <a:lnTo>
                      <a:pt x="1618" y="657"/>
                    </a:lnTo>
                    <a:lnTo>
                      <a:pt x="1606" y="639"/>
                    </a:lnTo>
                    <a:lnTo>
                      <a:pt x="1601" y="635"/>
                    </a:lnTo>
                    <a:lnTo>
                      <a:pt x="1599" y="631"/>
                    </a:lnTo>
                    <a:lnTo>
                      <a:pt x="1589" y="628"/>
                    </a:lnTo>
                    <a:lnTo>
                      <a:pt x="1585" y="631"/>
                    </a:lnTo>
                    <a:lnTo>
                      <a:pt x="1586" y="628"/>
                    </a:lnTo>
                    <a:lnTo>
                      <a:pt x="1581" y="627"/>
                    </a:lnTo>
                    <a:lnTo>
                      <a:pt x="1580" y="636"/>
                    </a:lnTo>
                    <a:lnTo>
                      <a:pt x="1580" y="640"/>
                    </a:lnTo>
                    <a:lnTo>
                      <a:pt x="1585" y="644"/>
                    </a:lnTo>
                    <a:lnTo>
                      <a:pt x="1590" y="641"/>
                    </a:lnTo>
                    <a:lnTo>
                      <a:pt x="1590" y="646"/>
                    </a:lnTo>
                    <a:lnTo>
                      <a:pt x="1594" y="650"/>
                    </a:lnTo>
                    <a:lnTo>
                      <a:pt x="1599" y="650"/>
                    </a:lnTo>
                    <a:lnTo>
                      <a:pt x="1596" y="655"/>
                    </a:lnTo>
                    <a:lnTo>
                      <a:pt x="1600" y="664"/>
                    </a:lnTo>
                    <a:lnTo>
                      <a:pt x="1605" y="664"/>
                    </a:lnTo>
                    <a:lnTo>
                      <a:pt x="1605" y="669"/>
                    </a:lnTo>
                    <a:lnTo>
                      <a:pt x="1607" y="664"/>
                    </a:lnTo>
                    <a:lnTo>
                      <a:pt x="1607" y="669"/>
                    </a:lnTo>
                    <a:lnTo>
                      <a:pt x="1610" y="672"/>
                    </a:lnTo>
                    <a:lnTo>
                      <a:pt x="1611" y="667"/>
                    </a:lnTo>
                    <a:lnTo>
                      <a:pt x="1612" y="672"/>
                    </a:lnTo>
                    <a:lnTo>
                      <a:pt x="1615" y="676"/>
                    </a:lnTo>
                    <a:lnTo>
                      <a:pt x="1620" y="681"/>
                    </a:lnTo>
                    <a:lnTo>
                      <a:pt x="1625" y="685"/>
                    </a:lnTo>
                    <a:lnTo>
                      <a:pt x="1628" y="686"/>
                    </a:lnTo>
                    <a:lnTo>
                      <a:pt x="1628" y="681"/>
                    </a:lnTo>
                    <a:lnTo>
                      <a:pt x="1625" y="671"/>
                    </a:lnTo>
                    <a:lnTo>
                      <a:pt x="1623" y="667"/>
                    </a:lnTo>
                    <a:close/>
                    <a:moveTo>
                      <a:pt x="1649" y="686"/>
                    </a:moveTo>
                    <a:lnTo>
                      <a:pt x="1643" y="682"/>
                    </a:lnTo>
                    <a:lnTo>
                      <a:pt x="1646" y="678"/>
                    </a:lnTo>
                    <a:lnTo>
                      <a:pt x="1649" y="682"/>
                    </a:lnTo>
                    <a:lnTo>
                      <a:pt x="1651" y="678"/>
                    </a:lnTo>
                    <a:lnTo>
                      <a:pt x="1647" y="672"/>
                    </a:lnTo>
                    <a:lnTo>
                      <a:pt x="1647" y="669"/>
                    </a:lnTo>
                    <a:lnTo>
                      <a:pt x="1646" y="659"/>
                    </a:lnTo>
                    <a:lnTo>
                      <a:pt x="1647" y="654"/>
                    </a:lnTo>
                    <a:lnTo>
                      <a:pt x="1644" y="649"/>
                    </a:lnTo>
                    <a:lnTo>
                      <a:pt x="1639" y="648"/>
                    </a:lnTo>
                    <a:lnTo>
                      <a:pt x="1642" y="651"/>
                    </a:lnTo>
                    <a:lnTo>
                      <a:pt x="1641" y="656"/>
                    </a:lnTo>
                    <a:lnTo>
                      <a:pt x="1639" y="651"/>
                    </a:lnTo>
                    <a:lnTo>
                      <a:pt x="1637" y="648"/>
                    </a:lnTo>
                    <a:lnTo>
                      <a:pt x="1632" y="645"/>
                    </a:lnTo>
                    <a:lnTo>
                      <a:pt x="1627" y="645"/>
                    </a:lnTo>
                    <a:lnTo>
                      <a:pt x="1632" y="648"/>
                    </a:lnTo>
                    <a:lnTo>
                      <a:pt x="1627" y="648"/>
                    </a:lnTo>
                    <a:lnTo>
                      <a:pt x="1628" y="651"/>
                    </a:lnTo>
                    <a:lnTo>
                      <a:pt x="1627" y="656"/>
                    </a:lnTo>
                    <a:lnTo>
                      <a:pt x="1631" y="659"/>
                    </a:lnTo>
                    <a:lnTo>
                      <a:pt x="1636" y="659"/>
                    </a:lnTo>
                    <a:lnTo>
                      <a:pt x="1633" y="662"/>
                    </a:lnTo>
                    <a:lnTo>
                      <a:pt x="1643" y="669"/>
                    </a:lnTo>
                    <a:lnTo>
                      <a:pt x="1638" y="671"/>
                    </a:lnTo>
                    <a:lnTo>
                      <a:pt x="1638" y="676"/>
                    </a:lnTo>
                    <a:lnTo>
                      <a:pt x="1643" y="686"/>
                    </a:lnTo>
                    <a:lnTo>
                      <a:pt x="1649" y="691"/>
                    </a:lnTo>
                    <a:lnTo>
                      <a:pt x="1649" y="686"/>
                    </a:lnTo>
                    <a:close/>
                    <a:moveTo>
                      <a:pt x="1649" y="701"/>
                    </a:moveTo>
                    <a:lnTo>
                      <a:pt x="1652" y="696"/>
                    </a:lnTo>
                    <a:lnTo>
                      <a:pt x="1646" y="698"/>
                    </a:lnTo>
                    <a:lnTo>
                      <a:pt x="1649" y="701"/>
                    </a:lnTo>
                    <a:close/>
                    <a:moveTo>
                      <a:pt x="1663" y="656"/>
                    </a:moveTo>
                    <a:lnTo>
                      <a:pt x="1667" y="652"/>
                    </a:lnTo>
                    <a:lnTo>
                      <a:pt x="1658" y="644"/>
                    </a:lnTo>
                    <a:lnTo>
                      <a:pt x="1654" y="640"/>
                    </a:lnTo>
                    <a:lnTo>
                      <a:pt x="1659" y="641"/>
                    </a:lnTo>
                    <a:lnTo>
                      <a:pt x="1663" y="646"/>
                    </a:lnTo>
                    <a:lnTo>
                      <a:pt x="1669" y="648"/>
                    </a:lnTo>
                    <a:lnTo>
                      <a:pt x="1667" y="643"/>
                    </a:lnTo>
                    <a:lnTo>
                      <a:pt x="1664" y="638"/>
                    </a:lnTo>
                    <a:lnTo>
                      <a:pt x="1663" y="633"/>
                    </a:lnTo>
                    <a:lnTo>
                      <a:pt x="1659" y="629"/>
                    </a:lnTo>
                    <a:lnTo>
                      <a:pt x="1654" y="629"/>
                    </a:lnTo>
                    <a:lnTo>
                      <a:pt x="1654" y="634"/>
                    </a:lnTo>
                    <a:lnTo>
                      <a:pt x="1649" y="631"/>
                    </a:lnTo>
                    <a:lnTo>
                      <a:pt x="1644" y="631"/>
                    </a:lnTo>
                    <a:lnTo>
                      <a:pt x="1634" y="633"/>
                    </a:lnTo>
                    <a:lnTo>
                      <a:pt x="1631" y="636"/>
                    </a:lnTo>
                    <a:lnTo>
                      <a:pt x="1636" y="640"/>
                    </a:lnTo>
                    <a:lnTo>
                      <a:pt x="1639" y="641"/>
                    </a:lnTo>
                    <a:lnTo>
                      <a:pt x="1643" y="646"/>
                    </a:lnTo>
                    <a:lnTo>
                      <a:pt x="1651" y="655"/>
                    </a:lnTo>
                    <a:lnTo>
                      <a:pt x="1652" y="660"/>
                    </a:lnTo>
                    <a:lnTo>
                      <a:pt x="1655" y="662"/>
                    </a:lnTo>
                    <a:lnTo>
                      <a:pt x="1658" y="659"/>
                    </a:lnTo>
                    <a:lnTo>
                      <a:pt x="1663" y="656"/>
                    </a:lnTo>
                    <a:close/>
                    <a:moveTo>
                      <a:pt x="1658" y="691"/>
                    </a:moveTo>
                    <a:lnTo>
                      <a:pt x="1659" y="696"/>
                    </a:lnTo>
                    <a:lnTo>
                      <a:pt x="1659" y="691"/>
                    </a:lnTo>
                    <a:lnTo>
                      <a:pt x="1658" y="691"/>
                    </a:lnTo>
                    <a:close/>
                    <a:moveTo>
                      <a:pt x="1732" y="713"/>
                    </a:moveTo>
                    <a:lnTo>
                      <a:pt x="1728" y="718"/>
                    </a:lnTo>
                    <a:lnTo>
                      <a:pt x="1726" y="713"/>
                    </a:lnTo>
                    <a:lnTo>
                      <a:pt x="1728" y="709"/>
                    </a:lnTo>
                    <a:lnTo>
                      <a:pt x="1727" y="704"/>
                    </a:lnTo>
                    <a:lnTo>
                      <a:pt x="1722" y="707"/>
                    </a:lnTo>
                    <a:lnTo>
                      <a:pt x="1721" y="702"/>
                    </a:lnTo>
                    <a:lnTo>
                      <a:pt x="1716" y="699"/>
                    </a:lnTo>
                    <a:lnTo>
                      <a:pt x="1712" y="701"/>
                    </a:lnTo>
                    <a:lnTo>
                      <a:pt x="1709" y="696"/>
                    </a:lnTo>
                    <a:lnTo>
                      <a:pt x="1705" y="699"/>
                    </a:lnTo>
                    <a:lnTo>
                      <a:pt x="1705" y="694"/>
                    </a:lnTo>
                    <a:lnTo>
                      <a:pt x="1710" y="693"/>
                    </a:lnTo>
                    <a:lnTo>
                      <a:pt x="1714" y="694"/>
                    </a:lnTo>
                    <a:lnTo>
                      <a:pt x="1710" y="691"/>
                    </a:lnTo>
                    <a:lnTo>
                      <a:pt x="1705" y="690"/>
                    </a:lnTo>
                    <a:lnTo>
                      <a:pt x="1702" y="685"/>
                    </a:lnTo>
                    <a:lnTo>
                      <a:pt x="1697" y="680"/>
                    </a:lnTo>
                    <a:lnTo>
                      <a:pt x="1693" y="677"/>
                    </a:lnTo>
                    <a:lnTo>
                      <a:pt x="1689" y="675"/>
                    </a:lnTo>
                    <a:lnTo>
                      <a:pt x="1679" y="675"/>
                    </a:lnTo>
                    <a:lnTo>
                      <a:pt x="1674" y="673"/>
                    </a:lnTo>
                    <a:lnTo>
                      <a:pt x="1675" y="669"/>
                    </a:lnTo>
                    <a:lnTo>
                      <a:pt x="1670" y="665"/>
                    </a:lnTo>
                    <a:lnTo>
                      <a:pt x="1657" y="667"/>
                    </a:lnTo>
                    <a:lnTo>
                      <a:pt x="1658" y="672"/>
                    </a:lnTo>
                    <a:lnTo>
                      <a:pt x="1663" y="675"/>
                    </a:lnTo>
                    <a:lnTo>
                      <a:pt x="1667" y="673"/>
                    </a:lnTo>
                    <a:lnTo>
                      <a:pt x="1669" y="675"/>
                    </a:lnTo>
                    <a:lnTo>
                      <a:pt x="1665" y="677"/>
                    </a:lnTo>
                    <a:lnTo>
                      <a:pt x="1662" y="682"/>
                    </a:lnTo>
                    <a:lnTo>
                      <a:pt x="1659" y="687"/>
                    </a:lnTo>
                    <a:lnTo>
                      <a:pt x="1662" y="691"/>
                    </a:lnTo>
                    <a:lnTo>
                      <a:pt x="1665" y="687"/>
                    </a:lnTo>
                    <a:lnTo>
                      <a:pt x="1667" y="682"/>
                    </a:lnTo>
                    <a:lnTo>
                      <a:pt x="1673" y="680"/>
                    </a:lnTo>
                    <a:lnTo>
                      <a:pt x="1670" y="676"/>
                    </a:lnTo>
                    <a:lnTo>
                      <a:pt x="1673" y="677"/>
                    </a:lnTo>
                    <a:lnTo>
                      <a:pt x="1675" y="682"/>
                    </a:lnTo>
                    <a:lnTo>
                      <a:pt x="1679" y="687"/>
                    </a:lnTo>
                    <a:lnTo>
                      <a:pt x="1680" y="692"/>
                    </a:lnTo>
                    <a:lnTo>
                      <a:pt x="1678" y="696"/>
                    </a:lnTo>
                    <a:lnTo>
                      <a:pt x="1679" y="702"/>
                    </a:lnTo>
                    <a:lnTo>
                      <a:pt x="1683" y="702"/>
                    </a:lnTo>
                    <a:lnTo>
                      <a:pt x="1688" y="697"/>
                    </a:lnTo>
                    <a:lnTo>
                      <a:pt x="1689" y="702"/>
                    </a:lnTo>
                    <a:lnTo>
                      <a:pt x="1697" y="708"/>
                    </a:lnTo>
                    <a:lnTo>
                      <a:pt x="1694" y="710"/>
                    </a:lnTo>
                    <a:lnTo>
                      <a:pt x="1689" y="710"/>
                    </a:lnTo>
                    <a:lnTo>
                      <a:pt x="1690" y="715"/>
                    </a:lnTo>
                    <a:lnTo>
                      <a:pt x="1695" y="715"/>
                    </a:lnTo>
                    <a:lnTo>
                      <a:pt x="1699" y="713"/>
                    </a:lnTo>
                    <a:lnTo>
                      <a:pt x="1697" y="718"/>
                    </a:lnTo>
                    <a:lnTo>
                      <a:pt x="1701" y="713"/>
                    </a:lnTo>
                    <a:lnTo>
                      <a:pt x="1706" y="715"/>
                    </a:lnTo>
                    <a:lnTo>
                      <a:pt x="1707" y="710"/>
                    </a:lnTo>
                    <a:lnTo>
                      <a:pt x="1711" y="715"/>
                    </a:lnTo>
                    <a:lnTo>
                      <a:pt x="1716" y="719"/>
                    </a:lnTo>
                    <a:lnTo>
                      <a:pt x="1715" y="724"/>
                    </a:lnTo>
                    <a:lnTo>
                      <a:pt x="1720" y="723"/>
                    </a:lnTo>
                    <a:lnTo>
                      <a:pt x="1728" y="727"/>
                    </a:lnTo>
                    <a:lnTo>
                      <a:pt x="1728" y="733"/>
                    </a:lnTo>
                    <a:lnTo>
                      <a:pt x="1733" y="733"/>
                    </a:lnTo>
                    <a:lnTo>
                      <a:pt x="1737" y="728"/>
                    </a:lnTo>
                    <a:lnTo>
                      <a:pt x="1736" y="723"/>
                    </a:lnTo>
                    <a:lnTo>
                      <a:pt x="1732" y="713"/>
                    </a:lnTo>
                    <a:close/>
                    <a:moveTo>
                      <a:pt x="1669" y="635"/>
                    </a:moveTo>
                    <a:lnTo>
                      <a:pt x="1667" y="639"/>
                    </a:lnTo>
                    <a:lnTo>
                      <a:pt x="1669" y="643"/>
                    </a:lnTo>
                    <a:lnTo>
                      <a:pt x="1669" y="648"/>
                    </a:lnTo>
                    <a:lnTo>
                      <a:pt x="1674" y="651"/>
                    </a:lnTo>
                    <a:lnTo>
                      <a:pt x="1679" y="646"/>
                    </a:lnTo>
                    <a:lnTo>
                      <a:pt x="1679" y="641"/>
                    </a:lnTo>
                    <a:lnTo>
                      <a:pt x="1669" y="635"/>
                    </a:lnTo>
                    <a:close/>
                    <a:moveTo>
                      <a:pt x="1674" y="713"/>
                    </a:moveTo>
                    <a:lnTo>
                      <a:pt x="1675" y="709"/>
                    </a:lnTo>
                    <a:lnTo>
                      <a:pt x="1670" y="709"/>
                    </a:lnTo>
                    <a:lnTo>
                      <a:pt x="1674" y="713"/>
                    </a:lnTo>
                    <a:close/>
                    <a:moveTo>
                      <a:pt x="1669" y="693"/>
                    </a:moveTo>
                    <a:lnTo>
                      <a:pt x="1668" y="698"/>
                    </a:lnTo>
                    <a:lnTo>
                      <a:pt x="1673" y="699"/>
                    </a:lnTo>
                    <a:lnTo>
                      <a:pt x="1673" y="694"/>
                    </a:lnTo>
                    <a:lnTo>
                      <a:pt x="1676" y="691"/>
                    </a:lnTo>
                    <a:lnTo>
                      <a:pt x="1673" y="693"/>
                    </a:lnTo>
                    <a:lnTo>
                      <a:pt x="1669" y="693"/>
                    </a:lnTo>
                    <a:close/>
                    <a:moveTo>
                      <a:pt x="1678" y="708"/>
                    </a:moveTo>
                    <a:lnTo>
                      <a:pt x="1676" y="708"/>
                    </a:lnTo>
                    <a:lnTo>
                      <a:pt x="1679" y="713"/>
                    </a:lnTo>
                    <a:lnTo>
                      <a:pt x="1678" y="708"/>
                    </a:lnTo>
                    <a:close/>
                    <a:moveTo>
                      <a:pt x="1678" y="687"/>
                    </a:moveTo>
                    <a:lnTo>
                      <a:pt x="1674" y="688"/>
                    </a:lnTo>
                    <a:lnTo>
                      <a:pt x="1679" y="692"/>
                    </a:lnTo>
                    <a:lnTo>
                      <a:pt x="1678" y="687"/>
                    </a:lnTo>
                    <a:close/>
                    <a:moveTo>
                      <a:pt x="1674" y="662"/>
                    </a:moveTo>
                    <a:lnTo>
                      <a:pt x="1679" y="664"/>
                    </a:lnTo>
                    <a:lnTo>
                      <a:pt x="1684" y="660"/>
                    </a:lnTo>
                    <a:lnTo>
                      <a:pt x="1683" y="656"/>
                    </a:lnTo>
                    <a:lnTo>
                      <a:pt x="1679" y="651"/>
                    </a:lnTo>
                    <a:lnTo>
                      <a:pt x="1672" y="657"/>
                    </a:lnTo>
                    <a:lnTo>
                      <a:pt x="1674" y="662"/>
                    </a:lnTo>
                    <a:close/>
                    <a:moveTo>
                      <a:pt x="1679" y="713"/>
                    </a:moveTo>
                    <a:lnTo>
                      <a:pt x="1678" y="718"/>
                    </a:lnTo>
                    <a:lnTo>
                      <a:pt x="1680" y="723"/>
                    </a:lnTo>
                    <a:lnTo>
                      <a:pt x="1679" y="718"/>
                    </a:lnTo>
                    <a:lnTo>
                      <a:pt x="1681" y="713"/>
                    </a:lnTo>
                    <a:lnTo>
                      <a:pt x="1679" y="713"/>
                    </a:lnTo>
                    <a:close/>
                    <a:moveTo>
                      <a:pt x="1683" y="709"/>
                    </a:moveTo>
                    <a:lnTo>
                      <a:pt x="1683" y="704"/>
                    </a:lnTo>
                    <a:lnTo>
                      <a:pt x="1679" y="704"/>
                    </a:lnTo>
                    <a:lnTo>
                      <a:pt x="1683" y="709"/>
                    </a:lnTo>
                    <a:close/>
                    <a:moveTo>
                      <a:pt x="1684" y="718"/>
                    </a:moveTo>
                    <a:lnTo>
                      <a:pt x="1686" y="723"/>
                    </a:lnTo>
                    <a:lnTo>
                      <a:pt x="1691" y="719"/>
                    </a:lnTo>
                    <a:lnTo>
                      <a:pt x="1686" y="714"/>
                    </a:lnTo>
                    <a:lnTo>
                      <a:pt x="1684" y="718"/>
                    </a:lnTo>
                    <a:close/>
                    <a:moveTo>
                      <a:pt x="1700" y="659"/>
                    </a:moveTo>
                    <a:lnTo>
                      <a:pt x="1705" y="660"/>
                    </a:lnTo>
                    <a:lnTo>
                      <a:pt x="1705" y="655"/>
                    </a:lnTo>
                    <a:lnTo>
                      <a:pt x="1702" y="651"/>
                    </a:lnTo>
                    <a:lnTo>
                      <a:pt x="1689" y="646"/>
                    </a:lnTo>
                    <a:lnTo>
                      <a:pt x="1695" y="657"/>
                    </a:lnTo>
                    <a:lnTo>
                      <a:pt x="1700" y="659"/>
                    </a:lnTo>
                    <a:close/>
                    <a:moveTo>
                      <a:pt x="1689" y="670"/>
                    </a:moveTo>
                    <a:lnTo>
                      <a:pt x="1693" y="669"/>
                    </a:lnTo>
                    <a:lnTo>
                      <a:pt x="1702" y="673"/>
                    </a:lnTo>
                    <a:lnTo>
                      <a:pt x="1706" y="670"/>
                    </a:lnTo>
                    <a:lnTo>
                      <a:pt x="1702" y="665"/>
                    </a:lnTo>
                    <a:lnTo>
                      <a:pt x="1702" y="660"/>
                    </a:lnTo>
                    <a:lnTo>
                      <a:pt x="1693" y="659"/>
                    </a:lnTo>
                    <a:lnTo>
                      <a:pt x="1690" y="654"/>
                    </a:lnTo>
                    <a:lnTo>
                      <a:pt x="1686" y="655"/>
                    </a:lnTo>
                    <a:lnTo>
                      <a:pt x="1686" y="660"/>
                    </a:lnTo>
                    <a:lnTo>
                      <a:pt x="1685" y="665"/>
                    </a:lnTo>
                    <a:lnTo>
                      <a:pt x="1689" y="670"/>
                    </a:lnTo>
                    <a:close/>
                    <a:moveTo>
                      <a:pt x="1705" y="729"/>
                    </a:moveTo>
                    <a:lnTo>
                      <a:pt x="1702" y="724"/>
                    </a:lnTo>
                    <a:lnTo>
                      <a:pt x="1697" y="722"/>
                    </a:lnTo>
                    <a:lnTo>
                      <a:pt x="1694" y="717"/>
                    </a:lnTo>
                    <a:lnTo>
                      <a:pt x="1694" y="717"/>
                    </a:lnTo>
                    <a:lnTo>
                      <a:pt x="1695" y="727"/>
                    </a:lnTo>
                    <a:lnTo>
                      <a:pt x="1699" y="730"/>
                    </a:lnTo>
                    <a:lnTo>
                      <a:pt x="1712" y="740"/>
                    </a:lnTo>
                    <a:lnTo>
                      <a:pt x="1717" y="739"/>
                    </a:lnTo>
                    <a:lnTo>
                      <a:pt x="1715" y="734"/>
                    </a:lnTo>
                    <a:lnTo>
                      <a:pt x="1705" y="729"/>
                    </a:lnTo>
                    <a:close/>
                    <a:moveTo>
                      <a:pt x="1710" y="723"/>
                    </a:moveTo>
                    <a:lnTo>
                      <a:pt x="1709" y="719"/>
                    </a:lnTo>
                    <a:lnTo>
                      <a:pt x="1704" y="715"/>
                    </a:lnTo>
                    <a:lnTo>
                      <a:pt x="1704" y="719"/>
                    </a:lnTo>
                    <a:lnTo>
                      <a:pt x="1706" y="724"/>
                    </a:lnTo>
                    <a:lnTo>
                      <a:pt x="1710" y="723"/>
                    </a:lnTo>
                    <a:close/>
                    <a:moveTo>
                      <a:pt x="1712" y="728"/>
                    </a:moveTo>
                    <a:lnTo>
                      <a:pt x="1714" y="733"/>
                    </a:lnTo>
                    <a:lnTo>
                      <a:pt x="1717" y="733"/>
                    </a:lnTo>
                    <a:lnTo>
                      <a:pt x="1716" y="729"/>
                    </a:lnTo>
                    <a:lnTo>
                      <a:pt x="1712" y="728"/>
                    </a:lnTo>
                    <a:close/>
                    <a:moveTo>
                      <a:pt x="1727" y="692"/>
                    </a:moveTo>
                    <a:lnTo>
                      <a:pt x="1728" y="696"/>
                    </a:lnTo>
                    <a:lnTo>
                      <a:pt x="1731" y="701"/>
                    </a:lnTo>
                    <a:lnTo>
                      <a:pt x="1736" y="703"/>
                    </a:lnTo>
                    <a:lnTo>
                      <a:pt x="1736" y="698"/>
                    </a:lnTo>
                    <a:lnTo>
                      <a:pt x="1732" y="694"/>
                    </a:lnTo>
                    <a:lnTo>
                      <a:pt x="1727" y="692"/>
                    </a:lnTo>
                    <a:close/>
                    <a:moveTo>
                      <a:pt x="1751" y="694"/>
                    </a:moveTo>
                    <a:lnTo>
                      <a:pt x="1752" y="690"/>
                    </a:lnTo>
                    <a:lnTo>
                      <a:pt x="1751" y="680"/>
                    </a:lnTo>
                    <a:lnTo>
                      <a:pt x="1748" y="676"/>
                    </a:lnTo>
                    <a:lnTo>
                      <a:pt x="1747" y="671"/>
                    </a:lnTo>
                    <a:lnTo>
                      <a:pt x="1737" y="662"/>
                    </a:lnTo>
                    <a:lnTo>
                      <a:pt x="1733" y="659"/>
                    </a:lnTo>
                    <a:lnTo>
                      <a:pt x="1728" y="660"/>
                    </a:lnTo>
                    <a:lnTo>
                      <a:pt x="1725" y="664"/>
                    </a:lnTo>
                    <a:lnTo>
                      <a:pt x="1722" y="670"/>
                    </a:lnTo>
                    <a:lnTo>
                      <a:pt x="1727" y="670"/>
                    </a:lnTo>
                    <a:lnTo>
                      <a:pt x="1723" y="675"/>
                    </a:lnTo>
                    <a:lnTo>
                      <a:pt x="1728" y="672"/>
                    </a:lnTo>
                    <a:lnTo>
                      <a:pt x="1725" y="677"/>
                    </a:lnTo>
                    <a:lnTo>
                      <a:pt x="1728" y="682"/>
                    </a:lnTo>
                    <a:lnTo>
                      <a:pt x="1727" y="687"/>
                    </a:lnTo>
                    <a:lnTo>
                      <a:pt x="1728" y="691"/>
                    </a:lnTo>
                    <a:lnTo>
                      <a:pt x="1732" y="693"/>
                    </a:lnTo>
                    <a:lnTo>
                      <a:pt x="1736" y="694"/>
                    </a:lnTo>
                    <a:lnTo>
                      <a:pt x="1738" y="690"/>
                    </a:lnTo>
                    <a:lnTo>
                      <a:pt x="1733" y="685"/>
                    </a:lnTo>
                    <a:lnTo>
                      <a:pt x="1738" y="688"/>
                    </a:lnTo>
                    <a:lnTo>
                      <a:pt x="1741" y="683"/>
                    </a:lnTo>
                    <a:lnTo>
                      <a:pt x="1737" y="678"/>
                    </a:lnTo>
                    <a:lnTo>
                      <a:pt x="1741" y="683"/>
                    </a:lnTo>
                    <a:lnTo>
                      <a:pt x="1741" y="688"/>
                    </a:lnTo>
                    <a:lnTo>
                      <a:pt x="1739" y="692"/>
                    </a:lnTo>
                    <a:lnTo>
                      <a:pt x="1744" y="692"/>
                    </a:lnTo>
                    <a:lnTo>
                      <a:pt x="1743" y="688"/>
                    </a:lnTo>
                    <a:lnTo>
                      <a:pt x="1746" y="693"/>
                    </a:lnTo>
                    <a:lnTo>
                      <a:pt x="1751" y="694"/>
                    </a:lnTo>
                    <a:close/>
                    <a:moveTo>
                      <a:pt x="1741" y="697"/>
                    </a:moveTo>
                    <a:lnTo>
                      <a:pt x="1738" y="696"/>
                    </a:lnTo>
                    <a:lnTo>
                      <a:pt x="1739" y="701"/>
                    </a:lnTo>
                    <a:lnTo>
                      <a:pt x="1744" y="706"/>
                    </a:lnTo>
                    <a:lnTo>
                      <a:pt x="1748" y="704"/>
                    </a:lnTo>
                    <a:lnTo>
                      <a:pt x="1746" y="699"/>
                    </a:lnTo>
                    <a:lnTo>
                      <a:pt x="1741" y="697"/>
                    </a:lnTo>
                    <a:close/>
                    <a:moveTo>
                      <a:pt x="1752" y="708"/>
                    </a:moveTo>
                    <a:lnTo>
                      <a:pt x="1751" y="713"/>
                    </a:lnTo>
                    <a:lnTo>
                      <a:pt x="1756" y="710"/>
                    </a:lnTo>
                    <a:lnTo>
                      <a:pt x="1753" y="706"/>
                    </a:lnTo>
                    <a:lnTo>
                      <a:pt x="1752" y="708"/>
                    </a:lnTo>
                    <a:close/>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39" name="Rectangle 338"/>
              <p:cNvSpPr>
                <a:spLocks noChangeArrowheads="1"/>
              </p:cNvSpPr>
              <p:nvPr/>
            </p:nvSpPr>
            <p:spPr bwMode="auto">
              <a:xfrm>
                <a:off x="1199590" y="474956"/>
                <a:ext cx="290195" cy="154940"/>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AK</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78" name="Group 177"/>
            <p:cNvGrpSpPr/>
            <p:nvPr/>
          </p:nvGrpSpPr>
          <p:grpSpPr>
            <a:xfrm>
              <a:off x="2057400" y="2152650"/>
              <a:ext cx="692193" cy="937937"/>
              <a:chOff x="0" y="0"/>
              <a:chExt cx="719262" cy="974683"/>
            </a:xfrm>
          </p:grpSpPr>
          <p:sp>
            <p:nvSpPr>
              <p:cNvPr id="336" name="Freeform 335">
                <a:hlinkClick r:id="rId6"/>
              </p:cNvPr>
              <p:cNvSpPr>
                <a:spLocks/>
              </p:cNvSpPr>
              <p:nvPr/>
            </p:nvSpPr>
            <p:spPr bwMode="auto">
              <a:xfrm>
                <a:off x="0" y="0"/>
                <a:ext cx="719262" cy="974683"/>
              </a:xfrm>
              <a:custGeom>
                <a:avLst/>
                <a:gdLst>
                  <a:gd name="T0" fmla="*/ 12 w 438"/>
                  <a:gd name="T1" fmla="*/ 339 h 512"/>
                  <a:gd name="T2" fmla="*/ 18 w 438"/>
                  <a:gd name="T3" fmla="*/ 339 h 512"/>
                  <a:gd name="T4" fmla="*/ 24 w 438"/>
                  <a:gd name="T5" fmla="*/ 335 h 512"/>
                  <a:gd name="T6" fmla="*/ 30 w 438"/>
                  <a:gd name="T7" fmla="*/ 323 h 512"/>
                  <a:gd name="T8" fmla="*/ 24 w 438"/>
                  <a:gd name="T9" fmla="*/ 315 h 512"/>
                  <a:gd name="T10" fmla="*/ 18 w 438"/>
                  <a:gd name="T11" fmla="*/ 308 h 512"/>
                  <a:gd name="T12" fmla="*/ 20 w 438"/>
                  <a:gd name="T13" fmla="*/ 297 h 512"/>
                  <a:gd name="T14" fmla="*/ 20 w 438"/>
                  <a:gd name="T15" fmla="*/ 287 h 512"/>
                  <a:gd name="T16" fmla="*/ 35 w 438"/>
                  <a:gd name="T17" fmla="*/ 272 h 512"/>
                  <a:gd name="T18" fmla="*/ 41 w 438"/>
                  <a:gd name="T19" fmla="*/ 259 h 512"/>
                  <a:gd name="T20" fmla="*/ 43 w 438"/>
                  <a:gd name="T21" fmla="*/ 240 h 512"/>
                  <a:gd name="T22" fmla="*/ 52 w 438"/>
                  <a:gd name="T23" fmla="*/ 232 h 512"/>
                  <a:gd name="T24" fmla="*/ 73 w 438"/>
                  <a:gd name="T25" fmla="*/ 217 h 512"/>
                  <a:gd name="T26" fmla="*/ 60 w 438"/>
                  <a:gd name="T27" fmla="*/ 202 h 512"/>
                  <a:gd name="T28" fmla="*/ 58 w 438"/>
                  <a:gd name="T29" fmla="*/ 190 h 512"/>
                  <a:gd name="T30" fmla="*/ 56 w 438"/>
                  <a:gd name="T31" fmla="*/ 178 h 512"/>
                  <a:gd name="T32" fmla="*/ 50 w 438"/>
                  <a:gd name="T33" fmla="*/ 162 h 512"/>
                  <a:gd name="T34" fmla="*/ 52 w 438"/>
                  <a:gd name="T35" fmla="*/ 145 h 512"/>
                  <a:gd name="T36" fmla="*/ 58 w 438"/>
                  <a:gd name="T37" fmla="*/ 128 h 512"/>
                  <a:gd name="T38" fmla="*/ 57 w 438"/>
                  <a:gd name="T39" fmla="*/ 112 h 512"/>
                  <a:gd name="T40" fmla="*/ 58 w 438"/>
                  <a:gd name="T41" fmla="*/ 94 h 512"/>
                  <a:gd name="T42" fmla="*/ 61 w 438"/>
                  <a:gd name="T43" fmla="*/ 84 h 512"/>
                  <a:gd name="T44" fmla="*/ 60 w 438"/>
                  <a:gd name="T45" fmla="*/ 67 h 512"/>
                  <a:gd name="T46" fmla="*/ 72 w 438"/>
                  <a:gd name="T47" fmla="*/ 61 h 512"/>
                  <a:gd name="T48" fmla="*/ 83 w 438"/>
                  <a:gd name="T49" fmla="*/ 65 h 512"/>
                  <a:gd name="T50" fmla="*/ 90 w 438"/>
                  <a:gd name="T51" fmla="*/ 76 h 512"/>
                  <a:gd name="T52" fmla="*/ 102 w 438"/>
                  <a:gd name="T53" fmla="*/ 72 h 512"/>
                  <a:gd name="T54" fmla="*/ 118 w 438"/>
                  <a:gd name="T55" fmla="*/ 0 h 512"/>
                  <a:gd name="T56" fmla="*/ 265 w 438"/>
                  <a:gd name="T57" fmla="*/ 25 h 512"/>
                  <a:gd name="T58" fmla="*/ 438 w 438"/>
                  <a:gd name="T59" fmla="*/ 49 h 512"/>
                  <a:gd name="T60" fmla="*/ 380 w 438"/>
                  <a:gd name="T61" fmla="*/ 512 h 512"/>
                  <a:gd name="T62" fmla="*/ 242 w 438"/>
                  <a:gd name="T63" fmla="*/ 494 h 512"/>
                  <a:gd name="T64" fmla="*/ 16 w 438"/>
                  <a:gd name="T65" fmla="*/ 365 h 512"/>
                  <a:gd name="T66" fmla="*/ 3 w 438"/>
                  <a:gd name="T67" fmla="*/ 35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8" h="512">
                    <a:moveTo>
                      <a:pt x="11" y="339"/>
                    </a:moveTo>
                    <a:lnTo>
                      <a:pt x="12" y="339"/>
                    </a:lnTo>
                    <a:lnTo>
                      <a:pt x="15" y="338"/>
                    </a:lnTo>
                    <a:lnTo>
                      <a:pt x="18" y="339"/>
                    </a:lnTo>
                    <a:lnTo>
                      <a:pt x="22" y="341"/>
                    </a:lnTo>
                    <a:lnTo>
                      <a:pt x="24" y="335"/>
                    </a:lnTo>
                    <a:lnTo>
                      <a:pt x="30" y="333"/>
                    </a:lnTo>
                    <a:lnTo>
                      <a:pt x="30" y="323"/>
                    </a:lnTo>
                    <a:lnTo>
                      <a:pt x="29" y="319"/>
                    </a:lnTo>
                    <a:lnTo>
                      <a:pt x="24" y="315"/>
                    </a:lnTo>
                    <a:lnTo>
                      <a:pt x="19" y="314"/>
                    </a:lnTo>
                    <a:lnTo>
                      <a:pt x="18" y="308"/>
                    </a:lnTo>
                    <a:lnTo>
                      <a:pt x="20" y="303"/>
                    </a:lnTo>
                    <a:lnTo>
                      <a:pt x="20" y="297"/>
                    </a:lnTo>
                    <a:lnTo>
                      <a:pt x="19" y="292"/>
                    </a:lnTo>
                    <a:lnTo>
                      <a:pt x="20" y="287"/>
                    </a:lnTo>
                    <a:lnTo>
                      <a:pt x="26" y="284"/>
                    </a:lnTo>
                    <a:lnTo>
                      <a:pt x="35" y="272"/>
                    </a:lnTo>
                    <a:lnTo>
                      <a:pt x="38" y="265"/>
                    </a:lnTo>
                    <a:lnTo>
                      <a:pt x="41" y="259"/>
                    </a:lnTo>
                    <a:lnTo>
                      <a:pt x="41" y="250"/>
                    </a:lnTo>
                    <a:lnTo>
                      <a:pt x="43" y="240"/>
                    </a:lnTo>
                    <a:lnTo>
                      <a:pt x="49" y="238"/>
                    </a:lnTo>
                    <a:lnTo>
                      <a:pt x="52" y="232"/>
                    </a:lnTo>
                    <a:lnTo>
                      <a:pt x="69" y="223"/>
                    </a:lnTo>
                    <a:lnTo>
                      <a:pt x="73" y="217"/>
                    </a:lnTo>
                    <a:lnTo>
                      <a:pt x="69" y="212"/>
                    </a:lnTo>
                    <a:lnTo>
                      <a:pt x="60" y="202"/>
                    </a:lnTo>
                    <a:lnTo>
                      <a:pt x="60" y="196"/>
                    </a:lnTo>
                    <a:lnTo>
                      <a:pt x="58" y="190"/>
                    </a:lnTo>
                    <a:lnTo>
                      <a:pt x="58" y="185"/>
                    </a:lnTo>
                    <a:lnTo>
                      <a:pt x="56" y="178"/>
                    </a:lnTo>
                    <a:lnTo>
                      <a:pt x="50" y="167"/>
                    </a:lnTo>
                    <a:lnTo>
                      <a:pt x="50" y="162"/>
                    </a:lnTo>
                    <a:lnTo>
                      <a:pt x="50" y="156"/>
                    </a:lnTo>
                    <a:lnTo>
                      <a:pt x="52" y="145"/>
                    </a:lnTo>
                    <a:lnTo>
                      <a:pt x="57" y="140"/>
                    </a:lnTo>
                    <a:lnTo>
                      <a:pt x="58" y="128"/>
                    </a:lnTo>
                    <a:lnTo>
                      <a:pt x="56" y="117"/>
                    </a:lnTo>
                    <a:lnTo>
                      <a:pt x="57" y="112"/>
                    </a:lnTo>
                    <a:lnTo>
                      <a:pt x="58" y="105"/>
                    </a:lnTo>
                    <a:lnTo>
                      <a:pt x="58" y="94"/>
                    </a:lnTo>
                    <a:lnTo>
                      <a:pt x="58" y="90"/>
                    </a:lnTo>
                    <a:lnTo>
                      <a:pt x="61" y="84"/>
                    </a:lnTo>
                    <a:lnTo>
                      <a:pt x="58" y="74"/>
                    </a:lnTo>
                    <a:lnTo>
                      <a:pt x="60" y="67"/>
                    </a:lnTo>
                    <a:lnTo>
                      <a:pt x="67" y="63"/>
                    </a:lnTo>
                    <a:lnTo>
                      <a:pt x="72" y="61"/>
                    </a:lnTo>
                    <a:lnTo>
                      <a:pt x="77" y="65"/>
                    </a:lnTo>
                    <a:lnTo>
                      <a:pt x="83" y="65"/>
                    </a:lnTo>
                    <a:lnTo>
                      <a:pt x="88" y="71"/>
                    </a:lnTo>
                    <a:lnTo>
                      <a:pt x="90" y="76"/>
                    </a:lnTo>
                    <a:lnTo>
                      <a:pt x="95" y="78"/>
                    </a:lnTo>
                    <a:lnTo>
                      <a:pt x="102" y="72"/>
                    </a:lnTo>
                    <a:lnTo>
                      <a:pt x="106" y="64"/>
                    </a:lnTo>
                    <a:lnTo>
                      <a:pt x="118" y="0"/>
                    </a:lnTo>
                    <a:lnTo>
                      <a:pt x="176" y="10"/>
                    </a:lnTo>
                    <a:lnTo>
                      <a:pt x="265" y="25"/>
                    </a:lnTo>
                    <a:lnTo>
                      <a:pt x="350" y="37"/>
                    </a:lnTo>
                    <a:lnTo>
                      <a:pt x="438" y="49"/>
                    </a:lnTo>
                    <a:lnTo>
                      <a:pt x="380" y="509"/>
                    </a:lnTo>
                    <a:lnTo>
                      <a:pt x="380" y="512"/>
                    </a:lnTo>
                    <a:lnTo>
                      <a:pt x="345" y="508"/>
                    </a:lnTo>
                    <a:lnTo>
                      <a:pt x="242" y="494"/>
                    </a:lnTo>
                    <a:lnTo>
                      <a:pt x="153" y="444"/>
                    </a:lnTo>
                    <a:lnTo>
                      <a:pt x="16" y="365"/>
                    </a:lnTo>
                    <a:lnTo>
                      <a:pt x="0" y="356"/>
                    </a:lnTo>
                    <a:lnTo>
                      <a:pt x="3" y="350"/>
                    </a:lnTo>
                    <a:lnTo>
                      <a:pt x="11" y="339"/>
                    </a:lnTo>
                  </a:path>
                </a:pathLst>
              </a:custGeom>
              <a:solidFill>
                <a:srgbClr val="B3A2C7"/>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37" name="Rectangle 336"/>
              <p:cNvSpPr>
                <a:spLocks noChangeArrowheads="1"/>
              </p:cNvSpPr>
              <p:nvPr/>
            </p:nvSpPr>
            <p:spPr bwMode="auto">
              <a:xfrm>
                <a:off x="291212" y="373591"/>
                <a:ext cx="243355" cy="155034"/>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AZ</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79" name="Group 178"/>
            <p:cNvGrpSpPr/>
            <p:nvPr/>
          </p:nvGrpSpPr>
          <p:grpSpPr>
            <a:xfrm>
              <a:off x="2752725" y="1638300"/>
              <a:ext cx="744780" cy="676244"/>
              <a:chOff x="0" y="0"/>
              <a:chExt cx="773453" cy="702457"/>
            </a:xfrm>
          </p:grpSpPr>
          <p:sp>
            <p:nvSpPr>
              <p:cNvPr id="334" name="Freeform 333">
                <a:hlinkClick r:id="rId7"/>
              </p:cNvPr>
              <p:cNvSpPr>
                <a:spLocks/>
              </p:cNvSpPr>
              <p:nvPr/>
            </p:nvSpPr>
            <p:spPr bwMode="auto">
              <a:xfrm>
                <a:off x="0" y="0"/>
                <a:ext cx="773453" cy="702457"/>
              </a:xfrm>
              <a:custGeom>
                <a:avLst/>
                <a:gdLst>
                  <a:gd name="T0" fmla="*/ 0 w 471"/>
                  <a:gd name="T1" fmla="*/ 328 h 369"/>
                  <a:gd name="T2" fmla="*/ 42 w 471"/>
                  <a:gd name="T3" fmla="*/ 0 h 369"/>
                  <a:gd name="T4" fmla="*/ 101 w 471"/>
                  <a:gd name="T5" fmla="*/ 7 h 369"/>
                  <a:gd name="T6" fmla="*/ 200 w 471"/>
                  <a:gd name="T7" fmla="*/ 18 h 369"/>
                  <a:gd name="T8" fmla="*/ 252 w 471"/>
                  <a:gd name="T9" fmla="*/ 23 h 369"/>
                  <a:gd name="T10" fmla="*/ 349 w 471"/>
                  <a:gd name="T11" fmla="*/ 30 h 369"/>
                  <a:gd name="T12" fmla="*/ 404 w 471"/>
                  <a:gd name="T13" fmla="*/ 34 h 369"/>
                  <a:gd name="T14" fmla="*/ 465 w 471"/>
                  <a:gd name="T15" fmla="*/ 38 h 369"/>
                  <a:gd name="T16" fmla="*/ 471 w 471"/>
                  <a:gd name="T17" fmla="*/ 41 h 369"/>
                  <a:gd name="T18" fmla="*/ 467 w 471"/>
                  <a:gd name="T19" fmla="*/ 121 h 369"/>
                  <a:gd name="T20" fmla="*/ 455 w 471"/>
                  <a:gd name="T21" fmla="*/ 369 h 369"/>
                  <a:gd name="T22" fmla="*/ 391 w 471"/>
                  <a:gd name="T23" fmla="*/ 365 h 369"/>
                  <a:gd name="T24" fmla="*/ 318 w 471"/>
                  <a:gd name="T25" fmla="*/ 359 h 369"/>
                  <a:gd name="T26" fmla="*/ 202 w 471"/>
                  <a:gd name="T27" fmla="*/ 350 h 369"/>
                  <a:gd name="T28" fmla="*/ 107 w 471"/>
                  <a:gd name="T29" fmla="*/ 340 h 369"/>
                  <a:gd name="T30" fmla="*/ 0 w 471"/>
                  <a:gd name="T31" fmla="*/ 328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1" h="369">
                    <a:moveTo>
                      <a:pt x="0" y="328"/>
                    </a:moveTo>
                    <a:lnTo>
                      <a:pt x="42" y="0"/>
                    </a:lnTo>
                    <a:lnTo>
                      <a:pt x="101" y="7"/>
                    </a:lnTo>
                    <a:lnTo>
                      <a:pt x="200" y="18"/>
                    </a:lnTo>
                    <a:lnTo>
                      <a:pt x="252" y="23"/>
                    </a:lnTo>
                    <a:lnTo>
                      <a:pt x="349" y="30"/>
                    </a:lnTo>
                    <a:lnTo>
                      <a:pt x="404" y="34"/>
                    </a:lnTo>
                    <a:lnTo>
                      <a:pt x="465" y="38"/>
                    </a:lnTo>
                    <a:lnTo>
                      <a:pt x="471" y="41"/>
                    </a:lnTo>
                    <a:lnTo>
                      <a:pt x="467" y="121"/>
                    </a:lnTo>
                    <a:lnTo>
                      <a:pt x="455" y="369"/>
                    </a:lnTo>
                    <a:lnTo>
                      <a:pt x="391" y="365"/>
                    </a:lnTo>
                    <a:lnTo>
                      <a:pt x="318" y="359"/>
                    </a:lnTo>
                    <a:lnTo>
                      <a:pt x="202" y="350"/>
                    </a:lnTo>
                    <a:lnTo>
                      <a:pt x="107" y="340"/>
                    </a:lnTo>
                    <a:lnTo>
                      <a:pt x="0" y="328"/>
                    </a:lnTo>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35" name="Rectangle 334"/>
              <p:cNvSpPr>
                <a:spLocks noChangeArrowheads="1"/>
              </p:cNvSpPr>
              <p:nvPr/>
            </p:nvSpPr>
            <p:spPr bwMode="auto">
              <a:xfrm>
                <a:off x="294421" y="294136"/>
                <a:ext cx="247657" cy="154972"/>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CO</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80" name="Group 179"/>
            <p:cNvGrpSpPr/>
            <p:nvPr/>
          </p:nvGrpSpPr>
          <p:grpSpPr>
            <a:xfrm>
              <a:off x="2076450" y="323850"/>
              <a:ext cx="608420" cy="1143378"/>
              <a:chOff x="0" y="6350"/>
              <a:chExt cx="632228" cy="1187895"/>
            </a:xfrm>
          </p:grpSpPr>
          <p:sp>
            <p:nvSpPr>
              <p:cNvPr id="332" name="Freeform 331">
                <a:hlinkClick r:id="rId8"/>
              </p:cNvPr>
              <p:cNvSpPr>
                <a:spLocks/>
              </p:cNvSpPr>
              <p:nvPr/>
            </p:nvSpPr>
            <p:spPr bwMode="auto">
              <a:xfrm>
                <a:off x="0" y="6350"/>
                <a:ext cx="632228" cy="1187895"/>
              </a:xfrm>
              <a:custGeom>
                <a:avLst/>
                <a:gdLst>
                  <a:gd name="T0" fmla="*/ 29 w 385"/>
                  <a:gd name="T1" fmla="*/ 415 h 624"/>
                  <a:gd name="T2" fmla="*/ 35 w 385"/>
                  <a:gd name="T3" fmla="*/ 410 h 624"/>
                  <a:gd name="T4" fmla="*/ 40 w 385"/>
                  <a:gd name="T5" fmla="*/ 392 h 624"/>
                  <a:gd name="T6" fmla="*/ 40 w 385"/>
                  <a:gd name="T7" fmla="*/ 381 h 624"/>
                  <a:gd name="T8" fmla="*/ 31 w 385"/>
                  <a:gd name="T9" fmla="*/ 377 h 624"/>
                  <a:gd name="T10" fmla="*/ 32 w 385"/>
                  <a:gd name="T11" fmla="*/ 357 h 624"/>
                  <a:gd name="T12" fmla="*/ 44 w 385"/>
                  <a:gd name="T13" fmla="*/ 342 h 624"/>
                  <a:gd name="T14" fmla="*/ 57 w 385"/>
                  <a:gd name="T15" fmla="*/ 331 h 624"/>
                  <a:gd name="T16" fmla="*/ 61 w 385"/>
                  <a:gd name="T17" fmla="*/ 322 h 624"/>
                  <a:gd name="T18" fmla="*/ 78 w 385"/>
                  <a:gd name="T19" fmla="*/ 296 h 624"/>
                  <a:gd name="T20" fmla="*/ 93 w 385"/>
                  <a:gd name="T21" fmla="*/ 277 h 624"/>
                  <a:gd name="T22" fmla="*/ 81 w 385"/>
                  <a:gd name="T23" fmla="*/ 256 h 624"/>
                  <a:gd name="T24" fmla="*/ 76 w 385"/>
                  <a:gd name="T25" fmla="*/ 248 h 624"/>
                  <a:gd name="T26" fmla="*/ 74 w 385"/>
                  <a:gd name="T27" fmla="*/ 236 h 624"/>
                  <a:gd name="T28" fmla="*/ 73 w 385"/>
                  <a:gd name="T29" fmla="*/ 209 h 624"/>
                  <a:gd name="T30" fmla="*/ 77 w 385"/>
                  <a:gd name="T31" fmla="*/ 187 h 624"/>
                  <a:gd name="T32" fmla="*/ 118 w 385"/>
                  <a:gd name="T33" fmla="*/ 0 h 624"/>
                  <a:gd name="T34" fmla="*/ 171 w 385"/>
                  <a:gd name="T35" fmla="*/ 11 h 624"/>
                  <a:gd name="T36" fmla="*/ 154 w 385"/>
                  <a:gd name="T37" fmla="*/ 91 h 624"/>
                  <a:gd name="T38" fmla="*/ 162 w 385"/>
                  <a:gd name="T39" fmla="*/ 110 h 624"/>
                  <a:gd name="T40" fmla="*/ 168 w 385"/>
                  <a:gd name="T41" fmla="*/ 126 h 624"/>
                  <a:gd name="T42" fmla="*/ 169 w 385"/>
                  <a:gd name="T43" fmla="*/ 137 h 624"/>
                  <a:gd name="T44" fmla="*/ 172 w 385"/>
                  <a:gd name="T45" fmla="*/ 148 h 624"/>
                  <a:gd name="T46" fmla="*/ 181 w 385"/>
                  <a:gd name="T47" fmla="*/ 157 h 624"/>
                  <a:gd name="T48" fmla="*/ 187 w 385"/>
                  <a:gd name="T49" fmla="*/ 167 h 624"/>
                  <a:gd name="T50" fmla="*/ 195 w 385"/>
                  <a:gd name="T51" fmla="*/ 183 h 624"/>
                  <a:gd name="T52" fmla="*/ 199 w 385"/>
                  <a:gd name="T53" fmla="*/ 191 h 624"/>
                  <a:gd name="T54" fmla="*/ 204 w 385"/>
                  <a:gd name="T55" fmla="*/ 201 h 624"/>
                  <a:gd name="T56" fmla="*/ 213 w 385"/>
                  <a:gd name="T57" fmla="*/ 206 h 624"/>
                  <a:gd name="T58" fmla="*/ 217 w 385"/>
                  <a:gd name="T59" fmla="*/ 214 h 624"/>
                  <a:gd name="T60" fmla="*/ 228 w 385"/>
                  <a:gd name="T61" fmla="*/ 216 h 624"/>
                  <a:gd name="T62" fmla="*/ 217 w 385"/>
                  <a:gd name="T63" fmla="*/ 243 h 624"/>
                  <a:gd name="T64" fmla="*/ 211 w 385"/>
                  <a:gd name="T65" fmla="*/ 254 h 624"/>
                  <a:gd name="T66" fmla="*/ 210 w 385"/>
                  <a:gd name="T67" fmla="*/ 263 h 624"/>
                  <a:gd name="T68" fmla="*/ 211 w 385"/>
                  <a:gd name="T69" fmla="*/ 280 h 624"/>
                  <a:gd name="T70" fmla="*/ 203 w 385"/>
                  <a:gd name="T71" fmla="*/ 285 h 624"/>
                  <a:gd name="T72" fmla="*/ 200 w 385"/>
                  <a:gd name="T73" fmla="*/ 296 h 624"/>
                  <a:gd name="T74" fmla="*/ 206 w 385"/>
                  <a:gd name="T75" fmla="*/ 304 h 624"/>
                  <a:gd name="T76" fmla="*/ 215 w 385"/>
                  <a:gd name="T77" fmla="*/ 309 h 624"/>
                  <a:gd name="T78" fmla="*/ 238 w 385"/>
                  <a:gd name="T79" fmla="*/ 303 h 624"/>
                  <a:gd name="T80" fmla="*/ 242 w 385"/>
                  <a:gd name="T81" fmla="*/ 319 h 624"/>
                  <a:gd name="T82" fmla="*/ 249 w 385"/>
                  <a:gd name="T83" fmla="*/ 343 h 624"/>
                  <a:gd name="T84" fmla="*/ 255 w 385"/>
                  <a:gd name="T85" fmla="*/ 354 h 624"/>
                  <a:gd name="T86" fmla="*/ 252 w 385"/>
                  <a:gd name="T87" fmla="*/ 366 h 624"/>
                  <a:gd name="T88" fmla="*/ 257 w 385"/>
                  <a:gd name="T89" fmla="*/ 377 h 624"/>
                  <a:gd name="T90" fmla="*/ 270 w 385"/>
                  <a:gd name="T91" fmla="*/ 380 h 624"/>
                  <a:gd name="T92" fmla="*/ 271 w 385"/>
                  <a:gd name="T93" fmla="*/ 395 h 624"/>
                  <a:gd name="T94" fmla="*/ 272 w 385"/>
                  <a:gd name="T95" fmla="*/ 404 h 624"/>
                  <a:gd name="T96" fmla="*/ 280 w 385"/>
                  <a:gd name="T97" fmla="*/ 415 h 624"/>
                  <a:gd name="T98" fmla="*/ 283 w 385"/>
                  <a:gd name="T99" fmla="*/ 408 h 624"/>
                  <a:gd name="T100" fmla="*/ 299 w 385"/>
                  <a:gd name="T101" fmla="*/ 408 h 624"/>
                  <a:gd name="T102" fmla="*/ 310 w 385"/>
                  <a:gd name="T103" fmla="*/ 410 h 624"/>
                  <a:gd name="T104" fmla="*/ 318 w 385"/>
                  <a:gd name="T105" fmla="*/ 404 h 624"/>
                  <a:gd name="T106" fmla="*/ 339 w 385"/>
                  <a:gd name="T107" fmla="*/ 408 h 624"/>
                  <a:gd name="T108" fmla="*/ 350 w 385"/>
                  <a:gd name="T109" fmla="*/ 410 h 624"/>
                  <a:gd name="T110" fmla="*/ 360 w 385"/>
                  <a:gd name="T111" fmla="*/ 410 h 624"/>
                  <a:gd name="T112" fmla="*/ 374 w 385"/>
                  <a:gd name="T113" fmla="*/ 400 h 624"/>
                  <a:gd name="T114" fmla="*/ 381 w 385"/>
                  <a:gd name="T115" fmla="*/ 417 h 624"/>
                  <a:gd name="T116" fmla="*/ 355 w 385"/>
                  <a:gd name="T117" fmla="*/ 624 h 624"/>
                  <a:gd name="T118" fmla="*/ 200 w 385"/>
                  <a:gd name="T119" fmla="*/ 600 h 624"/>
                  <a:gd name="T120" fmla="*/ 96 w 385"/>
                  <a:gd name="T121" fmla="*/ 581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 h="624">
                    <a:moveTo>
                      <a:pt x="0" y="560"/>
                    </a:moveTo>
                    <a:lnTo>
                      <a:pt x="29" y="415"/>
                    </a:lnTo>
                    <a:lnTo>
                      <a:pt x="32" y="411"/>
                    </a:lnTo>
                    <a:lnTo>
                      <a:pt x="35" y="410"/>
                    </a:lnTo>
                    <a:lnTo>
                      <a:pt x="39" y="399"/>
                    </a:lnTo>
                    <a:lnTo>
                      <a:pt x="40" y="392"/>
                    </a:lnTo>
                    <a:lnTo>
                      <a:pt x="44" y="387"/>
                    </a:lnTo>
                    <a:lnTo>
                      <a:pt x="40" y="381"/>
                    </a:lnTo>
                    <a:lnTo>
                      <a:pt x="36" y="379"/>
                    </a:lnTo>
                    <a:lnTo>
                      <a:pt x="31" y="377"/>
                    </a:lnTo>
                    <a:lnTo>
                      <a:pt x="28" y="373"/>
                    </a:lnTo>
                    <a:lnTo>
                      <a:pt x="32" y="357"/>
                    </a:lnTo>
                    <a:lnTo>
                      <a:pt x="38" y="353"/>
                    </a:lnTo>
                    <a:lnTo>
                      <a:pt x="44" y="342"/>
                    </a:lnTo>
                    <a:lnTo>
                      <a:pt x="53" y="336"/>
                    </a:lnTo>
                    <a:lnTo>
                      <a:pt x="57" y="331"/>
                    </a:lnTo>
                    <a:lnTo>
                      <a:pt x="59" y="326"/>
                    </a:lnTo>
                    <a:lnTo>
                      <a:pt x="61" y="322"/>
                    </a:lnTo>
                    <a:lnTo>
                      <a:pt x="70" y="311"/>
                    </a:lnTo>
                    <a:lnTo>
                      <a:pt x="78" y="296"/>
                    </a:lnTo>
                    <a:lnTo>
                      <a:pt x="89" y="282"/>
                    </a:lnTo>
                    <a:lnTo>
                      <a:pt x="93" y="277"/>
                    </a:lnTo>
                    <a:lnTo>
                      <a:pt x="91" y="266"/>
                    </a:lnTo>
                    <a:lnTo>
                      <a:pt x="81" y="256"/>
                    </a:lnTo>
                    <a:lnTo>
                      <a:pt x="78" y="254"/>
                    </a:lnTo>
                    <a:lnTo>
                      <a:pt x="76" y="248"/>
                    </a:lnTo>
                    <a:lnTo>
                      <a:pt x="76" y="240"/>
                    </a:lnTo>
                    <a:lnTo>
                      <a:pt x="74" y="236"/>
                    </a:lnTo>
                    <a:lnTo>
                      <a:pt x="76" y="220"/>
                    </a:lnTo>
                    <a:lnTo>
                      <a:pt x="73" y="209"/>
                    </a:lnTo>
                    <a:lnTo>
                      <a:pt x="76" y="204"/>
                    </a:lnTo>
                    <a:lnTo>
                      <a:pt x="77" y="187"/>
                    </a:lnTo>
                    <a:lnTo>
                      <a:pt x="116" y="3"/>
                    </a:lnTo>
                    <a:lnTo>
                      <a:pt x="118" y="0"/>
                    </a:lnTo>
                    <a:lnTo>
                      <a:pt x="158" y="8"/>
                    </a:lnTo>
                    <a:lnTo>
                      <a:pt x="171" y="11"/>
                    </a:lnTo>
                    <a:lnTo>
                      <a:pt x="169" y="14"/>
                    </a:lnTo>
                    <a:lnTo>
                      <a:pt x="154" y="91"/>
                    </a:lnTo>
                    <a:lnTo>
                      <a:pt x="162" y="107"/>
                    </a:lnTo>
                    <a:lnTo>
                      <a:pt x="162" y="110"/>
                    </a:lnTo>
                    <a:lnTo>
                      <a:pt x="166" y="121"/>
                    </a:lnTo>
                    <a:lnTo>
                      <a:pt x="168" y="126"/>
                    </a:lnTo>
                    <a:lnTo>
                      <a:pt x="165" y="132"/>
                    </a:lnTo>
                    <a:lnTo>
                      <a:pt x="169" y="137"/>
                    </a:lnTo>
                    <a:lnTo>
                      <a:pt x="162" y="137"/>
                    </a:lnTo>
                    <a:lnTo>
                      <a:pt x="172" y="148"/>
                    </a:lnTo>
                    <a:lnTo>
                      <a:pt x="173" y="153"/>
                    </a:lnTo>
                    <a:lnTo>
                      <a:pt x="181" y="157"/>
                    </a:lnTo>
                    <a:lnTo>
                      <a:pt x="183" y="163"/>
                    </a:lnTo>
                    <a:lnTo>
                      <a:pt x="187" y="167"/>
                    </a:lnTo>
                    <a:lnTo>
                      <a:pt x="188" y="172"/>
                    </a:lnTo>
                    <a:lnTo>
                      <a:pt x="195" y="183"/>
                    </a:lnTo>
                    <a:lnTo>
                      <a:pt x="199" y="189"/>
                    </a:lnTo>
                    <a:lnTo>
                      <a:pt x="199" y="191"/>
                    </a:lnTo>
                    <a:lnTo>
                      <a:pt x="199" y="197"/>
                    </a:lnTo>
                    <a:lnTo>
                      <a:pt x="204" y="201"/>
                    </a:lnTo>
                    <a:lnTo>
                      <a:pt x="207" y="206"/>
                    </a:lnTo>
                    <a:lnTo>
                      <a:pt x="213" y="206"/>
                    </a:lnTo>
                    <a:lnTo>
                      <a:pt x="211" y="212"/>
                    </a:lnTo>
                    <a:lnTo>
                      <a:pt x="217" y="214"/>
                    </a:lnTo>
                    <a:lnTo>
                      <a:pt x="223" y="214"/>
                    </a:lnTo>
                    <a:lnTo>
                      <a:pt x="228" y="216"/>
                    </a:lnTo>
                    <a:lnTo>
                      <a:pt x="222" y="232"/>
                    </a:lnTo>
                    <a:lnTo>
                      <a:pt x="217" y="243"/>
                    </a:lnTo>
                    <a:lnTo>
                      <a:pt x="215" y="248"/>
                    </a:lnTo>
                    <a:lnTo>
                      <a:pt x="211" y="254"/>
                    </a:lnTo>
                    <a:lnTo>
                      <a:pt x="213" y="258"/>
                    </a:lnTo>
                    <a:lnTo>
                      <a:pt x="210" y="263"/>
                    </a:lnTo>
                    <a:lnTo>
                      <a:pt x="214" y="269"/>
                    </a:lnTo>
                    <a:lnTo>
                      <a:pt x="211" y="280"/>
                    </a:lnTo>
                    <a:lnTo>
                      <a:pt x="206" y="281"/>
                    </a:lnTo>
                    <a:lnTo>
                      <a:pt x="203" y="285"/>
                    </a:lnTo>
                    <a:lnTo>
                      <a:pt x="204" y="292"/>
                    </a:lnTo>
                    <a:lnTo>
                      <a:pt x="200" y="296"/>
                    </a:lnTo>
                    <a:lnTo>
                      <a:pt x="199" y="301"/>
                    </a:lnTo>
                    <a:lnTo>
                      <a:pt x="206" y="304"/>
                    </a:lnTo>
                    <a:lnTo>
                      <a:pt x="210" y="311"/>
                    </a:lnTo>
                    <a:lnTo>
                      <a:pt x="215" y="309"/>
                    </a:lnTo>
                    <a:lnTo>
                      <a:pt x="237" y="299"/>
                    </a:lnTo>
                    <a:lnTo>
                      <a:pt x="238" y="303"/>
                    </a:lnTo>
                    <a:lnTo>
                      <a:pt x="242" y="308"/>
                    </a:lnTo>
                    <a:lnTo>
                      <a:pt x="242" y="319"/>
                    </a:lnTo>
                    <a:lnTo>
                      <a:pt x="245" y="332"/>
                    </a:lnTo>
                    <a:lnTo>
                      <a:pt x="249" y="343"/>
                    </a:lnTo>
                    <a:lnTo>
                      <a:pt x="253" y="349"/>
                    </a:lnTo>
                    <a:lnTo>
                      <a:pt x="255" y="354"/>
                    </a:lnTo>
                    <a:lnTo>
                      <a:pt x="255" y="360"/>
                    </a:lnTo>
                    <a:lnTo>
                      <a:pt x="252" y="366"/>
                    </a:lnTo>
                    <a:lnTo>
                      <a:pt x="253" y="372"/>
                    </a:lnTo>
                    <a:lnTo>
                      <a:pt x="257" y="377"/>
                    </a:lnTo>
                    <a:lnTo>
                      <a:pt x="264" y="374"/>
                    </a:lnTo>
                    <a:lnTo>
                      <a:pt x="270" y="380"/>
                    </a:lnTo>
                    <a:lnTo>
                      <a:pt x="272" y="389"/>
                    </a:lnTo>
                    <a:lnTo>
                      <a:pt x="271" y="395"/>
                    </a:lnTo>
                    <a:lnTo>
                      <a:pt x="274" y="400"/>
                    </a:lnTo>
                    <a:lnTo>
                      <a:pt x="272" y="404"/>
                    </a:lnTo>
                    <a:lnTo>
                      <a:pt x="276" y="410"/>
                    </a:lnTo>
                    <a:lnTo>
                      <a:pt x="280" y="415"/>
                    </a:lnTo>
                    <a:lnTo>
                      <a:pt x="283" y="414"/>
                    </a:lnTo>
                    <a:lnTo>
                      <a:pt x="283" y="408"/>
                    </a:lnTo>
                    <a:lnTo>
                      <a:pt x="289" y="407"/>
                    </a:lnTo>
                    <a:lnTo>
                      <a:pt x="299" y="408"/>
                    </a:lnTo>
                    <a:lnTo>
                      <a:pt x="305" y="410"/>
                    </a:lnTo>
                    <a:lnTo>
                      <a:pt x="310" y="410"/>
                    </a:lnTo>
                    <a:lnTo>
                      <a:pt x="316" y="406"/>
                    </a:lnTo>
                    <a:lnTo>
                      <a:pt x="318" y="404"/>
                    </a:lnTo>
                    <a:lnTo>
                      <a:pt x="329" y="408"/>
                    </a:lnTo>
                    <a:lnTo>
                      <a:pt x="339" y="408"/>
                    </a:lnTo>
                    <a:lnTo>
                      <a:pt x="346" y="412"/>
                    </a:lnTo>
                    <a:lnTo>
                      <a:pt x="350" y="410"/>
                    </a:lnTo>
                    <a:lnTo>
                      <a:pt x="360" y="414"/>
                    </a:lnTo>
                    <a:lnTo>
                      <a:pt x="360" y="410"/>
                    </a:lnTo>
                    <a:lnTo>
                      <a:pt x="369" y="399"/>
                    </a:lnTo>
                    <a:lnTo>
                      <a:pt x="374" y="400"/>
                    </a:lnTo>
                    <a:lnTo>
                      <a:pt x="377" y="410"/>
                    </a:lnTo>
                    <a:lnTo>
                      <a:pt x="381" y="417"/>
                    </a:lnTo>
                    <a:lnTo>
                      <a:pt x="385" y="421"/>
                    </a:lnTo>
                    <a:lnTo>
                      <a:pt x="355" y="624"/>
                    </a:lnTo>
                    <a:lnTo>
                      <a:pt x="284" y="615"/>
                    </a:lnTo>
                    <a:lnTo>
                      <a:pt x="200" y="600"/>
                    </a:lnTo>
                    <a:lnTo>
                      <a:pt x="177" y="596"/>
                    </a:lnTo>
                    <a:lnTo>
                      <a:pt x="96" y="581"/>
                    </a:lnTo>
                    <a:lnTo>
                      <a:pt x="0" y="560"/>
                    </a:lnTo>
                  </a:path>
                </a:pathLst>
              </a:custGeom>
              <a:solidFill>
                <a:srgbClr val="6699FF"/>
              </a:solidFill>
              <a:ln w="3175">
                <a:solidFill>
                  <a:sysClr val="window" lastClr="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33" name="Rectangle 332"/>
              <p:cNvSpPr>
                <a:spLocks noChangeArrowheads="1"/>
              </p:cNvSpPr>
              <p:nvPr/>
            </p:nvSpPr>
            <p:spPr bwMode="auto">
              <a:xfrm>
                <a:off x="154882" y="799593"/>
                <a:ext cx="235099" cy="158173"/>
              </a:xfrm>
              <a:prstGeom prst="rect">
                <a:avLst/>
              </a:prstGeom>
              <a:solidFill>
                <a:srgbClr val="FFFFFF">
                  <a:alpha val="0"/>
                </a:srgbClr>
              </a:solidFill>
              <a:ln w="3175">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ID</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81" name="Group 180"/>
            <p:cNvGrpSpPr/>
            <p:nvPr/>
          </p:nvGrpSpPr>
          <p:grpSpPr>
            <a:xfrm>
              <a:off x="4514850" y="1447800"/>
              <a:ext cx="410913" cy="843165"/>
              <a:chOff x="0" y="0"/>
              <a:chExt cx="426959" cy="875692"/>
            </a:xfrm>
          </p:grpSpPr>
          <p:sp>
            <p:nvSpPr>
              <p:cNvPr id="330" name="Freeform 329"/>
              <p:cNvSpPr>
                <a:spLocks/>
              </p:cNvSpPr>
              <p:nvPr/>
            </p:nvSpPr>
            <p:spPr bwMode="auto">
              <a:xfrm>
                <a:off x="0" y="0"/>
                <a:ext cx="426959" cy="875692"/>
              </a:xfrm>
              <a:custGeom>
                <a:avLst/>
                <a:gdLst>
                  <a:gd name="T0" fmla="*/ 7 w 260"/>
                  <a:gd name="T1" fmla="*/ 182 h 460"/>
                  <a:gd name="T2" fmla="*/ 21 w 260"/>
                  <a:gd name="T3" fmla="*/ 164 h 460"/>
                  <a:gd name="T4" fmla="*/ 24 w 260"/>
                  <a:gd name="T5" fmla="*/ 150 h 460"/>
                  <a:gd name="T6" fmla="*/ 21 w 260"/>
                  <a:gd name="T7" fmla="*/ 119 h 460"/>
                  <a:gd name="T8" fmla="*/ 44 w 260"/>
                  <a:gd name="T9" fmla="*/ 99 h 460"/>
                  <a:gd name="T10" fmla="*/ 64 w 260"/>
                  <a:gd name="T11" fmla="*/ 87 h 460"/>
                  <a:gd name="T12" fmla="*/ 75 w 260"/>
                  <a:gd name="T13" fmla="*/ 50 h 460"/>
                  <a:gd name="T14" fmla="*/ 62 w 260"/>
                  <a:gd name="T15" fmla="*/ 37 h 460"/>
                  <a:gd name="T16" fmla="*/ 45 w 260"/>
                  <a:gd name="T17" fmla="*/ 18 h 460"/>
                  <a:gd name="T18" fmla="*/ 137 w 260"/>
                  <a:gd name="T19" fmla="*/ 7 h 460"/>
                  <a:gd name="T20" fmla="*/ 212 w 260"/>
                  <a:gd name="T21" fmla="*/ 4 h 460"/>
                  <a:gd name="T22" fmla="*/ 219 w 260"/>
                  <a:gd name="T23" fmla="*/ 30 h 460"/>
                  <a:gd name="T24" fmla="*/ 228 w 260"/>
                  <a:gd name="T25" fmla="*/ 49 h 460"/>
                  <a:gd name="T26" fmla="*/ 235 w 260"/>
                  <a:gd name="T27" fmla="*/ 64 h 460"/>
                  <a:gd name="T28" fmla="*/ 250 w 260"/>
                  <a:gd name="T29" fmla="*/ 266 h 460"/>
                  <a:gd name="T30" fmla="*/ 253 w 260"/>
                  <a:gd name="T31" fmla="*/ 283 h 460"/>
                  <a:gd name="T32" fmla="*/ 260 w 260"/>
                  <a:gd name="T33" fmla="*/ 305 h 460"/>
                  <a:gd name="T34" fmla="*/ 251 w 260"/>
                  <a:gd name="T35" fmla="*/ 321 h 460"/>
                  <a:gd name="T36" fmla="*/ 241 w 260"/>
                  <a:gd name="T37" fmla="*/ 343 h 460"/>
                  <a:gd name="T38" fmla="*/ 235 w 260"/>
                  <a:gd name="T39" fmla="*/ 355 h 460"/>
                  <a:gd name="T40" fmla="*/ 232 w 260"/>
                  <a:gd name="T41" fmla="*/ 376 h 460"/>
                  <a:gd name="T42" fmla="*/ 232 w 260"/>
                  <a:gd name="T43" fmla="*/ 388 h 460"/>
                  <a:gd name="T44" fmla="*/ 228 w 260"/>
                  <a:gd name="T45" fmla="*/ 404 h 460"/>
                  <a:gd name="T46" fmla="*/ 219 w 260"/>
                  <a:gd name="T47" fmla="*/ 418 h 460"/>
                  <a:gd name="T48" fmla="*/ 207 w 260"/>
                  <a:gd name="T49" fmla="*/ 428 h 460"/>
                  <a:gd name="T50" fmla="*/ 213 w 260"/>
                  <a:gd name="T51" fmla="*/ 443 h 460"/>
                  <a:gd name="T52" fmla="*/ 200 w 260"/>
                  <a:gd name="T53" fmla="*/ 446 h 460"/>
                  <a:gd name="T54" fmla="*/ 180 w 260"/>
                  <a:gd name="T55" fmla="*/ 439 h 460"/>
                  <a:gd name="T56" fmla="*/ 166 w 260"/>
                  <a:gd name="T57" fmla="*/ 457 h 460"/>
                  <a:gd name="T58" fmla="*/ 156 w 260"/>
                  <a:gd name="T59" fmla="*/ 458 h 460"/>
                  <a:gd name="T60" fmla="*/ 146 w 260"/>
                  <a:gd name="T61" fmla="*/ 433 h 460"/>
                  <a:gd name="T62" fmla="*/ 140 w 260"/>
                  <a:gd name="T63" fmla="*/ 404 h 460"/>
                  <a:gd name="T64" fmla="*/ 125 w 260"/>
                  <a:gd name="T65" fmla="*/ 393 h 460"/>
                  <a:gd name="T66" fmla="*/ 110 w 260"/>
                  <a:gd name="T67" fmla="*/ 384 h 460"/>
                  <a:gd name="T68" fmla="*/ 82 w 260"/>
                  <a:gd name="T69" fmla="*/ 362 h 460"/>
                  <a:gd name="T70" fmla="*/ 85 w 260"/>
                  <a:gd name="T71" fmla="*/ 347 h 460"/>
                  <a:gd name="T72" fmla="*/ 90 w 260"/>
                  <a:gd name="T73" fmla="*/ 321 h 460"/>
                  <a:gd name="T74" fmla="*/ 85 w 260"/>
                  <a:gd name="T75" fmla="*/ 305 h 460"/>
                  <a:gd name="T76" fmla="*/ 71 w 260"/>
                  <a:gd name="T77" fmla="*/ 304 h 460"/>
                  <a:gd name="T78" fmla="*/ 59 w 260"/>
                  <a:gd name="T79" fmla="*/ 305 h 460"/>
                  <a:gd name="T80" fmla="*/ 45 w 260"/>
                  <a:gd name="T81" fmla="*/ 273 h 460"/>
                  <a:gd name="T82" fmla="*/ 24 w 260"/>
                  <a:gd name="T83" fmla="*/ 256 h 460"/>
                  <a:gd name="T84" fmla="*/ 10 w 260"/>
                  <a:gd name="T85" fmla="*/ 240 h 460"/>
                  <a:gd name="T86" fmla="*/ 2 w 260"/>
                  <a:gd name="T87" fmla="*/ 222 h 460"/>
                  <a:gd name="T88" fmla="*/ 2 w 260"/>
                  <a:gd name="T89" fmla="*/ 195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0" h="460">
                    <a:moveTo>
                      <a:pt x="3" y="190"/>
                    </a:moveTo>
                    <a:lnTo>
                      <a:pt x="7" y="187"/>
                    </a:lnTo>
                    <a:lnTo>
                      <a:pt x="7" y="182"/>
                    </a:lnTo>
                    <a:lnTo>
                      <a:pt x="5" y="176"/>
                    </a:lnTo>
                    <a:lnTo>
                      <a:pt x="9" y="171"/>
                    </a:lnTo>
                    <a:lnTo>
                      <a:pt x="21" y="164"/>
                    </a:lnTo>
                    <a:lnTo>
                      <a:pt x="22" y="160"/>
                    </a:lnTo>
                    <a:lnTo>
                      <a:pt x="22" y="155"/>
                    </a:lnTo>
                    <a:lnTo>
                      <a:pt x="24" y="150"/>
                    </a:lnTo>
                    <a:lnTo>
                      <a:pt x="30" y="141"/>
                    </a:lnTo>
                    <a:lnTo>
                      <a:pt x="30" y="129"/>
                    </a:lnTo>
                    <a:lnTo>
                      <a:pt x="21" y="119"/>
                    </a:lnTo>
                    <a:lnTo>
                      <a:pt x="22" y="108"/>
                    </a:lnTo>
                    <a:lnTo>
                      <a:pt x="24" y="103"/>
                    </a:lnTo>
                    <a:lnTo>
                      <a:pt x="44" y="99"/>
                    </a:lnTo>
                    <a:lnTo>
                      <a:pt x="49" y="95"/>
                    </a:lnTo>
                    <a:lnTo>
                      <a:pt x="59" y="91"/>
                    </a:lnTo>
                    <a:lnTo>
                      <a:pt x="64" y="87"/>
                    </a:lnTo>
                    <a:lnTo>
                      <a:pt x="66" y="76"/>
                    </a:lnTo>
                    <a:lnTo>
                      <a:pt x="72" y="65"/>
                    </a:lnTo>
                    <a:lnTo>
                      <a:pt x="75" y="50"/>
                    </a:lnTo>
                    <a:lnTo>
                      <a:pt x="72" y="43"/>
                    </a:lnTo>
                    <a:lnTo>
                      <a:pt x="67" y="39"/>
                    </a:lnTo>
                    <a:lnTo>
                      <a:pt x="62" y="37"/>
                    </a:lnTo>
                    <a:lnTo>
                      <a:pt x="56" y="32"/>
                    </a:lnTo>
                    <a:lnTo>
                      <a:pt x="56" y="26"/>
                    </a:lnTo>
                    <a:lnTo>
                      <a:pt x="45" y="18"/>
                    </a:lnTo>
                    <a:lnTo>
                      <a:pt x="41" y="12"/>
                    </a:lnTo>
                    <a:lnTo>
                      <a:pt x="41" y="12"/>
                    </a:lnTo>
                    <a:lnTo>
                      <a:pt x="137" y="7"/>
                    </a:lnTo>
                    <a:lnTo>
                      <a:pt x="209" y="0"/>
                    </a:lnTo>
                    <a:lnTo>
                      <a:pt x="212" y="0"/>
                    </a:lnTo>
                    <a:lnTo>
                      <a:pt x="212" y="4"/>
                    </a:lnTo>
                    <a:lnTo>
                      <a:pt x="212" y="15"/>
                    </a:lnTo>
                    <a:lnTo>
                      <a:pt x="213" y="20"/>
                    </a:lnTo>
                    <a:lnTo>
                      <a:pt x="219" y="30"/>
                    </a:lnTo>
                    <a:lnTo>
                      <a:pt x="223" y="35"/>
                    </a:lnTo>
                    <a:lnTo>
                      <a:pt x="224" y="43"/>
                    </a:lnTo>
                    <a:lnTo>
                      <a:pt x="228" y="49"/>
                    </a:lnTo>
                    <a:lnTo>
                      <a:pt x="230" y="54"/>
                    </a:lnTo>
                    <a:lnTo>
                      <a:pt x="235" y="62"/>
                    </a:lnTo>
                    <a:lnTo>
                      <a:pt x="235" y="64"/>
                    </a:lnTo>
                    <a:lnTo>
                      <a:pt x="253" y="256"/>
                    </a:lnTo>
                    <a:lnTo>
                      <a:pt x="249" y="262"/>
                    </a:lnTo>
                    <a:lnTo>
                      <a:pt x="250" y="266"/>
                    </a:lnTo>
                    <a:lnTo>
                      <a:pt x="247" y="271"/>
                    </a:lnTo>
                    <a:lnTo>
                      <a:pt x="249" y="278"/>
                    </a:lnTo>
                    <a:lnTo>
                      <a:pt x="253" y="283"/>
                    </a:lnTo>
                    <a:lnTo>
                      <a:pt x="257" y="289"/>
                    </a:lnTo>
                    <a:lnTo>
                      <a:pt x="255" y="294"/>
                    </a:lnTo>
                    <a:lnTo>
                      <a:pt x="260" y="305"/>
                    </a:lnTo>
                    <a:lnTo>
                      <a:pt x="258" y="310"/>
                    </a:lnTo>
                    <a:lnTo>
                      <a:pt x="257" y="312"/>
                    </a:lnTo>
                    <a:lnTo>
                      <a:pt x="251" y="321"/>
                    </a:lnTo>
                    <a:lnTo>
                      <a:pt x="250" y="327"/>
                    </a:lnTo>
                    <a:lnTo>
                      <a:pt x="245" y="339"/>
                    </a:lnTo>
                    <a:lnTo>
                      <a:pt x="241" y="343"/>
                    </a:lnTo>
                    <a:lnTo>
                      <a:pt x="235" y="348"/>
                    </a:lnTo>
                    <a:lnTo>
                      <a:pt x="234" y="354"/>
                    </a:lnTo>
                    <a:lnTo>
                      <a:pt x="235" y="355"/>
                    </a:lnTo>
                    <a:lnTo>
                      <a:pt x="234" y="365"/>
                    </a:lnTo>
                    <a:lnTo>
                      <a:pt x="232" y="366"/>
                    </a:lnTo>
                    <a:lnTo>
                      <a:pt x="232" y="376"/>
                    </a:lnTo>
                    <a:lnTo>
                      <a:pt x="230" y="381"/>
                    </a:lnTo>
                    <a:lnTo>
                      <a:pt x="232" y="386"/>
                    </a:lnTo>
                    <a:lnTo>
                      <a:pt x="232" y="388"/>
                    </a:lnTo>
                    <a:lnTo>
                      <a:pt x="231" y="393"/>
                    </a:lnTo>
                    <a:lnTo>
                      <a:pt x="227" y="399"/>
                    </a:lnTo>
                    <a:lnTo>
                      <a:pt x="228" y="404"/>
                    </a:lnTo>
                    <a:lnTo>
                      <a:pt x="232" y="409"/>
                    </a:lnTo>
                    <a:lnTo>
                      <a:pt x="228" y="415"/>
                    </a:lnTo>
                    <a:lnTo>
                      <a:pt x="219" y="418"/>
                    </a:lnTo>
                    <a:lnTo>
                      <a:pt x="213" y="420"/>
                    </a:lnTo>
                    <a:lnTo>
                      <a:pt x="208" y="423"/>
                    </a:lnTo>
                    <a:lnTo>
                      <a:pt x="207" y="428"/>
                    </a:lnTo>
                    <a:lnTo>
                      <a:pt x="208" y="434"/>
                    </a:lnTo>
                    <a:lnTo>
                      <a:pt x="212" y="438"/>
                    </a:lnTo>
                    <a:lnTo>
                      <a:pt x="213" y="443"/>
                    </a:lnTo>
                    <a:lnTo>
                      <a:pt x="209" y="450"/>
                    </a:lnTo>
                    <a:lnTo>
                      <a:pt x="204" y="449"/>
                    </a:lnTo>
                    <a:lnTo>
                      <a:pt x="200" y="446"/>
                    </a:lnTo>
                    <a:lnTo>
                      <a:pt x="189" y="443"/>
                    </a:lnTo>
                    <a:lnTo>
                      <a:pt x="185" y="441"/>
                    </a:lnTo>
                    <a:lnTo>
                      <a:pt x="180" y="439"/>
                    </a:lnTo>
                    <a:lnTo>
                      <a:pt x="174" y="442"/>
                    </a:lnTo>
                    <a:lnTo>
                      <a:pt x="166" y="452"/>
                    </a:lnTo>
                    <a:lnTo>
                      <a:pt x="166" y="457"/>
                    </a:lnTo>
                    <a:lnTo>
                      <a:pt x="170" y="460"/>
                    </a:lnTo>
                    <a:lnTo>
                      <a:pt x="162" y="456"/>
                    </a:lnTo>
                    <a:lnTo>
                      <a:pt x="156" y="458"/>
                    </a:lnTo>
                    <a:lnTo>
                      <a:pt x="148" y="447"/>
                    </a:lnTo>
                    <a:lnTo>
                      <a:pt x="142" y="438"/>
                    </a:lnTo>
                    <a:lnTo>
                      <a:pt x="146" y="433"/>
                    </a:lnTo>
                    <a:lnTo>
                      <a:pt x="147" y="426"/>
                    </a:lnTo>
                    <a:lnTo>
                      <a:pt x="140" y="416"/>
                    </a:lnTo>
                    <a:lnTo>
                      <a:pt x="140" y="404"/>
                    </a:lnTo>
                    <a:lnTo>
                      <a:pt x="133" y="403"/>
                    </a:lnTo>
                    <a:lnTo>
                      <a:pt x="129" y="399"/>
                    </a:lnTo>
                    <a:lnTo>
                      <a:pt x="125" y="393"/>
                    </a:lnTo>
                    <a:lnTo>
                      <a:pt x="117" y="388"/>
                    </a:lnTo>
                    <a:lnTo>
                      <a:pt x="112" y="391"/>
                    </a:lnTo>
                    <a:lnTo>
                      <a:pt x="110" y="384"/>
                    </a:lnTo>
                    <a:lnTo>
                      <a:pt x="108" y="384"/>
                    </a:lnTo>
                    <a:lnTo>
                      <a:pt x="91" y="373"/>
                    </a:lnTo>
                    <a:lnTo>
                      <a:pt x="82" y="362"/>
                    </a:lnTo>
                    <a:lnTo>
                      <a:pt x="81" y="358"/>
                    </a:lnTo>
                    <a:lnTo>
                      <a:pt x="82" y="353"/>
                    </a:lnTo>
                    <a:lnTo>
                      <a:pt x="85" y="347"/>
                    </a:lnTo>
                    <a:lnTo>
                      <a:pt x="87" y="338"/>
                    </a:lnTo>
                    <a:lnTo>
                      <a:pt x="91" y="329"/>
                    </a:lnTo>
                    <a:lnTo>
                      <a:pt x="90" y="321"/>
                    </a:lnTo>
                    <a:lnTo>
                      <a:pt x="94" y="315"/>
                    </a:lnTo>
                    <a:lnTo>
                      <a:pt x="94" y="312"/>
                    </a:lnTo>
                    <a:lnTo>
                      <a:pt x="85" y="305"/>
                    </a:lnTo>
                    <a:lnTo>
                      <a:pt x="79" y="305"/>
                    </a:lnTo>
                    <a:lnTo>
                      <a:pt x="74" y="304"/>
                    </a:lnTo>
                    <a:lnTo>
                      <a:pt x="71" y="304"/>
                    </a:lnTo>
                    <a:lnTo>
                      <a:pt x="68" y="309"/>
                    </a:lnTo>
                    <a:lnTo>
                      <a:pt x="63" y="310"/>
                    </a:lnTo>
                    <a:lnTo>
                      <a:pt x="59" y="305"/>
                    </a:lnTo>
                    <a:lnTo>
                      <a:pt x="52" y="282"/>
                    </a:lnTo>
                    <a:lnTo>
                      <a:pt x="49" y="277"/>
                    </a:lnTo>
                    <a:lnTo>
                      <a:pt x="45" y="273"/>
                    </a:lnTo>
                    <a:lnTo>
                      <a:pt x="32" y="264"/>
                    </a:lnTo>
                    <a:lnTo>
                      <a:pt x="29" y="260"/>
                    </a:lnTo>
                    <a:lnTo>
                      <a:pt x="24" y="256"/>
                    </a:lnTo>
                    <a:lnTo>
                      <a:pt x="19" y="251"/>
                    </a:lnTo>
                    <a:lnTo>
                      <a:pt x="11" y="245"/>
                    </a:lnTo>
                    <a:lnTo>
                      <a:pt x="10" y="240"/>
                    </a:lnTo>
                    <a:lnTo>
                      <a:pt x="7" y="235"/>
                    </a:lnTo>
                    <a:lnTo>
                      <a:pt x="5" y="224"/>
                    </a:lnTo>
                    <a:lnTo>
                      <a:pt x="2" y="222"/>
                    </a:lnTo>
                    <a:lnTo>
                      <a:pt x="0" y="211"/>
                    </a:lnTo>
                    <a:lnTo>
                      <a:pt x="0" y="201"/>
                    </a:lnTo>
                    <a:lnTo>
                      <a:pt x="2" y="195"/>
                    </a:lnTo>
                    <a:lnTo>
                      <a:pt x="3" y="190"/>
                    </a:lnTo>
                    <a:close/>
                  </a:path>
                </a:pathLst>
              </a:custGeom>
              <a:solidFill>
                <a:srgbClr val="6699FF"/>
              </a:solidFill>
              <a:ln w="4763">
                <a:solidFill>
                  <a:srgbClr val="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31" name="Rectangle 330"/>
              <p:cNvSpPr>
                <a:spLocks noChangeArrowheads="1"/>
              </p:cNvSpPr>
              <p:nvPr/>
            </p:nvSpPr>
            <p:spPr bwMode="auto">
              <a:xfrm>
                <a:off x="153196" y="334987"/>
                <a:ext cx="205296" cy="168374"/>
              </a:xfrm>
              <a:prstGeom prst="rect">
                <a:avLst/>
              </a:prstGeom>
              <a:solidFill>
                <a:srgbClr val="6699FF"/>
              </a:solidFill>
              <a:ln w="4763">
                <a:noFill/>
                <a:prstDash val="solid"/>
                <a:round/>
                <a:headEnd/>
                <a:tailEnd/>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IL</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82" name="Group 181"/>
            <p:cNvGrpSpPr/>
            <p:nvPr/>
          </p:nvGrpSpPr>
          <p:grpSpPr>
            <a:xfrm>
              <a:off x="4876800" y="1524000"/>
              <a:ext cx="314300" cy="639558"/>
              <a:chOff x="0" y="0"/>
              <a:chExt cx="326788" cy="664383"/>
            </a:xfrm>
          </p:grpSpPr>
          <p:sp>
            <p:nvSpPr>
              <p:cNvPr id="328" name="Freeform 327">
                <a:hlinkClick r:id="rId9"/>
              </p:cNvPr>
              <p:cNvSpPr>
                <a:spLocks/>
              </p:cNvSpPr>
              <p:nvPr/>
            </p:nvSpPr>
            <p:spPr bwMode="auto">
              <a:xfrm>
                <a:off x="0" y="0"/>
                <a:ext cx="326788" cy="664383"/>
              </a:xfrm>
              <a:custGeom>
                <a:avLst/>
                <a:gdLst>
                  <a:gd name="T0" fmla="*/ 0 w 199"/>
                  <a:gd name="T1" fmla="*/ 342 h 349"/>
                  <a:gd name="T2" fmla="*/ 2 w 199"/>
                  <a:gd name="T3" fmla="*/ 327 h 349"/>
                  <a:gd name="T4" fmla="*/ 5 w 199"/>
                  <a:gd name="T5" fmla="*/ 316 h 349"/>
                  <a:gd name="T6" fmla="*/ 5 w 199"/>
                  <a:gd name="T7" fmla="*/ 309 h 349"/>
                  <a:gd name="T8" fmla="*/ 15 w 199"/>
                  <a:gd name="T9" fmla="*/ 300 h 349"/>
                  <a:gd name="T10" fmla="*/ 21 w 199"/>
                  <a:gd name="T11" fmla="*/ 282 h 349"/>
                  <a:gd name="T12" fmla="*/ 28 w 199"/>
                  <a:gd name="T13" fmla="*/ 271 h 349"/>
                  <a:gd name="T14" fmla="*/ 25 w 199"/>
                  <a:gd name="T15" fmla="*/ 255 h 349"/>
                  <a:gd name="T16" fmla="*/ 23 w 199"/>
                  <a:gd name="T17" fmla="*/ 244 h 349"/>
                  <a:gd name="T18" fmla="*/ 17 w 199"/>
                  <a:gd name="T19" fmla="*/ 232 h 349"/>
                  <a:gd name="T20" fmla="*/ 19 w 199"/>
                  <a:gd name="T21" fmla="*/ 223 h 349"/>
                  <a:gd name="T22" fmla="*/ 5 w 199"/>
                  <a:gd name="T23" fmla="*/ 25 h 349"/>
                  <a:gd name="T24" fmla="*/ 12 w 199"/>
                  <a:gd name="T25" fmla="*/ 27 h 349"/>
                  <a:gd name="T26" fmla="*/ 24 w 199"/>
                  <a:gd name="T27" fmla="*/ 27 h 349"/>
                  <a:gd name="T28" fmla="*/ 46 w 199"/>
                  <a:gd name="T29" fmla="*/ 15 h 349"/>
                  <a:gd name="T30" fmla="*/ 78 w 199"/>
                  <a:gd name="T31" fmla="*/ 11 h 349"/>
                  <a:gd name="T32" fmla="*/ 169 w 199"/>
                  <a:gd name="T33" fmla="*/ 6 h 349"/>
                  <a:gd name="T34" fmla="*/ 195 w 199"/>
                  <a:gd name="T35" fmla="*/ 219 h 349"/>
                  <a:gd name="T36" fmla="*/ 196 w 199"/>
                  <a:gd name="T37" fmla="*/ 228 h 349"/>
                  <a:gd name="T38" fmla="*/ 199 w 199"/>
                  <a:gd name="T39" fmla="*/ 239 h 349"/>
                  <a:gd name="T40" fmla="*/ 187 w 199"/>
                  <a:gd name="T41" fmla="*/ 247 h 349"/>
                  <a:gd name="T42" fmla="*/ 171 w 199"/>
                  <a:gd name="T43" fmla="*/ 251 h 349"/>
                  <a:gd name="T44" fmla="*/ 161 w 199"/>
                  <a:gd name="T45" fmla="*/ 254 h 349"/>
                  <a:gd name="T46" fmla="*/ 164 w 199"/>
                  <a:gd name="T47" fmla="*/ 265 h 349"/>
                  <a:gd name="T48" fmla="*/ 157 w 199"/>
                  <a:gd name="T49" fmla="*/ 276 h 349"/>
                  <a:gd name="T50" fmla="*/ 150 w 199"/>
                  <a:gd name="T51" fmla="*/ 289 h 349"/>
                  <a:gd name="T52" fmla="*/ 139 w 199"/>
                  <a:gd name="T53" fmla="*/ 293 h 349"/>
                  <a:gd name="T54" fmla="*/ 137 w 199"/>
                  <a:gd name="T55" fmla="*/ 309 h 349"/>
                  <a:gd name="T56" fmla="*/ 131 w 199"/>
                  <a:gd name="T57" fmla="*/ 318 h 349"/>
                  <a:gd name="T58" fmla="*/ 115 w 199"/>
                  <a:gd name="T59" fmla="*/ 315 h 349"/>
                  <a:gd name="T60" fmla="*/ 106 w 199"/>
                  <a:gd name="T61" fmla="*/ 304 h 349"/>
                  <a:gd name="T62" fmla="*/ 103 w 199"/>
                  <a:gd name="T63" fmla="*/ 314 h 349"/>
                  <a:gd name="T64" fmla="*/ 99 w 199"/>
                  <a:gd name="T65" fmla="*/ 323 h 349"/>
                  <a:gd name="T66" fmla="*/ 95 w 199"/>
                  <a:gd name="T67" fmla="*/ 334 h 349"/>
                  <a:gd name="T68" fmla="*/ 84 w 199"/>
                  <a:gd name="T69" fmla="*/ 330 h 349"/>
                  <a:gd name="T70" fmla="*/ 74 w 199"/>
                  <a:gd name="T71" fmla="*/ 328 h 349"/>
                  <a:gd name="T72" fmla="*/ 66 w 199"/>
                  <a:gd name="T73" fmla="*/ 335 h 349"/>
                  <a:gd name="T74" fmla="*/ 63 w 199"/>
                  <a:gd name="T75" fmla="*/ 342 h 349"/>
                  <a:gd name="T76" fmla="*/ 42 w 199"/>
                  <a:gd name="T77" fmla="*/ 333 h 349"/>
                  <a:gd name="T78" fmla="*/ 30 w 199"/>
                  <a:gd name="T79" fmla="*/ 335 h 349"/>
                  <a:gd name="T80" fmla="*/ 27 w 199"/>
                  <a:gd name="T81" fmla="*/ 342 h 349"/>
                  <a:gd name="T82" fmla="*/ 20 w 199"/>
                  <a:gd name="T83" fmla="*/ 339 h 349"/>
                  <a:gd name="T84" fmla="*/ 12 w 199"/>
                  <a:gd name="T85" fmla="*/ 343 h 349"/>
                  <a:gd name="T86" fmla="*/ 2 w 199"/>
                  <a:gd name="T87" fmla="*/ 347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9" h="349">
                    <a:moveTo>
                      <a:pt x="2" y="347"/>
                    </a:moveTo>
                    <a:lnTo>
                      <a:pt x="0" y="342"/>
                    </a:lnTo>
                    <a:lnTo>
                      <a:pt x="2" y="337"/>
                    </a:lnTo>
                    <a:lnTo>
                      <a:pt x="2" y="327"/>
                    </a:lnTo>
                    <a:lnTo>
                      <a:pt x="4" y="326"/>
                    </a:lnTo>
                    <a:lnTo>
                      <a:pt x="5" y="316"/>
                    </a:lnTo>
                    <a:lnTo>
                      <a:pt x="4" y="315"/>
                    </a:lnTo>
                    <a:lnTo>
                      <a:pt x="5" y="309"/>
                    </a:lnTo>
                    <a:lnTo>
                      <a:pt x="11" y="304"/>
                    </a:lnTo>
                    <a:lnTo>
                      <a:pt x="15" y="300"/>
                    </a:lnTo>
                    <a:lnTo>
                      <a:pt x="20" y="288"/>
                    </a:lnTo>
                    <a:lnTo>
                      <a:pt x="21" y="282"/>
                    </a:lnTo>
                    <a:lnTo>
                      <a:pt x="27" y="273"/>
                    </a:lnTo>
                    <a:lnTo>
                      <a:pt x="28" y="271"/>
                    </a:lnTo>
                    <a:lnTo>
                      <a:pt x="30" y="266"/>
                    </a:lnTo>
                    <a:lnTo>
                      <a:pt x="25" y="255"/>
                    </a:lnTo>
                    <a:lnTo>
                      <a:pt x="27" y="250"/>
                    </a:lnTo>
                    <a:lnTo>
                      <a:pt x="23" y="244"/>
                    </a:lnTo>
                    <a:lnTo>
                      <a:pt x="19" y="239"/>
                    </a:lnTo>
                    <a:lnTo>
                      <a:pt x="17" y="232"/>
                    </a:lnTo>
                    <a:lnTo>
                      <a:pt x="20" y="227"/>
                    </a:lnTo>
                    <a:lnTo>
                      <a:pt x="19" y="223"/>
                    </a:lnTo>
                    <a:lnTo>
                      <a:pt x="23" y="217"/>
                    </a:lnTo>
                    <a:lnTo>
                      <a:pt x="5" y="25"/>
                    </a:lnTo>
                    <a:lnTo>
                      <a:pt x="5" y="23"/>
                    </a:lnTo>
                    <a:lnTo>
                      <a:pt x="12" y="27"/>
                    </a:lnTo>
                    <a:lnTo>
                      <a:pt x="19" y="29"/>
                    </a:lnTo>
                    <a:lnTo>
                      <a:pt x="24" y="27"/>
                    </a:lnTo>
                    <a:lnTo>
                      <a:pt x="35" y="22"/>
                    </a:lnTo>
                    <a:lnTo>
                      <a:pt x="46" y="15"/>
                    </a:lnTo>
                    <a:lnTo>
                      <a:pt x="49" y="15"/>
                    </a:lnTo>
                    <a:lnTo>
                      <a:pt x="78" y="11"/>
                    </a:lnTo>
                    <a:lnTo>
                      <a:pt x="164" y="0"/>
                    </a:lnTo>
                    <a:lnTo>
                      <a:pt x="169" y="6"/>
                    </a:lnTo>
                    <a:lnTo>
                      <a:pt x="179" y="82"/>
                    </a:lnTo>
                    <a:lnTo>
                      <a:pt x="195" y="219"/>
                    </a:lnTo>
                    <a:lnTo>
                      <a:pt x="192" y="221"/>
                    </a:lnTo>
                    <a:lnTo>
                      <a:pt x="196" y="228"/>
                    </a:lnTo>
                    <a:lnTo>
                      <a:pt x="194" y="234"/>
                    </a:lnTo>
                    <a:lnTo>
                      <a:pt x="199" y="239"/>
                    </a:lnTo>
                    <a:lnTo>
                      <a:pt x="198" y="244"/>
                    </a:lnTo>
                    <a:lnTo>
                      <a:pt x="187" y="247"/>
                    </a:lnTo>
                    <a:lnTo>
                      <a:pt x="177" y="255"/>
                    </a:lnTo>
                    <a:lnTo>
                      <a:pt x="171" y="251"/>
                    </a:lnTo>
                    <a:lnTo>
                      <a:pt x="165" y="253"/>
                    </a:lnTo>
                    <a:lnTo>
                      <a:pt x="161" y="254"/>
                    </a:lnTo>
                    <a:lnTo>
                      <a:pt x="161" y="259"/>
                    </a:lnTo>
                    <a:lnTo>
                      <a:pt x="164" y="265"/>
                    </a:lnTo>
                    <a:lnTo>
                      <a:pt x="161" y="270"/>
                    </a:lnTo>
                    <a:lnTo>
                      <a:pt x="157" y="276"/>
                    </a:lnTo>
                    <a:lnTo>
                      <a:pt x="152" y="278"/>
                    </a:lnTo>
                    <a:lnTo>
                      <a:pt x="150" y="289"/>
                    </a:lnTo>
                    <a:lnTo>
                      <a:pt x="145" y="295"/>
                    </a:lnTo>
                    <a:lnTo>
                      <a:pt x="139" y="293"/>
                    </a:lnTo>
                    <a:lnTo>
                      <a:pt x="137" y="304"/>
                    </a:lnTo>
                    <a:lnTo>
                      <a:pt x="137" y="309"/>
                    </a:lnTo>
                    <a:lnTo>
                      <a:pt x="135" y="315"/>
                    </a:lnTo>
                    <a:lnTo>
                      <a:pt x="131" y="318"/>
                    </a:lnTo>
                    <a:lnTo>
                      <a:pt x="120" y="318"/>
                    </a:lnTo>
                    <a:lnTo>
                      <a:pt x="115" y="315"/>
                    </a:lnTo>
                    <a:lnTo>
                      <a:pt x="111" y="307"/>
                    </a:lnTo>
                    <a:lnTo>
                      <a:pt x="106" y="304"/>
                    </a:lnTo>
                    <a:lnTo>
                      <a:pt x="108" y="309"/>
                    </a:lnTo>
                    <a:lnTo>
                      <a:pt x="103" y="314"/>
                    </a:lnTo>
                    <a:lnTo>
                      <a:pt x="99" y="318"/>
                    </a:lnTo>
                    <a:lnTo>
                      <a:pt x="99" y="323"/>
                    </a:lnTo>
                    <a:lnTo>
                      <a:pt x="95" y="328"/>
                    </a:lnTo>
                    <a:lnTo>
                      <a:pt x="95" y="334"/>
                    </a:lnTo>
                    <a:lnTo>
                      <a:pt x="88" y="331"/>
                    </a:lnTo>
                    <a:lnTo>
                      <a:pt x="84" y="330"/>
                    </a:lnTo>
                    <a:lnTo>
                      <a:pt x="80" y="324"/>
                    </a:lnTo>
                    <a:lnTo>
                      <a:pt x="74" y="328"/>
                    </a:lnTo>
                    <a:lnTo>
                      <a:pt x="70" y="330"/>
                    </a:lnTo>
                    <a:lnTo>
                      <a:pt x="66" y="335"/>
                    </a:lnTo>
                    <a:lnTo>
                      <a:pt x="66" y="338"/>
                    </a:lnTo>
                    <a:lnTo>
                      <a:pt x="63" y="342"/>
                    </a:lnTo>
                    <a:lnTo>
                      <a:pt x="58" y="338"/>
                    </a:lnTo>
                    <a:lnTo>
                      <a:pt x="42" y="333"/>
                    </a:lnTo>
                    <a:lnTo>
                      <a:pt x="36" y="335"/>
                    </a:lnTo>
                    <a:lnTo>
                      <a:pt x="30" y="335"/>
                    </a:lnTo>
                    <a:lnTo>
                      <a:pt x="31" y="341"/>
                    </a:lnTo>
                    <a:lnTo>
                      <a:pt x="27" y="342"/>
                    </a:lnTo>
                    <a:lnTo>
                      <a:pt x="25" y="337"/>
                    </a:lnTo>
                    <a:lnTo>
                      <a:pt x="20" y="339"/>
                    </a:lnTo>
                    <a:lnTo>
                      <a:pt x="9" y="338"/>
                    </a:lnTo>
                    <a:lnTo>
                      <a:pt x="12" y="343"/>
                    </a:lnTo>
                    <a:lnTo>
                      <a:pt x="9" y="349"/>
                    </a:lnTo>
                    <a:lnTo>
                      <a:pt x="2" y="347"/>
                    </a:lnTo>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29" name="Rectangle 328"/>
              <p:cNvSpPr>
                <a:spLocks noChangeArrowheads="1"/>
              </p:cNvSpPr>
              <p:nvPr/>
            </p:nvSpPr>
            <p:spPr bwMode="auto">
              <a:xfrm>
                <a:off x="73294" y="208740"/>
                <a:ext cx="191368" cy="154980"/>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IN</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83" name="Group 182"/>
            <p:cNvGrpSpPr/>
            <p:nvPr/>
          </p:nvGrpSpPr>
          <p:grpSpPr>
            <a:xfrm>
              <a:off x="3343275" y="495300"/>
              <a:ext cx="672014" cy="478140"/>
              <a:chOff x="0" y="0"/>
              <a:chExt cx="697865" cy="496570"/>
            </a:xfrm>
          </p:grpSpPr>
          <p:sp>
            <p:nvSpPr>
              <p:cNvPr id="326" name="Freeform 325"/>
              <p:cNvSpPr>
                <a:spLocks/>
              </p:cNvSpPr>
              <p:nvPr/>
            </p:nvSpPr>
            <p:spPr bwMode="auto">
              <a:xfrm>
                <a:off x="0" y="0"/>
                <a:ext cx="697865" cy="496570"/>
              </a:xfrm>
              <a:custGeom>
                <a:avLst/>
                <a:gdLst>
                  <a:gd name="T0" fmla="*/ 0 w 425"/>
                  <a:gd name="T1" fmla="*/ 248 h 261"/>
                  <a:gd name="T2" fmla="*/ 17 w 425"/>
                  <a:gd name="T3" fmla="*/ 1 h 261"/>
                  <a:gd name="T4" fmla="*/ 17 w 425"/>
                  <a:gd name="T5" fmla="*/ 0 h 261"/>
                  <a:gd name="T6" fmla="*/ 103 w 425"/>
                  <a:gd name="T7" fmla="*/ 5 h 261"/>
                  <a:gd name="T8" fmla="*/ 230 w 425"/>
                  <a:gd name="T9" fmla="*/ 10 h 261"/>
                  <a:gd name="T10" fmla="*/ 340 w 425"/>
                  <a:gd name="T11" fmla="*/ 13 h 261"/>
                  <a:gd name="T12" fmla="*/ 389 w 425"/>
                  <a:gd name="T13" fmla="*/ 13 h 261"/>
                  <a:gd name="T14" fmla="*/ 387 w 425"/>
                  <a:gd name="T15" fmla="*/ 16 h 261"/>
                  <a:gd name="T16" fmla="*/ 387 w 425"/>
                  <a:gd name="T17" fmla="*/ 16 h 261"/>
                  <a:gd name="T18" fmla="*/ 390 w 425"/>
                  <a:gd name="T19" fmla="*/ 20 h 261"/>
                  <a:gd name="T20" fmla="*/ 393 w 425"/>
                  <a:gd name="T21" fmla="*/ 35 h 261"/>
                  <a:gd name="T22" fmla="*/ 396 w 425"/>
                  <a:gd name="T23" fmla="*/ 40 h 261"/>
                  <a:gd name="T24" fmla="*/ 392 w 425"/>
                  <a:gd name="T25" fmla="*/ 50 h 261"/>
                  <a:gd name="T26" fmla="*/ 394 w 425"/>
                  <a:gd name="T27" fmla="*/ 61 h 261"/>
                  <a:gd name="T28" fmla="*/ 393 w 425"/>
                  <a:gd name="T29" fmla="*/ 65 h 261"/>
                  <a:gd name="T30" fmla="*/ 394 w 425"/>
                  <a:gd name="T31" fmla="*/ 67 h 261"/>
                  <a:gd name="T32" fmla="*/ 393 w 425"/>
                  <a:gd name="T33" fmla="*/ 78 h 261"/>
                  <a:gd name="T34" fmla="*/ 394 w 425"/>
                  <a:gd name="T35" fmla="*/ 84 h 261"/>
                  <a:gd name="T36" fmla="*/ 400 w 425"/>
                  <a:gd name="T37" fmla="*/ 101 h 261"/>
                  <a:gd name="T38" fmla="*/ 400 w 425"/>
                  <a:gd name="T39" fmla="*/ 104 h 261"/>
                  <a:gd name="T40" fmla="*/ 406 w 425"/>
                  <a:gd name="T41" fmla="*/ 119 h 261"/>
                  <a:gd name="T42" fmla="*/ 409 w 425"/>
                  <a:gd name="T43" fmla="*/ 131 h 261"/>
                  <a:gd name="T44" fmla="*/ 409 w 425"/>
                  <a:gd name="T45" fmla="*/ 136 h 261"/>
                  <a:gd name="T46" fmla="*/ 408 w 425"/>
                  <a:gd name="T47" fmla="*/ 141 h 261"/>
                  <a:gd name="T48" fmla="*/ 409 w 425"/>
                  <a:gd name="T49" fmla="*/ 146 h 261"/>
                  <a:gd name="T50" fmla="*/ 409 w 425"/>
                  <a:gd name="T51" fmla="*/ 157 h 261"/>
                  <a:gd name="T52" fmla="*/ 411 w 425"/>
                  <a:gd name="T53" fmla="*/ 168 h 261"/>
                  <a:gd name="T54" fmla="*/ 411 w 425"/>
                  <a:gd name="T55" fmla="*/ 176 h 261"/>
                  <a:gd name="T56" fmla="*/ 413 w 425"/>
                  <a:gd name="T57" fmla="*/ 181 h 261"/>
                  <a:gd name="T58" fmla="*/ 412 w 425"/>
                  <a:gd name="T59" fmla="*/ 187 h 261"/>
                  <a:gd name="T60" fmla="*/ 413 w 425"/>
                  <a:gd name="T61" fmla="*/ 206 h 261"/>
                  <a:gd name="T62" fmla="*/ 416 w 425"/>
                  <a:gd name="T63" fmla="*/ 211 h 261"/>
                  <a:gd name="T64" fmla="*/ 415 w 425"/>
                  <a:gd name="T65" fmla="*/ 217 h 261"/>
                  <a:gd name="T66" fmla="*/ 417 w 425"/>
                  <a:gd name="T67" fmla="*/ 222 h 261"/>
                  <a:gd name="T68" fmla="*/ 423 w 425"/>
                  <a:gd name="T69" fmla="*/ 230 h 261"/>
                  <a:gd name="T70" fmla="*/ 424 w 425"/>
                  <a:gd name="T71" fmla="*/ 235 h 261"/>
                  <a:gd name="T72" fmla="*/ 424 w 425"/>
                  <a:gd name="T73" fmla="*/ 241 h 261"/>
                  <a:gd name="T74" fmla="*/ 425 w 425"/>
                  <a:gd name="T75" fmla="*/ 252 h 261"/>
                  <a:gd name="T76" fmla="*/ 425 w 425"/>
                  <a:gd name="T77" fmla="*/ 256 h 261"/>
                  <a:gd name="T78" fmla="*/ 425 w 425"/>
                  <a:gd name="T79" fmla="*/ 261 h 261"/>
                  <a:gd name="T80" fmla="*/ 320 w 425"/>
                  <a:gd name="T81" fmla="*/ 261 h 261"/>
                  <a:gd name="T82" fmla="*/ 214 w 425"/>
                  <a:gd name="T83" fmla="*/ 259 h 261"/>
                  <a:gd name="T84" fmla="*/ 101 w 425"/>
                  <a:gd name="T85" fmla="*/ 254 h 261"/>
                  <a:gd name="T86" fmla="*/ 0 w 425"/>
                  <a:gd name="T87" fmla="*/ 24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5" h="261">
                    <a:moveTo>
                      <a:pt x="0" y="248"/>
                    </a:moveTo>
                    <a:lnTo>
                      <a:pt x="17" y="1"/>
                    </a:lnTo>
                    <a:lnTo>
                      <a:pt x="17" y="0"/>
                    </a:lnTo>
                    <a:lnTo>
                      <a:pt x="103" y="5"/>
                    </a:lnTo>
                    <a:lnTo>
                      <a:pt x="230" y="10"/>
                    </a:lnTo>
                    <a:lnTo>
                      <a:pt x="340" y="13"/>
                    </a:lnTo>
                    <a:lnTo>
                      <a:pt x="389" y="13"/>
                    </a:lnTo>
                    <a:lnTo>
                      <a:pt x="387" y="16"/>
                    </a:lnTo>
                    <a:lnTo>
                      <a:pt x="387" y="16"/>
                    </a:lnTo>
                    <a:lnTo>
                      <a:pt x="390" y="20"/>
                    </a:lnTo>
                    <a:lnTo>
                      <a:pt x="393" y="35"/>
                    </a:lnTo>
                    <a:lnTo>
                      <a:pt x="396" y="40"/>
                    </a:lnTo>
                    <a:lnTo>
                      <a:pt x="392" y="50"/>
                    </a:lnTo>
                    <a:lnTo>
                      <a:pt x="394" y="61"/>
                    </a:lnTo>
                    <a:lnTo>
                      <a:pt x="393" y="65"/>
                    </a:lnTo>
                    <a:lnTo>
                      <a:pt x="394" y="67"/>
                    </a:lnTo>
                    <a:lnTo>
                      <a:pt x="393" y="78"/>
                    </a:lnTo>
                    <a:lnTo>
                      <a:pt x="394" y="84"/>
                    </a:lnTo>
                    <a:lnTo>
                      <a:pt x="400" y="101"/>
                    </a:lnTo>
                    <a:lnTo>
                      <a:pt x="400" y="104"/>
                    </a:lnTo>
                    <a:lnTo>
                      <a:pt x="406" y="119"/>
                    </a:lnTo>
                    <a:lnTo>
                      <a:pt x="409" y="131"/>
                    </a:lnTo>
                    <a:lnTo>
                      <a:pt x="409" y="136"/>
                    </a:lnTo>
                    <a:lnTo>
                      <a:pt x="408" y="141"/>
                    </a:lnTo>
                    <a:lnTo>
                      <a:pt x="409" y="146"/>
                    </a:lnTo>
                    <a:lnTo>
                      <a:pt x="409" y="157"/>
                    </a:lnTo>
                    <a:lnTo>
                      <a:pt x="411" y="168"/>
                    </a:lnTo>
                    <a:lnTo>
                      <a:pt x="411" y="176"/>
                    </a:lnTo>
                    <a:lnTo>
                      <a:pt x="413" y="181"/>
                    </a:lnTo>
                    <a:lnTo>
                      <a:pt x="412" y="187"/>
                    </a:lnTo>
                    <a:lnTo>
                      <a:pt x="413" y="206"/>
                    </a:lnTo>
                    <a:lnTo>
                      <a:pt x="416" y="211"/>
                    </a:lnTo>
                    <a:lnTo>
                      <a:pt x="415" y="217"/>
                    </a:lnTo>
                    <a:lnTo>
                      <a:pt x="417" y="222"/>
                    </a:lnTo>
                    <a:lnTo>
                      <a:pt x="423" y="230"/>
                    </a:lnTo>
                    <a:lnTo>
                      <a:pt x="424" y="235"/>
                    </a:lnTo>
                    <a:lnTo>
                      <a:pt x="424" y="241"/>
                    </a:lnTo>
                    <a:lnTo>
                      <a:pt x="425" y="252"/>
                    </a:lnTo>
                    <a:lnTo>
                      <a:pt x="425" y="256"/>
                    </a:lnTo>
                    <a:lnTo>
                      <a:pt x="425" y="261"/>
                    </a:lnTo>
                    <a:lnTo>
                      <a:pt x="320" y="261"/>
                    </a:lnTo>
                    <a:lnTo>
                      <a:pt x="214" y="259"/>
                    </a:lnTo>
                    <a:lnTo>
                      <a:pt x="101" y="254"/>
                    </a:lnTo>
                    <a:lnTo>
                      <a:pt x="0" y="248"/>
                    </a:lnTo>
                  </a:path>
                </a:pathLst>
              </a:custGeom>
              <a:solidFill>
                <a:srgbClr val="8064A2">
                  <a:lumMod val="60000"/>
                  <a:lumOff val="40000"/>
                </a:srgbClr>
              </a:solidFill>
              <a:ln w="3175">
                <a:solidFill>
                  <a:sysClr val="window" lastClr="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27" name="Rectangle 326"/>
              <p:cNvSpPr>
                <a:spLocks noChangeArrowheads="1"/>
              </p:cNvSpPr>
              <p:nvPr/>
            </p:nvSpPr>
            <p:spPr bwMode="auto">
              <a:xfrm>
                <a:off x="258984" y="190151"/>
                <a:ext cx="222250" cy="154940"/>
              </a:xfrm>
              <a:prstGeom prst="rect">
                <a:avLst/>
              </a:prstGeom>
              <a:solidFill>
                <a:srgbClr val="8064A2">
                  <a:lumMod val="60000"/>
                  <a:lumOff val="4000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ND</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84" name="Group 183"/>
            <p:cNvGrpSpPr/>
            <p:nvPr/>
          </p:nvGrpSpPr>
          <p:grpSpPr>
            <a:xfrm>
              <a:off x="5153025" y="1419225"/>
              <a:ext cx="431092" cy="571689"/>
              <a:chOff x="0" y="0"/>
              <a:chExt cx="448307" cy="593947"/>
            </a:xfrm>
            <a:solidFill>
              <a:srgbClr val="8064A2">
                <a:lumMod val="60000"/>
                <a:lumOff val="40000"/>
              </a:srgbClr>
            </a:solidFill>
          </p:grpSpPr>
          <p:sp>
            <p:nvSpPr>
              <p:cNvPr id="324" name="Freeform 323">
                <a:hlinkClick r:id="rId10"/>
              </p:cNvPr>
              <p:cNvSpPr>
                <a:spLocks/>
              </p:cNvSpPr>
              <p:nvPr/>
            </p:nvSpPr>
            <p:spPr bwMode="auto">
              <a:xfrm>
                <a:off x="0" y="0"/>
                <a:ext cx="448307" cy="593947"/>
              </a:xfrm>
              <a:custGeom>
                <a:avLst/>
                <a:gdLst>
                  <a:gd name="T0" fmla="*/ 56 w 273"/>
                  <a:gd name="T1" fmla="*/ 53 h 312"/>
                  <a:gd name="T2" fmla="*/ 82 w 273"/>
                  <a:gd name="T3" fmla="*/ 50 h 312"/>
                  <a:gd name="T4" fmla="*/ 98 w 273"/>
                  <a:gd name="T5" fmla="*/ 55 h 312"/>
                  <a:gd name="T6" fmla="*/ 111 w 273"/>
                  <a:gd name="T7" fmla="*/ 60 h 312"/>
                  <a:gd name="T8" fmla="*/ 121 w 273"/>
                  <a:gd name="T9" fmla="*/ 56 h 312"/>
                  <a:gd name="T10" fmla="*/ 118 w 273"/>
                  <a:gd name="T11" fmla="*/ 63 h 312"/>
                  <a:gd name="T12" fmla="*/ 118 w 273"/>
                  <a:gd name="T13" fmla="*/ 68 h 312"/>
                  <a:gd name="T14" fmla="*/ 133 w 273"/>
                  <a:gd name="T15" fmla="*/ 64 h 312"/>
                  <a:gd name="T16" fmla="*/ 145 w 273"/>
                  <a:gd name="T17" fmla="*/ 68 h 312"/>
                  <a:gd name="T18" fmla="*/ 155 w 273"/>
                  <a:gd name="T19" fmla="*/ 61 h 312"/>
                  <a:gd name="T20" fmla="*/ 171 w 273"/>
                  <a:gd name="T21" fmla="*/ 53 h 312"/>
                  <a:gd name="T22" fmla="*/ 187 w 273"/>
                  <a:gd name="T23" fmla="*/ 53 h 312"/>
                  <a:gd name="T24" fmla="*/ 202 w 273"/>
                  <a:gd name="T25" fmla="*/ 36 h 312"/>
                  <a:gd name="T26" fmla="*/ 212 w 273"/>
                  <a:gd name="T27" fmla="*/ 26 h 312"/>
                  <a:gd name="T28" fmla="*/ 254 w 273"/>
                  <a:gd name="T29" fmla="*/ 0 h 312"/>
                  <a:gd name="T30" fmla="*/ 273 w 273"/>
                  <a:gd name="T31" fmla="*/ 110 h 312"/>
                  <a:gd name="T32" fmla="*/ 266 w 273"/>
                  <a:gd name="T33" fmla="*/ 113 h 312"/>
                  <a:gd name="T34" fmla="*/ 269 w 273"/>
                  <a:gd name="T35" fmla="*/ 122 h 312"/>
                  <a:gd name="T36" fmla="*/ 270 w 273"/>
                  <a:gd name="T37" fmla="*/ 143 h 312"/>
                  <a:gd name="T38" fmla="*/ 269 w 273"/>
                  <a:gd name="T39" fmla="*/ 164 h 312"/>
                  <a:gd name="T40" fmla="*/ 266 w 273"/>
                  <a:gd name="T41" fmla="*/ 171 h 312"/>
                  <a:gd name="T42" fmla="*/ 266 w 273"/>
                  <a:gd name="T43" fmla="*/ 182 h 312"/>
                  <a:gd name="T44" fmla="*/ 263 w 273"/>
                  <a:gd name="T45" fmla="*/ 197 h 312"/>
                  <a:gd name="T46" fmla="*/ 251 w 273"/>
                  <a:gd name="T47" fmla="*/ 215 h 312"/>
                  <a:gd name="T48" fmla="*/ 232 w 273"/>
                  <a:gd name="T49" fmla="*/ 220 h 312"/>
                  <a:gd name="T50" fmla="*/ 227 w 273"/>
                  <a:gd name="T51" fmla="*/ 231 h 312"/>
                  <a:gd name="T52" fmla="*/ 217 w 273"/>
                  <a:gd name="T53" fmla="*/ 240 h 312"/>
                  <a:gd name="T54" fmla="*/ 215 w 273"/>
                  <a:gd name="T55" fmla="*/ 251 h 312"/>
                  <a:gd name="T56" fmla="*/ 215 w 273"/>
                  <a:gd name="T57" fmla="*/ 262 h 312"/>
                  <a:gd name="T58" fmla="*/ 208 w 273"/>
                  <a:gd name="T59" fmla="*/ 259 h 312"/>
                  <a:gd name="T60" fmla="*/ 198 w 273"/>
                  <a:gd name="T61" fmla="*/ 262 h 312"/>
                  <a:gd name="T62" fmla="*/ 197 w 273"/>
                  <a:gd name="T63" fmla="*/ 273 h 312"/>
                  <a:gd name="T64" fmla="*/ 194 w 273"/>
                  <a:gd name="T65" fmla="*/ 281 h 312"/>
                  <a:gd name="T66" fmla="*/ 197 w 273"/>
                  <a:gd name="T67" fmla="*/ 293 h 312"/>
                  <a:gd name="T68" fmla="*/ 191 w 273"/>
                  <a:gd name="T69" fmla="*/ 303 h 312"/>
                  <a:gd name="T70" fmla="*/ 179 w 273"/>
                  <a:gd name="T71" fmla="*/ 311 h 312"/>
                  <a:gd name="T72" fmla="*/ 174 w 273"/>
                  <a:gd name="T73" fmla="*/ 312 h 312"/>
                  <a:gd name="T74" fmla="*/ 164 w 273"/>
                  <a:gd name="T75" fmla="*/ 303 h 312"/>
                  <a:gd name="T76" fmla="*/ 155 w 273"/>
                  <a:gd name="T77" fmla="*/ 297 h 312"/>
                  <a:gd name="T78" fmla="*/ 145 w 273"/>
                  <a:gd name="T79" fmla="*/ 291 h 312"/>
                  <a:gd name="T80" fmla="*/ 136 w 273"/>
                  <a:gd name="T81" fmla="*/ 301 h 312"/>
                  <a:gd name="T82" fmla="*/ 126 w 273"/>
                  <a:gd name="T83" fmla="*/ 304 h 312"/>
                  <a:gd name="T84" fmla="*/ 114 w 273"/>
                  <a:gd name="T85" fmla="*/ 297 h 312"/>
                  <a:gd name="T86" fmla="*/ 106 w 273"/>
                  <a:gd name="T87" fmla="*/ 304 h 312"/>
                  <a:gd name="T88" fmla="*/ 90 w 273"/>
                  <a:gd name="T89" fmla="*/ 296 h 312"/>
                  <a:gd name="T90" fmla="*/ 76 w 273"/>
                  <a:gd name="T91" fmla="*/ 296 h 312"/>
                  <a:gd name="T92" fmla="*/ 63 w 273"/>
                  <a:gd name="T93" fmla="*/ 284 h 312"/>
                  <a:gd name="T94" fmla="*/ 46 w 273"/>
                  <a:gd name="T95" fmla="*/ 273 h 312"/>
                  <a:gd name="T96" fmla="*/ 33 w 273"/>
                  <a:gd name="T97" fmla="*/ 272 h 312"/>
                  <a:gd name="T98" fmla="*/ 10 w 273"/>
                  <a:gd name="T99" fmla="*/ 13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3" h="312">
                    <a:moveTo>
                      <a:pt x="0" y="63"/>
                    </a:moveTo>
                    <a:lnTo>
                      <a:pt x="56" y="53"/>
                    </a:lnTo>
                    <a:lnTo>
                      <a:pt x="80" y="48"/>
                    </a:lnTo>
                    <a:lnTo>
                      <a:pt x="82" y="50"/>
                    </a:lnTo>
                    <a:lnTo>
                      <a:pt x="94" y="52"/>
                    </a:lnTo>
                    <a:lnTo>
                      <a:pt x="98" y="55"/>
                    </a:lnTo>
                    <a:lnTo>
                      <a:pt x="106" y="56"/>
                    </a:lnTo>
                    <a:lnTo>
                      <a:pt x="111" y="60"/>
                    </a:lnTo>
                    <a:lnTo>
                      <a:pt x="117" y="61"/>
                    </a:lnTo>
                    <a:lnTo>
                      <a:pt x="121" y="56"/>
                    </a:lnTo>
                    <a:lnTo>
                      <a:pt x="126" y="61"/>
                    </a:lnTo>
                    <a:lnTo>
                      <a:pt x="118" y="63"/>
                    </a:lnTo>
                    <a:lnTo>
                      <a:pt x="113" y="68"/>
                    </a:lnTo>
                    <a:lnTo>
                      <a:pt x="118" y="68"/>
                    </a:lnTo>
                    <a:lnTo>
                      <a:pt x="124" y="64"/>
                    </a:lnTo>
                    <a:lnTo>
                      <a:pt x="133" y="64"/>
                    </a:lnTo>
                    <a:lnTo>
                      <a:pt x="140" y="67"/>
                    </a:lnTo>
                    <a:lnTo>
                      <a:pt x="145" y="68"/>
                    </a:lnTo>
                    <a:lnTo>
                      <a:pt x="149" y="64"/>
                    </a:lnTo>
                    <a:lnTo>
                      <a:pt x="155" y="61"/>
                    </a:lnTo>
                    <a:lnTo>
                      <a:pt x="160" y="59"/>
                    </a:lnTo>
                    <a:lnTo>
                      <a:pt x="171" y="53"/>
                    </a:lnTo>
                    <a:lnTo>
                      <a:pt x="177" y="55"/>
                    </a:lnTo>
                    <a:lnTo>
                      <a:pt x="187" y="53"/>
                    </a:lnTo>
                    <a:lnTo>
                      <a:pt x="197" y="44"/>
                    </a:lnTo>
                    <a:lnTo>
                      <a:pt x="202" y="36"/>
                    </a:lnTo>
                    <a:lnTo>
                      <a:pt x="208" y="30"/>
                    </a:lnTo>
                    <a:lnTo>
                      <a:pt x="212" y="26"/>
                    </a:lnTo>
                    <a:lnTo>
                      <a:pt x="223" y="19"/>
                    </a:lnTo>
                    <a:lnTo>
                      <a:pt x="254" y="0"/>
                    </a:lnTo>
                    <a:lnTo>
                      <a:pt x="254" y="4"/>
                    </a:lnTo>
                    <a:lnTo>
                      <a:pt x="273" y="110"/>
                    </a:lnTo>
                    <a:lnTo>
                      <a:pt x="269" y="113"/>
                    </a:lnTo>
                    <a:lnTo>
                      <a:pt x="266" y="113"/>
                    </a:lnTo>
                    <a:lnTo>
                      <a:pt x="265" y="117"/>
                    </a:lnTo>
                    <a:lnTo>
                      <a:pt x="269" y="122"/>
                    </a:lnTo>
                    <a:lnTo>
                      <a:pt x="272" y="137"/>
                    </a:lnTo>
                    <a:lnTo>
                      <a:pt x="270" y="143"/>
                    </a:lnTo>
                    <a:lnTo>
                      <a:pt x="267" y="159"/>
                    </a:lnTo>
                    <a:lnTo>
                      <a:pt x="269" y="164"/>
                    </a:lnTo>
                    <a:lnTo>
                      <a:pt x="267" y="171"/>
                    </a:lnTo>
                    <a:lnTo>
                      <a:pt x="266" y="171"/>
                    </a:lnTo>
                    <a:lnTo>
                      <a:pt x="266" y="177"/>
                    </a:lnTo>
                    <a:lnTo>
                      <a:pt x="266" y="182"/>
                    </a:lnTo>
                    <a:lnTo>
                      <a:pt x="266" y="187"/>
                    </a:lnTo>
                    <a:lnTo>
                      <a:pt x="263" y="197"/>
                    </a:lnTo>
                    <a:lnTo>
                      <a:pt x="258" y="204"/>
                    </a:lnTo>
                    <a:lnTo>
                      <a:pt x="251" y="215"/>
                    </a:lnTo>
                    <a:lnTo>
                      <a:pt x="240" y="223"/>
                    </a:lnTo>
                    <a:lnTo>
                      <a:pt x="232" y="220"/>
                    </a:lnTo>
                    <a:lnTo>
                      <a:pt x="227" y="227"/>
                    </a:lnTo>
                    <a:lnTo>
                      <a:pt x="227" y="231"/>
                    </a:lnTo>
                    <a:lnTo>
                      <a:pt x="220" y="235"/>
                    </a:lnTo>
                    <a:lnTo>
                      <a:pt x="217" y="240"/>
                    </a:lnTo>
                    <a:lnTo>
                      <a:pt x="217" y="246"/>
                    </a:lnTo>
                    <a:lnTo>
                      <a:pt x="215" y="251"/>
                    </a:lnTo>
                    <a:lnTo>
                      <a:pt x="219" y="257"/>
                    </a:lnTo>
                    <a:lnTo>
                      <a:pt x="215" y="262"/>
                    </a:lnTo>
                    <a:lnTo>
                      <a:pt x="213" y="267"/>
                    </a:lnTo>
                    <a:lnTo>
                      <a:pt x="208" y="259"/>
                    </a:lnTo>
                    <a:lnTo>
                      <a:pt x="202" y="257"/>
                    </a:lnTo>
                    <a:lnTo>
                      <a:pt x="198" y="262"/>
                    </a:lnTo>
                    <a:lnTo>
                      <a:pt x="197" y="267"/>
                    </a:lnTo>
                    <a:lnTo>
                      <a:pt x="197" y="273"/>
                    </a:lnTo>
                    <a:lnTo>
                      <a:pt x="196" y="276"/>
                    </a:lnTo>
                    <a:lnTo>
                      <a:pt x="194" y="281"/>
                    </a:lnTo>
                    <a:lnTo>
                      <a:pt x="196" y="284"/>
                    </a:lnTo>
                    <a:lnTo>
                      <a:pt x="197" y="293"/>
                    </a:lnTo>
                    <a:lnTo>
                      <a:pt x="191" y="297"/>
                    </a:lnTo>
                    <a:lnTo>
                      <a:pt x="191" y="303"/>
                    </a:lnTo>
                    <a:lnTo>
                      <a:pt x="187" y="308"/>
                    </a:lnTo>
                    <a:lnTo>
                      <a:pt x="179" y="311"/>
                    </a:lnTo>
                    <a:lnTo>
                      <a:pt x="174" y="312"/>
                    </a:lnTo>
                    <a:lnTo>
                      <a:pt x="174" y="312"/>
                    </a:lnTo>
                    <a:lnTo>
                      <a:pt x="170" y="307"/>
                    </a:lnTo>
                    <a:lnTo>
                      <a:pt x="164" y="303"/>
                    </a:lnTo>
                    <a:lnTo>
                      <a:pt x="160" y="301"/>
                    </a:lnTo>
                    <a:lnTo>
                      <a:pt x="155" y="297"/>
                    </a:lnTo>
                    <a:lnTo>
                      <a:pt x="151" y="288"/>
                    </a:lnTo>
                    <a:lnTo>
                      <a:pt x="145" y="291"/>
                    </a:lnTo>
                    <a:lnTo>
                      <a:pt x="139" y="296"/>
                    </a:lnTo>
                    <a:lnTo>
                      <a:pt x="136" y="301"/>
                    </a:lnTo>
                    <a:lnTo>
                      <a:pt x="130" y="301"/>
                    </a:lnTo>
                    <a:lnTo>
                      <a:pt x="126" y="304"/>
                    </a:lnTo>
                    <a:lnTo>
                      <a:pt x="121" y="299"/>
                    </a:lnTo>
                    <a:lnTo>
                      <a:pt x="114" y="297"/>
                    </a:lnTo>
                    <a:lnTo>
                      <a:pt x="109" y="299"/>
                    </a:lnTo>
                    <a:lnTo>
                      <a:pt x="106" y="304"/>
                    </a:lnTo>
                    <a:lnTo>
                      <a:pt x="101" y="304"/>
                    </a:lnTo>
                    <a:lnTo>
                      <a:pt x="90" y="296"/>
                    </a:lnTo>
                    <a:lnTo>
                      <a:pt x="87" y="295"/>
                    </a:lnTo>
                    <a:lnTo>
                      <a:pt x="76" y="296"/>
                    </a:lnTo>
                    <a:lnTo>
                      <a:pt x="71" y="295"/>
                    </a:lnTo>
                    <a:lnTo>
                      <a:pt x="63" y="284"/>
                    </a:lnTo>
                    <a:lnTo>
                      <a:pt x="60" y="278"/>
                    </a:lnTo>
                    <a:lnTo>
                      <a:pt x="46" y="273"/>
                    </a:lnTo>
                    <a:lnTo>
                      <a:pt x="38" y="276"/>
                    </a:lnTo>
                    <a:lnTo>
                      <a:pt x="33" y="272"/>
                    </a:lnTo>
                    <a:lnTo>
                      <a:pt x="26" y="276"/>
                    </a:lnTo>
                    <a:lnTo>
                      <a:pt x="10" y="139"/>
                    </a:lnTo>
                    <a:lnTo>
                      <a:pt x="0" y="63"/>
                    </a:lnTo>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25" name="Rectangle 324"/>
              <p:cNvSpPr>
                <a:spLocks noChangeArrowheads="1"/>
              </p:cNvSpPr>
              <p:nvPr/>
            </p:nvSpPr>
            <p:spPr bwMode="auto">
              <a:xfrm>
                <a:off x="124996" y="253273"/>
                <a:ext cx="243548" cy="154998"/>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OH</a:t>
                </a:r>
              </a:p>
            </p:txBody>
          </p:sp>
        </p:grpSp>
        <p:grpSp>
          <p:nvGrpSpPr>
            <p:cNvPr id="185" name="Group 184"/>
            <p:cNvGrpSpPr/>
            <p:nvPr/>
          </p:nvGrpSpPr>
          <p:grpSpPr>
            <a:xfrm>
              <a:off x="4686300" y="2238375"/>
              <a:ext cx="872579" cy="358911"/>
              <a:chOff x="0" y="0"/>
              <a:chExt cx="906145" cy="372745"/>
            </a:xfrm>
          </p:grpSpPr>
          <p:sp>
            <p:nvSpPr>
              <p:cNvPr id="322" name="Freeform 321">
                <a:hlinkClick r:id="rId11"/>
              </p:cNvPr>
              <p:cNvSpPr>
                <a:spLocks/>
              </p:cNvSpPr>
              <p:nvPr/>
            </p:nvSpPr>
            <p:spPr bwMode="auto">
              <a:xfrm>
                <a:off x="0" y="0"/>
                <a:ext cx="906145" cy="372745"/>
              </a:xfrm>
              <a:custGeom>
                <a:avLst/>
                <a:gdLst>
                  <a:gd name="T0" fmla="*/ 1 w 552"/>
                  <a:gd name="T1" fmla="*/ 195 h 196"/>
                  <a:gd name="T2" fmla="*/ 8 w 552"/>
                  <a:gd name="T3" fmla="*/ 187 h 196"/>
                  <a:gd name="T4" fmla="*/ 14 w 552"/>
                  <a:gd name="T5" fmla="*/ 183 h 196"/>
                  <a:gd name="T6" fmla="*/ 12 w 552"/>
                  <a:gd name="T7" fmla="*/ 164 h 196"/>
                  <a:gd name="T8" fmla="*/ 8 w 552"/>
                  <a:gd name="T9" fmla="*/ 160 h 196"/>
                  <a:gd name="T10" fmla="*/ 16 w 552"/>
                  <a:gd name="T11" fmla="*/ 161 h 196"/>
                  <a:gd name="T12" fmla="*/ 14 w 552"/>
                  <a:gd name="T13" fmla="*/ 151 h 196"/>
                  <a:gd name="T14" fmla="*/ 20 w 552"/>
                  <a:gd name="T15" fmla="*/ 146 h 196"/>
                  <a:gd name="T16" fmla="*/ 20 w 552"/>
                  <a:gd name="T17" fmla="*/ 138 h 196"/>
                  <a:gd name="T18" fmla="*/ 23 w 552"/>
                  <a:gd name="T19" fmla="*/ 134 h 196"/>
                  <a:gd name="T20" fmla="*/ 33 w 552"/>
                  <a:gd name="T21" fmla="*/ 127 h 196"/>
                  <a:gd name="T22" fmla="*/ 36 w 552"/>
                  <a:gd name="T23" fmla="*/ 119 h 196"/>
                  <a:gd name="T24" fmla="*/ 32 w 552"/>
                  <a:gd name="T25" fmla="*/ 111 h 196"/>
                  <a:gd name="T26" fmla="*/ 39 w 552"/>
                  <a:gd name="T27" fmla="*/ 97 h 196"/>
                  <a:gd name="T28" fmla="*/ 42 w 552"/>
                  <a:gd name="T29" fmla="*/ 88 h 196"/>
                  <a:gd name="T30" fmla="*/ 44 w 552"/>
                  <a:gd name="T31" fmla="*/ 80 h 196"/>
                  <a:gd name="T32" fmla="*/ 40 w 552"/>
                  <a:gd name="T33" fmla="*/ 69 h 196"/>
                  <a:gd name="T34" fmla="*/ 44 w 552"/>
                  <a:gd name="T35" fmla="*/ 73 h 196"/>
                  <a:gd name="T36" fmla="*/ 139 w 552"/>
                  <a:gd name="T37" fmla="*/ 61 h 196"/>
                  <a:gd name="T38" fmla="*/ 135 w 552"/>
                  <a:gd name="T39" fmla="*/ 46 h 196"/>
                  <a:gd name="T40" fmla="*/ 153 w 552"/>
                  <a:gd name="T41" fmla="*/ 47 h 196"/>
                  <a:gd name="T42" fmla="*/ 206 w 552"/>
                  <a:gd name="T43" fmla="*/ 42 h 196"/>
                  <a:gd name="T44" fmla="*/ 271 w 552"/>
                  <a:gd name="T45" fmla="*/ 36 h 196"/>
                  <a:gd name="T46" fmla="*/ 321 w 552"/>
                  <a:gd name="T47" fmla="*/ 29 h 196"/>
                  <a:gd name="T48" fmla="*/ 371 w 552"/>
                  <a:gd name="T49" fmla="*/ 27 h 196"/>
                  <a:gd name="T50" fmla="*/ 415 w 552"/>
                  <a:gd name="T51" fmla="*/ 21 h 196"/>
                  <a:gd name="T52" fmla="*/ 442 w 552"/>
                  <a:gd name="T53" fmla="*/ 16 h 196"/>
                  <a:gd name="T54" fmla="*/ 497 w 552"/>
                  <a:gd name="T55" fmla="*/ 9 h 196"/>
                  <a:gd name="T56" fmla="*/ 543 w 552"/>
                  <a:gd name="T57" fmla="*/ 0 h 196"/>
                  <a:gd name="T58" fmla="*/ 549 w 552"/>
                  <a:gd name="T59" fmla="*/ 6 h 196"/>
                  <a:gd name="T60" fmla="*/ 548 w 552"/>
                  <a:gd name="T61" fmla="*/ 21 h 196"/>
                  <a:gd name="T62" fmla="*/ 538 w 552"/>
                  <a:gd name="T63" fmla="*/ 28 h 196"/>
                  <a:gd name="T64" fmla="*/ 529 w 552"/>
                  <a:gd name="T65" fmla="*/ 46 h 196"/>
                  <a:gd name="T66" fmla="*/ 515 w 552"/>
                  <a:gd name="T67" fmla="*/ 46 h 196"/>
                  <a:gd name="T68" fmla="*/ 507 w 552"/>
                  <a:gd name="T69" fmla="*/ 55 h 196"/>
                  <a:gd name="T70" fmla="*/ 499 w 552"/>
                  <a:gd name="T71" fmla="*/ 61 h 196"/>
                  <a:gd name="T72" fmla="*/ 489 w 552"/>
                  <a:gd name="T73" fmla="*/ 58 h 196"/>
                  <a:gd name="T74" fmla="*/ 485 w 552"/>
                  <a:gd name="T75" fmla="*/ 66 h 196"/>
                  <a:gd name="T76" fmla="*/ 478 w 552"/>
                  <a:gd name="T77" fmla="*/ 75 h 196"/>
                  <a:gd name="T78" fmla="*/ 470 w 552"/>
                  <a:gd name="T79" fmla="*/ 80 h 196"/>
                  <a:gd name="T80" fmla="*/ 446 w 552"/>
                  <a:gd name="T81" fmla="*/ 101 h 196"/>
                  <a:gd name="T82" fmla="*/ 430 w 552"/>
                  <a:gd name="T83" fmla="*/ 104 h 196"/>
                  <a:gd name="T84" fmla="*/ 415 w 552"/>
                  <a:gd name="T85" fmla="*/ 116 h 196"/>
                  <a:gd name="T86" fmla="*/ 412 w 552"/>
                  <a:gd name="T87" fmla="*/ 128 h 196"/>
                  <a:gd name="T88" fmla="*/ 397 w 552"/>
                  <a:gd name="T89" fmla="*/ 137 h 196"/>
                  <a:gd name="T90" fmla="*/ 370 w 552"/>
                  <a:gd name="T91" fmla="*/ 160 h 196"/>
                  <a:gd name="T92" fmla="*/ 237 w 552"/>
                  <a:gd name="T93" fmla="*/ 176 h 196"/>
                  <a:gd name="T94" fmla="*/ 141 w 552"/>
                  <a:gd name="T95" fmla="*/ 185 h 196"/>
                  <a:gd name="T96" fmla="*/ 92 w 552"/>
                  <a:gd name="T9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52" h="196">
                    <a:moveTo>
                      <a:pt x="0" y="196"/>
                    </a:moveTo>
                    <a:lnTo>
                      <a:pt x="1" y="195"/>
                    </a:lnTo>
                    <a:lnTo>
                      <a:pt x="6" y="192"/>
                    </a:lnTo>
                    <a:lnTo>
                      <a:pt x="8" y="187"/>
                    </a:lnTo>
                    <a:lnTo>
                      <a:pt x="13" y="185"/>
                    </a:lnTo>
                    <a:lnTo>
                      <a:pt x="14" y="183"/>
                    </a:lnTo>
                    <a:lnTo>
                      <a:pt x="12" y="169"/>
                    </a:lnTo>
                    <a:lnTo>
                      <a:pt x="12" y="164"/>
                    </a:lnTo>
                    <a:lnTo>
                      <a:pt x="8" y="165"/>
                    </a:lnTo>
                    <a:lnTo>
                      <a:pt x="8" y="160"/>
                    </a:lnTo>
                    <a:lnTo>
                      <a:pt x="13" y="157"/>
                    </a:lnTo>
                    <a:lnTo>
                      <a:pt x="16" y="161"/>
                    </a:lnTo>
                    <a:lnTo>
                      <a:pt x="17" y="155"/>
                    </a:lnTo>
                    <a:lnTo>
                      <a:pt x="14" y="151"/>
                    </a:lnTo>
                    <a:lnTo>
                      <a:pt x="19" y="149"/>
                    </a:lnTo>
                    <a:lnTo>
                      <a:pt x="20" y="146"/>
                    </a:lnTo>
                    <a:lnTo>
                      <a:pt x="24" y="142"/>
                    </a:lnTo>
                    <a:lnTo>
                      <a:pt x="20" y="138"/>
                    </a:lnTo>
                    <a:lnTo>
                      <a:pt x="20" y="137"/>
                    </a:lnTo>
                    <a:lnTo>
                      <a:pt x="23" y="134"/>
                    </a:lnTo>
                    <a:lnTo>
                      <a:pt x="28" y="131"/>
                    </a:lnTo>
                    <a:lnTo>
                      <a:pt x="33" y="127"/>
                    </a:lnTo>
                    <a:lnTo>
                      <a:pt x="29" y="122"/>
                    </a:lnTo>
                    <a:lnTo>
                      <a:pt x="36" y="119"/>
                    </a:lnTo>
                    <a:lnTo>
                      <a:pt x="35" y="113"/>
                    </a:lnTo>
                    <a:lnTo>
                      <a:pt x="32" y="111"/>
                    </a:lnTo>
                    <a:lnTo>
                      <a:pt x="36" y="103"/>
                    </a:lnTo>
                    <a:lnTo>
                      <a:pt x="39" y="97"/>
                    </a:lnTo>
                    <a:lnTo>
                      <a:pt x="33" y="92"/>
                    </a:lnTo>
                    <a:lnTo>
                      <a:pt x="42" y="88"/>
                    </a:lnTo>
                    <a:lnTo>
                      <a:pt x="38" y="82"/>
                    </a:lnTo>
                    <a:lnTo>
                      <a:pt x="44" y="80"/>
                    </a:lnTo>
                    <a:lnTo>
                      <a:pt x="42" y="74"/>
                    </a:lnTo>
                    <a:lnTo>
                      <a:pt x="40" y="69"/>
                    </a:lnTo>
                    <a:lnTo>
                      <a:pt x="46" y="69"/>
                    </a:lnTo>
                    <a:lnTo>
                      <a:pt x="44" y="73"/>
                    </a:lnTo>
                    <a:lnTo>
                      <a:pt x="50" y="69"/>
                    </a:lnTo>
                    <a:lnTo>
                      <a:pt x="139" y="61"/>
                    </a:lnTo>
                    <a:lnTo>
                      <a:pt x="139" y="55"/>
                    </a:lnTo>
                    <a:lnTo>
                      <a:pt x="135" y="46"/>
                    </a:lnTo>
                    <a:lnTo>
                      <a:pt x="146" y="46"/>
                    </a:lnTo>
                    <a:lnTo>
                      <a:pt x="153" y="47"/>
                    </a:lnTo>
                    <a:lnTo>
                      <a:pt x="180" y="44"/>
                    </a:lnTo>
                    <a:lnTo>
                      <a:pt x="206" y="42"/>
                    </a:lnTo>
                    <a:lnTo>
                      <a:pt x="240" y="38"/>
                    </a:lnTo>
                    <a:lnTo>
                      <a:pt x="271" y="36"/>
                    </a:lnTo>
                    <a:lnTo>
                      <a:pt x="303" y="32"/>
                    </a:lnTo>
                    <a:lnTo>
                      <a:pt x="321" y="29"/>
                    </a:lnTo>
                    <a:lnTo>
                      <a:pt x="350" y="28"/>
                    </a:lnTo>
                    <a:lnTo>
                      <a:pt x="371" y="27"/>
                    </a:lnTo>
                    <a:lnTo>
                      <a:pt x="392" y="23"/>
                    </a:lnTo>
                    <a:lnTo>
                      <a:pt x="415" y="21"/>
                    </a:lnTo>
                    <a:lnTo>
                      <a:pt x="421" y="19"/>
                    </a:lnTo>
                    <a:lnTo>
                      <a:pt x="442" y="16"/>
                    </a:lnTo>
                    <a:lnTo>
                      <a:pt x="453" y="16"/>
                    </a:lnTo>
                    <a:lnTo>
                      <a:pt x="497" y="9"/>
                    </a:lnTo>
                    <a:lnTo>
                      <a:pt x="523" y="5"/>
                    </a:lnTo>
                    <a:lnTo>
                      <a:pt x="543" y="0"/>
                    </a:lnTo>
                    <a:lnTo>
                      <a:pt x="552" y="0"/>
                    </a:lnTo>
                    <a:lnTo>
                      <a:pt x="549" y="6"/>
                    </a:lnTo>
                    <a:lnTo>
                      <a:pt x="549" y="12"/>
                    </a:lnTo>
                    <a:lnTo>
                      <a:pt x="548" y="21"/>
                    </a:lnTo>
                    <a:lnTo>
                      <a:pt x="542" y="24"/>
                    </a:lnTo>
                    <a:lnTo>
                      <a:pt x="538" y="28"/>
                    </a:lnTo>
                    <a:lnTo>
                      <a:pt x="534" y="40"/>
                    </a:lnTo>
                    <a:lnTo>
                      <a:pt x="529" y="46"/>
                    </a:lnTo>
                    <a:lnTo>
                      <a:pt x="524" y="42"/>
                    </a:lnTo>
                    <a:lnTo>
                      <a:pt x="515" y="46"/>
                    </a:lnTo>
                    <a:lnTo>
                      <a:pt x="510" y="50"/>
                    </a:lnTo>
                    <a:lnTo>
                      <a:pt x="507" y="55"/>
                    </a:lnTo>
                    <a:lnTo>
                      <a:pt x="503" y="61"/>
                    </a:lnTo>
                    <a:lnTo>
                      <a:pt x="499" y="61"/>
                    </a:lnTo>
                    <a:lnTo>
                      <a:pt x="493" y="55"/>
                    </a:lnTo>
                    <a:lnTo>
                      <a:pt x="489" y="58"/>
                    </a:lnTo>
                    <a:lnTo>
                      <a:pt x="486" y="61"/>
                    </a:lnTo>
                    <a:lnTo>
                      <a:pt x="485" y="66"/>
                    </a:lnTo>
                    <a:lnTo>
                      <a:pt x="480" y="65"/>
                    </a:lnTo>
                    <a:lnTo>
                      <a:pt x="478" y="75"/>
                    </a:lnTo>
                    <a:lnTo>
                      <a:pt x="476" y="80"/>
                    </a:lnTo>
                    <a:lnTo>
                      <a:pt x="470" y="80"/>
                    </a:lnTo>
                    <a:lnTo>
                      <a:pt x="459" y="88"/>
                    </a:lnTo>
                    <a:lnTo>
                      <a:pt x="446" y="101"/>
                    </a:lnTo>
                    <a:lnTo>
                      <a:pt x="440" y="104"/>
                    </a:lnTo>
                    <a:lnTo>
                      <a:pt x="430" y="104"/>
                    </a:lnTo>
                    <a:lnTo>
                      <a:pt x="420" y="111"/>
                    </a:lnTo>
                    <a:lnTo>
                      <a:pt x="415" y="116"/>
                    </a:lnTo>
                    <a:lnTo>
                      <a:pt x="413" y="122"/>
                    </a:lnTo>
                    <a:lnTo>
                      <a:pt x="412" y="128"/>
                    </a:lnTo>
                    <a:lnTo>
                      <a:pt x="408" y="134"/>
                    </a:lnTo>
                    <a:lnTo>
                      <a:pt x="397" y="137"/>
                    </a:lnTo>
                    <a:lnTo>
                      <a:pt x="397" y="157"/>
                    </a:lnTo>
                    <a:lnTo>
                      <a:pt x="370" y="160"/>
                    </a:lnTo>
                    <a:lnTo>
                      <a:pt x="312" y="168"/>
                    </a:lnTo>
                    <a:lnTo>
                      <a:pt x="237" y="176"/>
                    </a:lnTo>
                    <a:lnTo>
                      <a:pt x="141" y="183"/>
                    </a:lnTo>
                    <a:lnTo>
                      <a:pt x="141" y="185"/>
                    </a:lnTo>
                    <a:lnTo>
                      <a:pt x="141" y="185"/>
                    </a:lnTo>
                    <a:lnTo>
                      <a:pt x="92" y="189"/>
                    </a:lnTo>
                    <a:lnTo>
                      <a:pt x="0" y="196"/>
                    </a:lnTo>
                  </a:path>
                </a:pathLst>
              </a:custGeom>
              <a:solidFill>
                <a:srgbClr val="6699FF"/>
              </a:solidFill>
              <a:ln w="3175">
                <a:solidFill>
                  <a:sysClr val="window" lastClr="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23" name="Rectangle 322"/>
              <p:cNvSpPr>
                <a:spLocks noChangeArrowheads="1"/>
              </p:cNvSpPr>
              <p:nvPr/>
            </p:nvSpPr>
            <p:spPr bwMode="auto">
              <a:xfrm>
                <a:off x="347345" y="106959"/>
                <a:ext cx="228600" cy="154940"/>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TN</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86" name="Group 185"/>
            <p:cNvGrpSpPr/>
            <p:nvPr/>
          </p:nvGrpSpPr>
          <p:grpSpPr>
            <a:xfrm>
              <a:off x="2924175" y="2381250"/>
              <a:ext cx="1435838" cy="1624059"/>
              <a:chOff x="0" y="0"/>
              <a:chExt cx="1491072" cy="1686658"/>
            </a:xfrm>
          </p:grpSpPr>
          <p:sp>
            <p:nvSpPr>
              <p:cNvPr id="320" name="Freeform 319">
                <a:hlinkClick r:id="rId12"/>
              </p:cNvPr>
              <p:cNvSpPr>
                <a:spLocks noEditPoints="1"/>
              </p:cNvSpPr>
              <p:nvPr/>
            </p:nvSpPr>
            <p:spPr bwMode="auto">
              <a:xfrm>
                <a:off x="0" y="0"/>
                <a:ext cx="1491072" cy="1686658"/>
              </a:xfrm>
              <a:custGeom>
                <a:avLst/>
                <a:gdLst>
                  <a:gd name="T0" fmla="*/ 649 w 908"/>
                  <a:gd name="T1" fmla="*/ 837 h 886"/>
                  <a:gd name="T2" fmla="*/ 640 w 908"/>
                  <a:gd name="T3" fmla="*/ 817 h 886"/>
                  <a:gd name="T4" fmla="*/ 898 w 908"/>
                  <a:gd name="T5" fmla="*/ 429 h 886"/>
                  <a:gd name="T6" fmla="*/ 871 w 908"/>
                  <a:gd name="T7" fmla="*/ 382 h 886"/>
                  <a:gd name="T8" fmla="*/ 822 w 908"/>
                  <a:gd name="T9" fmla="*/ 243 h 886"/>
                  <a:gd name="T10" fmla="*/ 773 w 908"/>
                  <a:gd name="T11" fmla="*/ 230 h 886"/>
                  <a:gd name="T12" fmla="*/ 727 w 908"/>
                  <a:gd name="T13" fmla="*/ 232 h 886"/>
                  <a:gd name="T14" fmla="*/ 689 w 908"/>
                  <a:gd name="T15" fmla="*/ 228 h 886"/>
                  <a:gd name="T16" fmla="*/ 660 w 908"/>
                  <a:gd name="T17" fmla="*/ 241 h 886"/>
                  <a:gd name="T18" fmla="*/ 635 w 908"/>
                  <a:gd name="T19" fmla="*/ 227 h 886"/>
                  <a:gd name="T20" fmla="*/ 602 w 908"/>
                  <a:gd name="T21" fmla="*/ 219 h 886"/>
                  <a:gd name="T22" fmla="*/ 563 w 908"/>
                  <a:gd name="T23" fmla="*/ 209 h 886"/>
                  <a:gd name="T24" fmla="*/ 521 w 908"/>
                  <a:gd name="T25" fmla="*/ 200 h 886"/>
                  <a:gd name="T26" fmla="*/ 495 w 908"/>
                  <a:gd name="T27" fmla="*/ 184 h 886"/>
                  <a:gd name="T28" fmla="*/ 465 w 908"/>
                  <a:gd name="T29" fmla="*/ 10 h 886"/>
                  <a:gd name="T30" fmla="*/ 253 w 908"/>
                  <a:gd name="T31" fmla="*/ 280 h 886"/>
                  <a:gd name="T32" fmla="*/ 0 w 908"/>
                  <a:gd name="T33" fmla="*/ 353 h 886"/>
                  <a:gd name="T34" fmla="*/ 21 w 908"/>
                  <a:gd name="T35" fmla="*/ 382 h 886"/>
                  <a:gd name="T36" fmla="*/ 69 w 908"/>
                  <a:gd name="T37" fmla="*/ 441 h 886"/>
                  <a:gd name="T38" fmla="*/ 112 w 908"/>
                  <a:gd name="T39" fmla="*/ 482 h 886"/>
                  <a:gd name="T40" fmla="*/ 134 w 908"/>
                  <a:gd name="T41" fmla="*/ 558 h 886"/>
                  <a:gd name="T42" fmla="*/ 184 w 908"/>
                  <a:gd name="T43" fmla="*/ 596 h 886"/>
                  <a:gd name="T44" fmla="*/ 230 w 908"/>
                  <a:gd name="T45" fmla="*/ 611 h 886"/>
                  <a:gd name="T46" fmla="*/ 263 w 908"/>
                  <a:gd name="T47" fmla="*/ 561 h 886"/>
                  <a:gd name="T48" fmla="*/ 304 w 908"/>
                  <a:gd name="T49" fmla="*/ 554 h 886"/>
                  <a:gd name="T50" fmla="*/ 354 w 908"/>
                  <a:gd name="T51" fmla="*/ 562 h 886"/>
                  <a:gd name="T52" fmla="*/ 380 w 908"/>
                  <a:gd name="T53" fmla="*/ 592 h 886"/>
                  <a:gd name="T54" fmla="*/ 419 w 908"/>
                  <a:gd name="T55" fmla="*/ 654 h 886"/>
                  <a:gd name="T56" fmla="*/ 447 w 908"/>
                  <a:gd name="T57" fmla="*/ 702 h 886"/>
                  <a:gd name="T58" fmla="*/ 484 w 908"/>
                  <a:gd name="T59" fmla="*/ 745 h 886"/>
                  <a:gd name="T60" fmla="*/ 488 w 908"/>
                  <a:gd name="T61" fmla="*/ 786 h 886"/>
                  <a:gd name="T62" fmla="*/ 514 w 908"/>
                  <a:gd name="T63" fmla="*/ 840 h 886"/>
                  <a:gd name="T64" fmla="*/ 554 w 908"/>
                  <a:gd name="T65" fmla="*/ 855 h 886"/>
                  <a:gd name="T66" fmla="*/ 629 w 908"/>
                  <a:gd name="T67" fmla="*/ 882 h 886"/>
                  <a:gd name="T68" fmla="*/ 649 w 908"/>
                  <a:gd name="T69" fmla="*/ 877 h 886"/>
                  <a:gd name="T70" fmla="*/ 635 w 908"/>
                  <a:gd name="T71" fmla="*/ 830 h 886"/>
                  <a:gd name="T72" fmla="*/ 632 w 908"/>
                  <a:gd name="T73" fmla="*/ 787 h 886"/>
                  <a:gd name="T74" fmla="*/ 610 w 908"/>
                  <a:gd name="T75" fmla="*/ 756 h 886"/>
                  <a:gd name="T76" fmla="*/ 645 w 908"/>
                  <a:gd name="T77" fmla="*/ 740 h 886"/>
                  <a:gd name="T78" fmla="*/ 647 w 908"/>
                  <a:gd name="T79" fmla="*/ 722 h 886"/>
                  <a:gd name="T80" fmla="*/ 655 w 908"/>
                  <a:gd name="T81" fmla="*/ 702 h 886"/>
                  <a:gd name="T82" fmla="*/ 671 w 908"/>
                  <a:gd name="T83" fmla="*/ 700 h 886"/>
                  <a:gd name="T84" fmla="*/ 693 w 908"/>
                  <a:gd name="T85" fmla="*/ 685 h 886"/>
                  <a:gd name="T86" fmla="*/ 697 w 908"/>
                  <a:gd name="T87" fmla="*/ 653 h 886"/>
                  <a:gd name="T88" fmla="*/ 721 w 908"/>
                  <a:gd name="T89" fmla="*/ 656 h 886"/>
                  <a:gd name="T90" fmla="*/ 739 w 908"/>
                  <a:gd name="T91" fmla="*/ 662 h 886"/>
                  <a:gd name="T92" fmla="*/ 774 w 908"/>
                  <a:gd name="T93" fmla="*/ 643 h 886"/>
                  <a:gd name="T94" fmla="*/ 818 w 908"/>
                  <a:gd name="T95" fmla="*/ 596 h 886"/>
                  <a:gd name="T96" fmla="*/ 819 w 908"/>
                  <a:gd name="T97" fmla="*/ 569 h 886"/>
                  <a:gd name="T98" fmla="*/ 839 w 908"/>
                  <a:gd name="T99" fmla="*/ 585 h 886"/>
                  <a:gd name="T100" fmla="*/ 875 w 908"/>
                  <a:gd name="T101" fmla="*/ 571 h 886"/>
                  <a:gd name="T102" fmla="*/ 898 w 908"/>
                  <a:gd name="T103" fmla="*/ 520 h 886"/>
                  <a:gd name="T104" fmla="*/ 907 w 908"/>
                  <a:gd name="T105" fmla="*/ 471 h 886"/>
                  <a:gd name="T106" fmla="*/ 648 w 908"/>
                  <a:gd name="T107" fmla="*/ 749 h 886"/>
                  <a:gd name="T108" fmla="*/ 667 w 908"/>
                  <a:gd name="T109" fmla="*/ 718 h 886"/>
                  <a:gd name="T110" fmla="*/ 683 w 908"/>
                  <a:gd name="T111" fmla="*/ 696 h 886"/>
                  <a:gd name="T112" fmla="*/ 812 w 908"/>
                  <a:gd name="T113" fmla="*/ 611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08" h="886">
                    <a:moveTo>
                      <a:pt x="644" y="826"/>
                    </a:moveTo>
                    <a:lnTo>
                      <a:pt x="644" y="830"/>
                    </a:lnTo>
                    <a:lnTo>
                      <a:pt x="648" y="836"/>
                    </a:lnTo>
                    <a:lnTo>
                      <a:pt x="651" y="848"/>
                    </a:lnTo>
                    <a:lnTo>
                      <a:pt x="652" y="859"/>
                    </a:lnTo>
                    <a:lnTo>
                      <a:pt x="653" y="864"/>
                    </a:lnTo>
                    <a:lnTo>
                      <a:pt x="652" y="848"/>
                    </a:lnTo>
                    <a:lnTo>
                      <a:pt x="649" y="837"/>
                    </a:lnTo>
                    <a:lnTo>
                      <a:pt x="640" y="807"/>
                    </a:lnTo>
                    <a:lnTo>
                      <a:pt x="637" y="790"/>
                    </a:lnTo>
                    <a:lnTo>
                      <a:pt x="637" y="779"/>
                    </a:lnTo>
                    <a:lnTo>
                      <a:pt x="637" y="791"/>
                    </a:lnTo>
                    <a:lnTo>
                      <a:pt x="637" y="795"/>
                    </a:lnTo>
                    <a:lnTo>
                      <a:pt x="637" y="806"/>
                    </a:lnTo>
                    <a:lnTo>
                      <a:pt x="640" y="811"/>
                    </a:lnTo>
                    <a:lnTo>
                      <a:pt x="640" y="817"/>
                    </a:lnTo>
                    <a:lnTo>
                      <a:pt x="644" y="826"/>
                    </a:lnTo>
                    <a:close/>
                    <a:moveTo>
                      <a:pt x="907" y="460"/>
                    </a:moveTo>
                    <a:lnTo>
                      <a:pt x="908" y="456"/>
                    </a:lnTo>
                    <a:lnTo>
                      <a:pt x="907" y="451"/>
                    </a:lnTo>
                    <a:lnTo>
                      <a:pt x="908" y="447"/>
                    </a:lnTo>
                    <a:lnTo>
                      <a:pt x="906" y="445"/>
                    </a:lnTo>
                    <a:lnTo>
                      <a:pt x="898" y="434"/>
                    </a:lnTo>
                    <a:lnTo>
                      <a:pt x="898" y="429"/>
                    </a:lnTo>
                    <a:lnTo>
                      <a:pt x="895" y="425"/>
                    </a:lnTo>
                    <a:lnTo>
                      <a:pt x="894" y="424"/>
                    </a:lnTo>
                    <a:lnTo>
                      <a:pt x="891" y="418"/>
                    </a:lnTo>
                    <a:lnTo>
                      <a:pt x="887" y="413"/>
                    </a:lnTo>
                    <a:lnTo>
                      <a:pt x="887" y="405"/>
                    </a:lnTo>
                    <a:lnTo>
                      <a:pt x="883" y="394"/>
                    </a:lnTo>
                    <a:lnTo>
                      <a:pt x="880" y="390"/>
                    </a:lnTo>
                    <a:lnTo>
                      <a:pt x="871" y="382"/>
                    </a:lnTo>
                    <a:lnTo>
                      <a:pt x="868" y="297"/>
                    </a:lnTo>
                    <a:lnTo>
                      <a:pt x="866" y="253"/>
                    </a:lnTo>
                    <a:lnTo>
                      <a:pt x="850" y="250"/>
                    </a:lnTo>
                    <a:lnTo>
                      <a:pt x="845" y="254"/>
                    </a:lnTo>
                    <a:lnTo>
                      <a:pt x="839" y="250"/>
                    </a:lnTo>
                    <a:lnTo>
                      <a:pt x="839" y="247"/>
                    </a:lnTo>
                    <a:lnTo>
                      <a:pt x="837" y="246"/>
                    </a:lnTo>
                    <a:lnTo>
                      <a:pt x="822" y="243"/>
                    </a:lnTo>
                    <a:lnTo>
                      <a:pt x="816" y="239"/>
                    </a:lnTo>
                    <a:lnTo>
                      <a:pt x="812" y="238"/>
                    </a:lnTo>
                    <a:lnTo>
                      <a:pt x="801" y="230"/>
                    </a:lnTo>
                    <a:lnTo>
                      <a:pt x="789" y="223"/>
                    </a:lnTo>
                    <a:lnTo>
                      <a:pt x="785" y="223"/>
                    </a:lnTo>
                    <a:lnTo>
                      <a:pt x="781" y="227"/>
                    </a:lnTo>
                    <a:lnTo>
                      <a:pt x="778" y="230"/>
                    </a:lnTo>
                    <a:lnTo>
                      <a:pt x="773" y="230"/>
                    </a:lnTo>
                    <a:lnTo>
                      <a:pt x="769" y="228"/>
                    </a:lnTo>
                    <a:lnTo>
                      <a:pt x="763" y="223"/>
                    </a:lnTo>
                    <a:lnTo>
                      <a:pt x="753" y="227"/>
                    </a:lnTo>
                    <a:lnTo>
                      <a:pt x="748" y="231"/>
                    </a:lnTo>
                    <a:lnTo>
                      <a:pt x="743" y="231"/>
                    </a:lnTo>
                    <a:lnTo>
                      <a:pt x="738" y="227"/>
                    </a:lnTo>
                    <a:lnTo>
                      <a:pt x="734" y="231"/>
                    </a:lnTo>
                    <a:lnTo>
                      <a:pt x="727" y="232"/>
                    </a:lnTo>
                    <a:lnTo>
                      <a:pt x="721" y="239"/>
                    </a:lnTo>
                    <a:lnTo>
                      <a:pt x="716" y="239"/>
                    </a:lnTo>
                    <a:lnTo>
                      <a:pt x="713" y="243"/>
                    </a:lnTo>
                    <a:lnTo>
                      <a:pt x="708" y="239"/>
                    </a:lnTo>
                    <a:lnTo>
                      <a:pt x="702" y="236"/>
                    </a:lnTo>
                    <a:lnTo>
                      <a:pt x="697" y="234"/>
                    </a:lnTo>
                    <a:lnTo>
                      <a:pt x="694" y="228"/>
                    </a:lnTo>
                    <a:lnTo>
                      <a:pt x="689" y="228"/>
                    </a:lnTo>
                    <a:lnTo>
                      <a:pt x="683" y="232"/>
                    </a:lnTo>
                    <a:lnTo>
                      <a:pt x="679" y="230"/>
                    </a:lnTo>
                    <a:lnTo>
                      <a:pt x="674" y="224"/>
                    </a:lnTo>
                    <a:lnTo>
                      <a:pt x="670" y="223"/>
                    </a:lnTo>
                    <a:lnTo>
                      <a:pt x="667" y="224"/>
                    </a:lnTo>
                    <a:lnTo>
                      <a:pt x="667" y="227"/>
                    </a:lnTo>
                    <a:lnTo>
                      <a:pt x="662" y="231"/>
                    </a:lnTo>
                    <a:lnTo>
                      <a:pt x="660" y="241"/>
                    </a:lnTo>
                    <a:lnTo>
                      <a:pt x="656" y="242"/>
                    </a:lnTo>
                    <a:lnTo>
                      <a:pt x="655" y="241"/>
                    </a:lnTo>
                    <a:lnTo>
                      <a:pt x="652" y="235"/>
                    </a:lnTo>
                    <a:lnTo>
                      <a:pt x="655" y="230"/>
                    </a:lnTo>
                    <a:lnTo>
                      <a:pt x="649" y="230"/>
                    </a:lnTo>
                    <a:lnTo>
                      <a:pt x="641" y="234"/>
                    </a:lnTo>
                    <a:lnTo>
                      <a:pt x="636" y="232"/>
                    </a:lnTo>
                    <a:lnTo>
                      <a:pt x="635" y="227"/>
                    </a:lnTo>
                    <a:lnTo>
                      <a:pt x="629" y="227"/>
                    </a:lnTo>
                    <a:lnTo>
                      <a:pt x="626" y="223"/>
                    </a:lnTo>
                    <a:lnTo>
                      <a:pt x="621" y="220"/>
                    </a:lnTo>
                    <a:lnTo>
                      <a:pt x="613" y="228"/>
                    </a:lnTo>
                    <a:lnTo>
                      <a:pt x="609" y="231"/>
                    </a:lnTo>
                    <a:lnTo>
                      <a:pt x="603" y="230"/>
                    </a:lnTo>
                    <a:lnTo>
                      <a:pt x="602" y="223"/>
                    </a:lnTo>
                    <a:lnTo>
                      <a:pt x="602" y="219"/>
                    </a:lnTo>
                    <a:lnTo>
                      <a:pt x="597" y="219"/>
                    </a:lnTo>
                    <a:lnTo>
                      <a:pt x="592" y="213"/>
                    </a:lnTo>
                    <a:lnTo>
                      <a:pt x="594" y="208"/>
                    </a:lnTo>
                    <a:lnTo>
                      <a:pt x="588" y="208"/>
                    </a:lnTo>
                    <a:lnTo>
                      <a:pt x="578" y="207"/>
                    </a:lnTo>
                    <a:lnTo>
                      <a:pt x="572" y="211"/>
                    </a:lnTo>
                    <a:lnTo>
                      <a:pt x="567" y="213"/>
                    </a:lnTo>
                    <a:lnTo>
                      <a:pt x="563" y="209"/>
                    </a:lnTo>
                    <a:lnTo>
                      <a:pt x="560" y="205"/>
                    </a:lnTo>
                    <a:lnTo>
                      <a:pt x="554" y="205"/>
                    </a:lnTo>
                    <a:lnTo>
                      <a:pt x="549" y="207"/>
                    </a:lnTo>
                    <a:lnTo>
                      <a:pt x="538" y="203"/>
                    </a:lnTo>
                    <a:lnTo>
                      <a:pt x="533" y="200"/>
                    </a:lnTo>
                    <a:lnTo>
                      <a:pt x="529" y="201"/>
                    </a:lnTo>
                    <a:lnTo>
                      <a:pt x="526" y="200"/>
                    </a:lnTo>
                    <a:lnTo>
                      <a:pt x="521" y="200"/>
                    </a:lnTo>
                    <a:lnTo>
                      <a:pt x="519" y="194"/>
                    </a:lnTo>
                    <a:lnTo>
                      <a:pt x="519" y="189"/>
                    </a:lnTo>
                    <a:lnTo>
                      <a:pt x="515" y="185"/>
                    </a:lnTo>
                    <a:lnTo>
                      <a:pt x="510" y="182"/>
                    </a:lnTo>
                    <a:lnTo>
                      <a:pt x="508" y="179"/>
                    </a:lnTo>
                    <a:lnTo>
                      <a:pt x="506" y="185"/>
                    </a:lnTo>
                    <a:lnTo>
                      <a:pt x="502" y="185"/>
                    </a:lnTo>
                    <a:lnTo>
                      <a:pt x="495" y="184"/>
                    </a:lnTo>
                    <a:lnTo>
                      <a:pt x="489" y="185"/>
                    </a:lnTo>
                    <a:lnTo>
                      <a:pt x="485" y="184"/>
                    </a:lnTo>
                    <a:lnTo>
                      <a:pt x="476" y="173"/>
                    </a:lnTo>
                    <a:lnTo>
                      <a:pt x="470" y="169"/>
                    </a:lnTo>
                    <a:lnTo>
                      <a:pt x="465" y="169"/>
                    </a:lnTo>
                    <a:lnTo>
                      <a:pt x="466" y="159"/>
                    </a:lnTo>
                    <a:lnTo>
                      <a:pt x="470" y="13"/>
                    </a:lnTo>
                    <a:lnTo>
                      <a:pt x="465" y="10"/>
                    </a:lnTo>
                    <a:lnTo>
                      <a:pt x="460" y="9"/>
                    </a:lnTo>
                    <a:lnTo>
                      <a:pt x="432" y="9"/>
                    </a:lnTo>
                    <a:lnTo>
                      <a:pt x="365" y="6"/>
                    </a:lnTo>
                    <a:lnTo>
                      <a:pt x="275" y="0"/>
                    </a:lnTo>
                    <a:lnTo>
                      <a:pt x="272" y="2"/>
                    </a:lnTo>
                    <a:lnTo>
                      <a:pt x="271" y="7"/>
                    </a:lnTo>
                    <a:lnTo>
                      <a:pt x="260" y="205"/>
                    </a:lnTo>
                    <a:lnTo>
                      <a:pt x="253" y="280"/>
                    </a:lnTo>
                    <a:lnTo>
                      <a:pt x="248" y="365"/>
                    </a:lnTo>
                    <a:lnTo>
                      <a:pt x="243" y="371"/>
                    </a:lnTo>
                    <a:lnTo>
                      <a:pt x="240" y="371"/>
                    </a:lnTo>
                    <a:lnTo>
                      <a:pt x="180" y="367"/>
                    </a:lnTo>
                    <a:lnTo>
                      <a:pt x="119" y="361"/>
                    </a:lnTo>
                    <a:lnTo>
                      <a:pt x="51" y="356"/>
                    </a:lnTo>
                    <a:lnTo>
                      <a:pt x="0" y="350"/>
                    </a:lnTo>
                    <a:lnTo>
                      <a:pt x="0" y="353"/>
                    </a:lnTo>
                    <a:lnTo>
                      <a:pt x="2" y="363"/>
                    </a:lnTo>
                    <a:lnTo>
                      <a:pt x="5" y="367"/>
                    </a:lnTo>
                    <a:lnTo>
                      <a:pt x="5" y="369"/>
                    </a:lnTo>
                    <a:lnTo>
                      <a:pt x="11" y="372"/>
                    </a:lnTo>
                    <a:lnTo>
                      <a:pt x="11" y="372"/>
                    </a:lnTo>
                    <a:lnTo>
                      <a:pt x="13" y="372"/>
                    </a:lnTo>
                    <a:lnTo>
                      <a:pt x="17" y="376"/>
                    </a:lnTo>
                    <a:lnTo>
                      <a:pt x="21" y="382"/>
                    </a:lnTo>
                    <a:lnTo>
                      <a:pt x="21" y="387"/>
                    </a:lnTo>
                    <a:lnTo>
                      <a:pt x="27" y="396"/>
                    </a:lnTo>
                    <a:lnTo>
                      <a:pt x="32" y="401"/>
                    </a:lnTo>
                    <a:lnTo>
                      <a:pt x="42" y="406"/>
                    </a:lnTo>
                    <a:lnTo>
                      <a:pt x="47" y="411"/>
                    </a:lnTo>
                    <a:lnTo>
                      <a:pt x="57" y="425"/>
                    </a:lnTo>
                    <a:lnTo>
                      <a:pt x="68" y="434"/>
                    </a:lnTo>
                    <a:lnTo>
                      <a:pt x="69" y="441"/>
                    </a:lnTo>
                    <a:lnTo>
                      <a:pt x="78" y="451"/>
                    </a:lnTo>
                    <a:lnTo>
                      <a:pt x="84" y="455"/>
                    </a:lnTo>
                    <a:lnTo>
                      <a:pt x="89" y="458"/>
                    </a:lnTo>
                    <a:lnTo>
                      <a:pt x="100" y="467"/>
                    </a:lnTo>
                    <a:lnTo>
                      <a:pt x="106" y="470"/>
                    </a:lnTo>
                    <a:lnTo>
                      <a:pt x="106" y="474"/>
                    </a:lnTo>
                    <a:lnTo>
                      <a:pt x="110" y="476"/>
                    </a:lnTo>
                    <a:lnTo>
                      <a:pt x="112" y="482"/>
                    </a:lnTo>
                    <a:lnTo>
                      <a:pt x="114" y="493"/>
                    </a:lnTo>
                    <a:lnTo>
                      <a:pt x="116" y="494"/>
                    </a:lnTo>
                    <a:lnTo>
                      <a:pt x="120" y="505"/>
                    </a:lnTo>
                    <a:lnTo>
                      <a:pt x="123" y="510"/>
                    </a:lnTo>
                    <a:lnTo>
                      <a:pt x="123" y="516"/>
                    </a:lnTo>
                    <a:lnTo>
                      <a:pt x="122" y="521"/>
                    </a:lnTo>
                    <a:lnTo>
                      <a:pt x="123" y="531"/>
                    </a:lnTo>
                    <a:lnTo>
                      <a:pt x="134" y="558"/>
                    </a:lnTo>
                    <a:lnTo>
                      <a:pt x="141" y="565"/>
                    </a:lnTo>
                    <a:lnTo>
                      <a:pt x="146" y="566"/>
                    </a:lnTo>
                    <a:lnTo>
                      <a:pt x="150" y="570"/>
                    </a:lnTo>
                    <a:lnTo>
                      <a:pt x="154" y="575"/>
                    </a:lnTo>
                    <a:lnTo>
                      <a:pt x="167" y="586"/>
                    </a:lnTo>
                    <a:lnTo>
                      <a:pt x="172" y="588"/>
                    </a:lnTo>
                    <a:lnTo>
                      <a:pt x="183" y="590"/>
                    </a:lnTo>
                    <a:lnTo>
                      <a:pt x="184" y="596"/>
                    </a:lnTo>
                    <a:lnTo>
                      <a:pt x="199" y="603"/>
                    </a:lnTo>
                    <a:lnTo>
                      <a:pt x="205" y="608"/>
                    </a:lnTo>
                    <a:lnTo>
                      <a:pt x="209" y="612"/>
                    </a:lnTo>
                    <a:lnTo>
                      <a:pt x="214" y="613"/>
                    </a:lnTo>
                    <a:lnTo>
                      <a:pt x="214" y="615"/>
                    </a:lnTo>
                    <a:lnTo>
                      <a:pt x="219" y="616"/>
                    </a:lnTo>
                    <a:lnTo>
                      <a:pt x="228" y="616"/>
                    </a:lnTo>
                    <a:lnTo>
                      <a:pt x="230" y="611"/>
                    </a:lnTo>
                    <a:lnTo>
                      <a:pt x="236" y="608"/>
                    </a:lnTo>
                    <a:lnTo>
                      <a:pt x="238" y="603"/>
                    </a:lnTo>
                    <a:lnTo>
                      <a:pt x="244" y="601"/>
                    </a:lnTo>
                    <a:lnTo>
                      <a:pt x="245" y="596"/>
                    </a:lnTo>
                    <a:lnTo>
                      <a:pt x="247" y="590"/>
                    </a:lnTo>
                    <a:lnTo>
                      <a:pt x="249" y="588"/>
                    </a:lnTo>
                    <a:lnTo>
                      <a:pt x="257" y="567"/>
                    </a:lnTo>
                    <a:lnTo>
                      <a:pt x="263" y="561"/>
                    </a:lnTo>
                    <a:lnTo>
                      <a:pt x="266" y="558"/>
                    </a:lnTo>
                    <a:lnTo>
                      <a:pt x="270" y="558"/>
                    </a:lnTo>
                    <a:lnTo>
                      <a:pt x="275" y="555"/>
                    </a:lnTo>
                    <a:lnTo>
                      <a:pt x="281" y="555"/>
                    </a:lnTo>
                    <a:lnTo>
                      <a:pt x="286" y="554"/>
                    </a:lnTo>
                    <a:lnTo>
                      <a:pt x="289" y="548"/>
                    </a:lnTo>
                    <a:lnTo>
                      <a:pt x="294" y="548"/>
                    </a:lnTo>
                    <a:lnTo>
                      <a:pt x="304" y="554"/>
                    </a:lnTo>
                    <a:lnTo>
                      <a:pt x="308" y="555"/>
                    </a:lnTo>
                    <a:lnTo>
                      <a:pt x="313" y="554"/>
                    </a:lnTo>
                    <a:lnTo>
                      <a:pt x="318" y="555"/>
                    </a:lnTo>
                    <a:lnTo>
                      <a:pt x="324" y="555"/>
                    </a:lnTo>
                    <a:lnTo>
                      <a:pt x="339" y="559"/>
                    </a:lnTo>
                    <a:lnTo>
                      <a:pt x="344" y="555"/>
                    </a:lnTo>
                    <a:lnTo>
                      <a:pt x="348" y="558"/>
                    </a:lnTo>
                    <a:lnTo>
                      <a:pt x="354" y="562"/>
                    </a:lnTo>
                    <a:lnTo>
                      <a:pt x="356" y="567"/>
                    </a:lnTo>
                    <a:lnTo>
                      <a:pt x="361" y="571"/>
                    </a:lnTo>
                    <a:lnTo>
                      <a:pt x="361" y="575"/>
                    </a:lnTo>
                    <a:lnTo>
                      <a:pt x="366" y="574"/>
                    </a:lnTo>
                    <a:lnTo>
                      <a:pt x="369" y="580"/>
                    </a:lnTo>
                    <a:lnTo>
                      <a:pt x="374" y="584"/>
                    </a:lnTo>
                    <a:lnTo>
                      <a:pt x="378" y="586"/>
                    </a:lnTo>
                    <a:lnTo>
                      <a:pt x="380" y="592"/>
                    </a:lnTo>
                    <a:lnTo>
                      <a:pt x="394" y="603"/>
                    </a:lnTo>
                    <a:lnTo>
                      <a:pt x="400" y="613"/>
                    </a:lnTo>
                    <a:lnTo>
                      <a:pt x="404" y="619"/>
                    </a:lnTo>
                    <a:lnTo>
                      <a:pt x="408" y="632"/>
                    </a:lnTo>
                    <a:lnTo>
                      <a:pt x="413" y="643"/>
                    </a:lnTo>
                    <a:lnTo>
                      <a:pt x="416" y="649"/>
                    </a:lnTo>
                    <a:lnTo>
                      <a:pt x="416" y="650"/>
                    </a:lnTo>
                    <a:lnTo>
                      <a:pt x="419" y="654"/>
                    </a:lnTo>
                    <a:lnTo>
                      <a:pt x="422" y="660"/>
                    </a:lnTo>
                    <a:lnTo>
                      <a:pt x="426" y="665"/>
                    </a:lnTo>
                    <a:lnTo>
                      <a:pt x="424" y="666"/>
                    </a:lnTo>
                    <a:lnTo>
                      <a:pt x="427" y="677"/>
                    </a:lnTo>
                    <a:lnTo>
                      <a:pt x="432" y="688"/>
                    </a:lnTo>
                    <a:lnTo>
                      <a:pt x="438" y="692"/>
                    </a:lnTo>
                    <a:lnTo>
                      <a:pt x="443" y="695"/>
                    </a:lnTo>
                    <a:lnTo>
                      <a:pt x="447" y="702"/>
                    </a:lnTo>
                    <a:lnTo>
                      <a:pt x="449" y="707"/>
                    </a:lnTo>
                    <a:lnTo>
                      <a:pt x="454" y="711"/>
                    </a:lnTo>
                    <a:lnTo>
                      <a:pt x="458" y="717"/>
                    </a:lnTo>
                    <a:lnTo>
                      <a:pt x="458" y="722"/>
                    </a:lnTo>
                    <a:lnTo>
                      <a:pt x="469" y="736"/>
                    </a:lnTo>
                    <a:lnTo>
                      <a:pt x="477" y="738"/>
                    </a:lnTo>
                    <a:lnTo>
                      <a:pt x="483" y="742"/>
                    </a:lnTo>
                    <a:lnTo>
                      <a:pt x="484" y="745"/>
                    </a:lnTo>
                    <a:lnTo>
                      <a:pt x="484" y="749"/>
                    </a:lnTo>
                    <a:lnTo>
                      <a:pt x="485" y="755"/>
                    </a:lnTo>
                    <a:lnTo>
                      <a:pt x="485" y="760"/>
                    </a:lnTo>
                    <a:lnTo>
                      <a:pt x="483" y="765"/>
                    </a:lnTo>
                    <a:lnTo>
                      <a:pt x="488" y="769"/>
                    </a:lnTo>
                    <a:lnTo>
                      <a:pt x="488" y="775"/>
                    </a:lnTo>
                    <a:lnTo>
                      <a:pt x="487" y="780"/>
                    </a:lnTo>
                    <a:lnTo>
                      <a:pt x="488" y="786"/>
                    </a:lnTo>
                    <a:lnTo>
                      <a:pt x="491" y="791"/>
                    </a:lnTo>
                    <a:lnTo>
                      <a:pt x="498" y="801"/>
                    </a:lnTo>
                    <a:lnTo>
                      <a:pt x="502" y="806"/>
                    </a:lnTo>
                    <a:lnTo>
                      <a:pt x="506" y="817"/>
                    </a:lnTo>
                    <a:lnTo>
                      <a:pt x="507" y="829"/>
                    </a:lnTo>
                    <a:lnTo>
                      <a:pt x="512" y="833"/>
                    </a:lnTo>
                    <a:lnTo>
                      <a:pt x="511" y="839"/>
                    </a:lnTo>
                    <a:lnTo>
                      <a:pt x="514" y="840"/>
                    </a:lnTo>
                    <a:lnTo>
                      <a:pt x="525" y="841"/>
                    </a:lnTo>
                    <a:lnTo>
                      <a:pt x="530" y="844"/>
                    </a:lnTo>
                    <a:lnTo>
                      <a:pt x="533" y="843"/>
                    </a:lnTo>
                    <a:lnTo>
                      <a:pt x="538" y="847"/>
                    </a:lnTo>
                    <a:lnTo>
                      <a:pt x="541" y="852"/>
                    </a:lnTo>
                    <a:lnTo>
                      <a:pt x="545" y="854"/>
                    </a:lnTo>
                    <a:lnTo>
                      <a:pt x="550" y="852"/>
                    </a:lnTo>
                    <a:lnTo>
                      <a:pt x="554" y="855"/>
                    </a:lnTo>
                    <a:lnTo>
                      <a:pt x="561" y="856"/>
                    </a:lnTo>
                    <a:lnTo>
                      <a:pt x="571" y="866"/>
                    </a:lnTo>
                    <a:lnTo>
                      <a:pt x="575" y="867"/>
                    </a:lnTo>
                    <a:lnTo>
                      <a:pt x="597" y="870"/>
                    </a:lnTo>
                    <a:lnTo>
                      <a:pt x="609" y="868"/>
                    </a:lnTo>
                    <a:lnTo>
                      <a:pt x="614" y="871"/>
                    </a:lnTo>
                    <a:lnTo>
                      <a:pt x="618" y="872"/>
                    </a:lnTo>
                    <a:lnTo>
                      <a:pt x="629" y="882"/>
                    </a:lnTo>
                    <a:lnTo>
                      <a:pt x="630" y="882"/>
                    </a:lnTo>
                    <a:lnTo>
                      <a:pt x="636" y="886"/>
                    </a:lnTo>
                    <a:lnTo>
                      <a:pt x="640" y="886"/>
                    </a:lnTo>
                    <a:lnTo>
                      <a:pt x="640" y="881"/>
                    </a:lnTo>
                    <a:lnTo>
                      <a:pt x="653" y="878"/>
                    </a:lnTo>
                    <a:lnTo>
                      <a:pt x="656" y="877"/>
                    </a:lnTo>
                    <a:lnTo>
                      <a:pt x="655" y="871"/>
                    </a:lnTo>
                    <a:lnTo>
                      <a:pt x="649" y="877"/>
                    </a:lnTo>
                    <a:lnTo>
                      <a:pt x="651" y="870"/>
                    </a:lnTo>
                    <a:lnTo>
                      <a:pt x="647" y="877"/>
                    </a:lnTo>
                    <a:lnTo>
                      <a:pt x="643" y="868"/>
                    </a:lnTo>
                    <a:lnTo>
                      <a:pt x="648" y="868"/>
                    </a:lnTo>
                    <a:lnTo>
                      <a:pt x="644" y="864"/>
                    </a:lnTo>
                    <a:lnTo>
                      <a:pt x="643" y="854"/>
                    </a:lnTo>
                    <a:lnTo>
                      <a:pt x="635" y="836"/>
                    </a:lnTo>
                    <a:lnTo>
                      <a:pt x="635" y="830"/>
                    </a:lnTo>
                    <a:lnTo>
                      <a:pt x="630" y="811"/>
                    </a:lnTo>
                    <a:lnTo>
                      <a:pt x="626" y="807"/>
                    </a:lnTo>
                    <a:lnTo>
                      <a:pt x="626" y="802"/>
                    </a:lnTo>
                    <a:lnTo>
                      <a:pt x="630" y="803"/>
                    </a:lnTo>
                    <a:lnTo>
                      <a:pt x="625" y="797"/>
                    </a:lnTo>
                    <a:lnTo>
                      <a:pt x="626" y="792"/>
                    </a:lnTo>
                    <a:lnTo>
                      <a:pt x="630" y="792"/>
                    </a:lnTo>
                    <a:lnTo>
                      <a:pt x="632" y="787"/>
                    </a:lnTo>
                    <a:lnTo>
                      <a:pt x="635" y="782"/>
                    </a:lnTo>
                    <a:lnTo>
                      <a:pt x="635" y="776"/>
                    </a:lnTo>
                    <a:lnTo>
                      <a:pt x="636" y="771"/>
                    </a:lnTo>
                    <a:lnTo>
                      <a:pt x="625" y="773"/>
                    </a:lnTo>
                    <a:lnTo>
                      <a:pt x="614" y="771"/>
                    </a:lnTo>
                    <a:lnTo>
                      <a:pt x="616" y="765"/>
                    </a:lnTo>
                    <a:lnTo>
                      <a:pt x="613" y="761"/>
                    </a:lnTo>
                    <a:lnTo>
                      <a:pt x="610" y="756"/>
                    </a:lnTo>
                    <a:lnTo>
                      <a:pt x="616" y="760"/>
                    </a:lnTo>
                    <a:lnTo>
                      <a:pt x="620" y="765"/>
                    </a:lnTo>
                    <a:lnTo>
                      <a:pt x="624" y="765"/>
                    </a:lnTo>
                    <a:lnTo>
                      <a:pt x="628" y="764"/>
                    </a:lnTo>
                    <a:lnTo>
                      <a:pt x="633" y="765"/>
                    </a:lnTo>
                    <a:lnTo>
                      <a:pt x="628" y="769"/>
                    </a:lnTo>
                    <a:lnTo>
                      <a:pt x="636" y="767"/>
                    </a:lnTo>
                    <a:lnTo>
                      <a:pt x="645" y="740"/>
                    </a:lnTo>
                    <a:lnTo>
                      <a:pt x="644" y="736"/>
                    </a:lnTo>
                    <a:lnTo>
                      <a:pt x="641" y="734"/>
                    </a:lnTo>
                    <a:lnTo>
                      <a:pt x="637" y="729"/>
                    </a:lnTo>
                    <a:lnTo>
                      <a:pt x="637" y="725"/>
                    </a:lnTo>
                    <a:lnTo>
                      <a:pt x="633" y="726"/>
                    </a:lnTo>
                    <a:lnTo>
                      <a:pt x="630" y="723"/>
                    </a:lnTo>
                    <a:lnTo>
                      <a:pt x="636" y="722"/>
                    </a:lnTo>
                    <a:lnTo>
                      <a:pt x="647" y="722"/>
                    </a:lnTo>
                    <a:lnTo>
                      <a:pt x="652" y="726"/>
                    </a:lnTo>
                    <a:lnTo>
                      <a:pt x="662" y="712"/>
                    </a:lnTo>
                    <a:lnTo>
                      <a:pt x="664" y="707"/>
                    </a:lnTo>
                    <a:lnTo>
                      <a:pt x="664" y="702"/>
                    </a:lnTo>
                    <a:lnTo>
                      <a:pt x="660" y="706"/>
                    </a:lnTo>
                    <a:lnTo>
                      <a:pt x="658" y="711"/>
                    </a:lnTo>
                    <a:lnTo>
                      <a:pt x="652" y="706"/>
                    </a:lnTo>
                    <a:lnTo>
                      <a:pt x="655" y="702"/>
                    </a:lnTo>
                    <a:lnTo>
                      <a:pt x="653" y="699"/>
                    </a:lnTo>
                    <a:lnTo>
                      <a:pt x="659" y="699"/>
                    </a:lnTo>
                    <a:lnTo>
                      <a:pt x="664" y="696"/>
                    </a:lnTo>
                    <a:lnTo>
                      <a:pt x="666" y="700"/>
                    </a:lnTo>
                    <a:lnTo>
                      <a:pt x="671" y="696"/>
                    </a:lnTo>
                    <a:lnTo>
                      <a:pt x="672" y="691"/>
                    </a:lnTo>
                    <a:lnTo>
                      <a:pt x="672" y="696"/>
                    </a:lnTo>
                    <a:lnTo>
                      <a:pt x="671" y="700"/>
                    </a:lnTo>
                    <a:lnTo>
                      <a:pt x="675" y="698"/>
                    </a:lnTo>
                    <a:lnTo>
                      <a:pt x="682" y="691"/>
                    </a:lnTo>
                    <a:lnTo>
                      <a:pt x="682" y="685"/>
                    </a:lnTo>
                    <a:lnTo>
                      <a:pt x="679" y="680"/>
                    </a:lnTo>
                    <a:lnTo>
                      <a:pt x="682" y="674"/>
                    </a:lnTo>
                    <a:lnTo>
                      <a:pt x="681" y="673"/>
                    </a:lnTo>
                    <a:lnTo>
                      <a:pt x="687" y="683"/>
                    </a:lnTo>
                    <a:lnTo>
                      <a:pt x="693" y="685"/>
                    </a:lnTo>
                    <a:lnTo>
                      <a:pt x="709" y="676"/>
                    </a:lnTo>
                    <a:lnTo>
                      <a:pt x="709" y="674"/>
                    </a:lnTo>
                    <a:lnTo>
                      <a:pt x="705" y="672"/>
                    </a:lnTo>
                    <a:lnTo>
                      <a:pt x="700" y="673"/>
                    </a:lnTo>
                    <a:lnTo>
                      <a:pt x="702" y="668"/>
                    </a:lnTo>
                    <a:lnTo>
                      <a:pt x="697" y="665"/>
                    </a:lnTo>
                    <a:lnTo>
                      <a:pt x="691" y="654"/>
                    </a:lnTo>
                    <a:lnTo>
                      <a:pt x="697" y="653"/>
                    </a:lnTo>
                    <a:lnTo>
                      <a:pt x="698" y="657"/>
                    </a:lnTo>
                    <a:lnTo>
                      <a:pt x="706" y="664"/>
                    </a:lnTo>
                    <a:lnTo>
                      <a:pt x="710" y="661"/>
                    </a:lnTo>
                    <a:lnTo>
                      <a:pt x="706" y="651"/>
                    </a:lnTo>
                    <a:lnTo>
                      <a:pt x="708" y="650"/>
                    </a:lnTo>
                    <a:lnTo>
                      <a:pt x="710" y="657"/>
                    </a:lnTo>
                    <a:lnTo>
                      <a:pt x="716" y="658"/>
                    </a:lnTo>
                    <a:lnTo>
                      <a:pt x="721" y="656"/>
                    </a:lnTo>
                    <a:lnTo>
                      <a:pt x="723" y="661"/>
                    </a:lnTo>
                    <a:lnTo>
                      <a:pt x="728" y="660"/>
                    </a:lnTo>
                    <a:lnTo>
                      <a:pt x="725" y="664"/>
                    </a:lnTo>
                    <a:lnTo>
                      <a:pt x="736" y="658"/>
                    </a:lnTo>
                    <a:lnTo>
                      <a:pt x="735" y="664"/>
                    </a:lnTo>
                    <a:lnTo>
                      <a:pt x="724" y="670"/>
                    </a:lnTo>
                    <a:lnTo>
                      <a:pt x="723" y="672"/>
                    </a:lnTo>
                    <a:lnTo>
                      <a:pt x="739" y="662"/>
                    </a:lnTo>
                    <a:lnTo>
                      <a:pt x="750" y="658"/>
                    </a:lnTo>
                    <a:lnTo>
                      <a:pt x="755" y="654"/>
                    </a:lnTo>
                    <a:lnTo>
                      <a:pt x="750" y="656"/>
                    </a:lnTo>
                    <a:lnTo>
                      <a:pt x="744" y="660"/>
                    </a:lnTo>
                    <a:lnTo>
                      <a:pt x="744" y="654"/>
                    </a:lnTo>
                    <a:lnTo>
                      <a:pt x="755" y="650"/>
                    </a:lnTo>
                    <a:lnTo>
                      <a:pt x="765" y="650"/>
                    </a:lnTo>
                    <a:lnTo>
                      <a:pt x="774" y="643"/>
                    </a:lnTo>
                    <a:lnTo>
                      <a:pt x="782" y="639"/>
                    </a:lnTo>
                    <a:lnTo>
                      <a:pt x="788" y="635"/>
                    </a:lnTo>
                    <a:lnTo>
                      <a:pt x="797" y="626"/>
                    </a:lnTo>
                    <a:lnTo>
                      <a:pt x="799" y="616"/>
                    </a:lnTo>
                    <a:lnTo>
                      <a:pt x="807" y="611"/>
                    </a:lnTo>
                    <a:lnTo>
                      <a:pt x="811" y="605"/>
                    </a:lnTo>
                    <a:lnTo>
                      <a:pt x="816" y="603"/>
                    </a:lnTo>
                    <a:lnTo>
                      <a:pt x="818" y="596"/>
                    </a:lnTo>
                    <a:lnTo>
                      <a:pt x="812" y="594"/>
                    </a:lnTo>
                    <a:lnTo>
                      <a:pt x="812" y="586"/>
                    </a:lnTo>
                    <a:lnTo>
                      <a:pt x="808" y="582"/>
                    </a:lnTo>
                    <a:lnTo>
                      <a:pt x="808" y="577"/>
                    </a:lnTo>
                    <a:lnTo>
                      <a:pt x="805" y="571"/>
                    </a:lnTo>
                    <a:lnTo>
                      <a:pt x="808" y="570"/>
                    </a:lnTo>
                    <a:lnTo>
                      <a:pt x="816" y="574"/>
                    </a:lnTo>
                    <a:lnTo>
                      <a:pt x="819" y="569"/>
                    </a:lnTo>
                    <a:lnTo>
                      <a:pt x="824" y="565"/>
                    </a:lnTo>
                    <a:lnTo>
                      <a:pt x="828" y="566"/>
                    </a:lnTo>
                    <a:lnTo>
                      <a:pt x="828" y="574"/>
                    </a:lnTo>
                    <a:lnTo>
                      <a:pt x="824" y="585"/>
                    </a:lnTo>
                    <a:lnTo>
                      <a:pt x="835" y="582"/>
                    </a:lnTo>
                    <a:lnTo>
                      <a:pt x="846" y="582"/>
                    </a:lnTo>
                    <a:lnTo>
                      <a:pt x="845" y="584"/>
                    </a:lnTo>
                    <a:lnTo>
                      <a:pt x="839" y="585"/>
                    </a:lnTo>
                    <a:lnTo>
                      <a:pt x="828" y="593"/>
                    </a:lnTo>
                    <a:lnTo>
                      <a:pt x="824" y="599"/>
                    </a:lnTo>
                    <a:lnTo>
                      <a:pt x="826" y="599"/>
                    </a:lnTo>
                    <a:lnTo>
                      <a:pt x="833" y="593"/>
                    </a:lnTo>
                    <a:lnTo>
                      <a:pt x="837" y="589"/>
                    </a:lnTo>
                    <a:lnTo>
                      <a:pt x="842" y="588"/>
                    </a:lnTo>
                    <a:lnTo>
                      <a:pt x="858" y="580"/>
                    </a:lnTo>
                    <a:lnTo>
                      <a:pt x="875" y="571"/>
                    </a:lnTo>
                    <a:lnTo>
                      <a:pt x="889" y="570"/>
                    </a:lnTo>
                    <a:lnTo>
                      <a:pt x="883" y="559"/>
                    </a:lnTo>
                    <a:lnTo>
                      <a:pt x="888" y="548"/>
                    </a:lnTo>
                    <a:lnTo>
                      <a:pt x="894" y="544"/>
                    </a:lnTo>
                    <a:lnTo>
                      <a:pt x="894" y="544"/>
                    </a:lnTo>
                    <a:lnTo>
                      <a:pt x="899" y="539"/>
                    </a:lnTo>
                    <a:lnTo>
                      <a:pt x="900" y="532"/>
                    </a:lnTo>
                    <a:lnTo>
                      <a:pt x="898" y="520"/>
                    </a:lnTo>
                    <a:lnTo>
                      <a:pt x="895" y="513"/>
                    </a:lnTo>
                    <a:lnTo>
                      <a:pt x="899" y="508"/>
                    </a:lnTo>
                    <a:lnTo>
                      <a:pt x="898" y="498"/>
                    </a:lnTo>
                    <a:lnTo>
                      <a:pt x="899" y="493"/>
                    </a:lnTo>
                    <a:lnTo>
                      <a:pt x="903" y="487"/>
                    </a:lnTo>
                    <a:lnTo>
                      <a:pt x="904" y="482"/>
                    </a:lnTo>
                    <a:lnTo>
                      <a:pt x="907" y="476"/>
                    </a:lnTo>
                    <a:lnTo>
                      <a:pt x="907" y="471"/>
                    </a:lnTo>
                    <a:lnTo>
                      <a:pt x="908" y="466"/>
                    </a:lnTo>
                    <a:lnTo>
                      <a:pt x="907" y="460"/>
                    </a:lnTo>
                    <a:close/>
                    <a:moveTo>
                      <a:pt x="649" y="742"/>
                    </a:moveTo>
                    <a:lnTo>
                      <a:pt x="643" y="755"/>
                    </a:lnTo>
                    <a:lnTo>
                      <a:pt x="639" y="765"/>
                    </a:lnTo>
                    <a:lnTo>
                      <a:pt x="639" y="775"/>
                    </a:lnTo>
                    <a:lnTo>
                      <a:pt x="644" y="759"/>
                    </a:lnTo>
                    <a:lnTo>
                      <a:pt x="648" y="749"/>
                    </a:lnTo>
                    <a:lnTo>
                      <a:pt x="658" y="731"/>
                    </a:lnTo>
                    <a:lnTo>
                      <a:pt x="658" y="726"/>
                    </a:lnTo>
                    <a:lnTo>
                      <a:pt x="653" y="737"/>
                    </a:lnTo>
                    <a:lnTo>
                      <a:pt x="649" y="742"/>
                    </a:lnTo>
                    <a:close/>
                    <a:moveTo>
                      <a:pt x="671" y="707"/>
                    </a:moveTo>
                    <a:lnTo>
                      <a:pt x="670" y="712"/>
                    </a:lnTo>
                    <a:lnTo>
                      <a:pt x="667" y="717"/>
                    </a:lnTo>
                    <a:lnTo>
                      <a:pt x="667" y="718"/>
                    </a:lnTo>
                    <a:lnTo>
                      <a:pt x="675" y="708"/>
                    </a:lnTo>
                    <a:lnTo>
                      <a:pt x="678" y="703"/>
                    </a:lnTo>
                    <a:lnTo>
                      <a:pt x="675" y="702"/>
                    </a:lnTo>
                    <a:lnTo>
                      <a:pt x="671" y="707"/>
                    </a:lnTo>
                    <a:close/>
                    <a:moveTo>
                      <a:pt x="704" y="684"/>
                    </a:moveTo>
                    <a:lnTo>
                      <a:pt x="693" y="689"/>
                    </a:lnTo>
                    <a:lnTo>
                      <a:pt x="687" y="695"/>
                    </a:lnTo>
                    <a:lnTo>
                      <a:pt x="683" y="696"/>
                    </a:lnTo>
                    <a:lnTo>
                      <a:pt x="681" y="696"/>
                    </a:lnTo>
                    <a:lnTo>
                      <a:pt x="682" y="702"/>
                    </a:lnTo>
                    <a:lnTo>
                      <a:pt x="698" y="691"/>
                    </a:lnTo>
                    <a:lnTo>
                      <a:pt x="709" y="685"/>
                    </a:lnTo>
                    <a:lnTo>
                      <a:pt x="709" y="680"/>
                    </a:lnTo>
                    <a:lnTo>
                      <a:pt x="708" y="679"/>
                    </a:lnTo>
                    <a:lnTo>
                      <a:pt x="704" y="684"/>
                    </a:lnTo>
                    <a:close/>
                    <a:moveTo>
                      <a:pt x="812" y="611"/>
                    </a:moveTo>
                    <a:lnTo>
                      <a:pt x="807" y="615"/>
                    </a:lnTo>
                    <a:lnTo>
                      <a:pt x="805" y="618"/>
                    </a:lnTo>
                    <a:lnTo>
                      <a:pt x="820" y="607"/>
                    </a:lnTo>
                    <a:lnTo>
                      <a:pt x="824" y="600"/>
                    </a:lnTo>
                    <a:lnTo>
                      <a:pt x="819" y="604"/>
                    </a:lnTo>
                    <a:lnTo>
                      <a:pt x="812" y="611"/>
                    </a:lnTo>
                    <a:close/>
                  </a:path>
                </a:pathLst>
              </a:custGeom>
              <a:solidFill>
                <a:srgbClr val="FD8B96"/>
              </a:solidFill>
              <a:ln w="3175">
                <a:solidFill>
                  <a:sysClr val="window" lastClr="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21" name="Rectangle 320"/>
              <p:cNvSpPr>
                <a:spLocks noChangeArrowheads="1"/>
              </p:cNvSpPr>
              <p:nvPr/>
            </p:nvSpPr>
            <p:spPr bwMode="auto">
              <a:xfrm>
                <a:off x="798647" y="697194"/>
                <a:ext cx="209550" cy="154940"/>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TX</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87" name="Group 186"/>
            <p:cNvGrpSpPr/>
            <p:nvPr/>
          </p:nvGrpSpPr>
          <p:grpSpPr>
            <a:xfrm>
              <a:off x="5429695" y="1619250"/>
              <a:ext cx="458757" cy="531335"/>
              <a:chOff x="-2059" y="0"/>
              <a:chExt cx="476640" cy="552067"/>
            </a:xfrm>
            <a:solidFill>
              <a:srgbClr val="8064A2">
                <a:lumMod val="60000"/>
                <a:lumOff val="40000"/>
              </a:srgbClr>
            </a:solidFill>
          </p:grpSpPr>
          <p:sp>
            <p:nvSpPr>
              <p:cNvPr id="318" name="Freeform 317">
                <a:hlinkClick r:id="rId13"/>
              </p:cNvPr>
              <p:cNvSpPr>
                <a:spLocks/>
              </p:cNvSpPr>
              <p:nvPr/>
            </p:nvSpPr>
            <p:spPr bwMode="auto">
              <a:xfrm>
                <a:off x="0" y="0"/>
                <a:ext cx="474581" cy="552067"/>
              </a:xfrm>
              <a:custGeom>
                <a:avLst/>
                <a:gdLst>
                  <a:gd name="T0" fmla="*/ 5 w 289"/>
                  <a:gd name="T1" fmla="*/ 201 h 290"/>
                  <a:gd name="T2" fmla="*/ 17 w 289"/>
                  <a:gd name="T3" fmla="*/ 187 h 290"/>
                  <a:gd name="T4" fmla="*/ 20 w 289"/>
                  <a:gd name="T5" fmla="*/ 171 h 290"/>
                  <a:gd name="T6" fmla="*/ 23 w 289"/>
                  <a:gd name="T7" fmla="*/ 157 h 290"/>
                  <a:gd name="T8" fmla="*/ 34 w 289"/>
                  <a:gd name="T9" fmla="*/ 149 h 290"/>
                  <a:gd name="T10" fmla="*/ 45 w 289"/>
                  <a:gd name="T11" fmla="*/ 147 h 290"/>
                  <a:gd name="T12" fmla="*/ 43 w 289"/>
                  <a:gd name="T13" fmla="*/ 130 h 290"/>
                  <a:gd name="T14" fmla="*/ 53 w 289"/>
                  <a:gd name="T15" fmla="*/ 117 h 290"/>
                  <a:gd name="T16" fmla="*/ 77 w 289"/>
                  <a:gd name="T17" fmla="*/ 105 h 290"/>
                  <a:gd name="T18" fmla="*/ 92 w 289"/>
                  <a:gd name="T19" fmla="*/ 77 h 290"/>
                  <a:gd name="T20" fmla="*/ 92 w 289"/>
                  <a:gd name="T21" fmla="*/ 61 h 290"/>
                  <a:gd name="T22" fmla="*/ 93 w 289"/>
                  <a:gd name="T23" fmla="*/ 49 h 290"/>
                  <a:gd name="T24" fmla="*/ 95 w 289"/>
                  <a:gd name="T25" fmla="*/ 12 h 290"/>
                  <a:gd name="T26" fmla="*/ 95 w 289"/>
                  <a:gd name="T27" fmla="*/ 3 h 290"/>
                  <a:gd name="T28" fmla="*/ 176 w 289"/>
                  <a:gd name="T29" fmla="*/ 63 h 290"/>
                  <a:gd name="T30" fmla="*/ 192 w 289"/>
                  <a:gd name="T31" fmla="*/ 95 h 290"/>
                  <a:gd name="T32" fmla="*/ 202 w 289"/>
                  <a:gd name="T33" fmla="*/ 80 h 290"/>
                  <a:gd name="T34" fmla="*/ 220 w 289"/>
                  <a:gd name="T35" fmla="*/ 68 h 290"/>
                  <a:gd name="T36" fmla="*/ 226 w 289"/>
                  <a:gd name="T37" fmla="*/ 68 h 290"/>
                  <a:gd name="T38" fmla="*/ 241 w 289"/>
                  <a:gd name="T39" fmla="*/ 63 h 290"/>
                  <a:gd name="T40" fmla="*/ 253 w 289"/>
                  <a:gd name="T41" fmla="*/ 52 h 290"/>
                  <a:gd name="T42" fmla="*/ 268 w 289"/>
                  <a:gd name="T43" fmla="*/ 54 h 290"/>
                  <a:gd name="T44" fmla="*/ 278 w 289"/>
                  <a:gd name="T45" fmla="*/ 60 h 290"/>
                  <a:gd name="T46" fmla="*/ 287 w 289"/>
                  <a:gd name="T47" fmla="*/ 71 h 290"/>
                  <a:gd name="T48" fmla="*/ 283 w 289"/>
                  <a:gd name="T49" fmla="*/ 90 h 290"/>
                  <a:gd name="T50" fmla="*/ 251 w 289"/>
                  <a:gd name="T51" fmla="*/ 82 h 290"/>
                  <a:gd name="T52" fmla="*/ 245 w 289"/>
                  <a:gd name="T53" fmla="*/ 103 h 290"/>
                  <a:gd name="T54" fmla="*/ 233 w 289"/>
                  <a:gd name="T55" fmla="*/ 118 h 290"/>
                  <a:gd name="T56" fmla="*/ 218 w 289"/>
                  <a:gd name="T57" fmla="*/ 130 h 290"/>
                  <a:gd name="T58" fmla="*/ 213 w 289"/>
                  <a:gd name="T59" fmla="*/ 148 h 290"/>
                  <a:gd name="T60" fmla="*/ 203 w 289"/>
                  <a:gd name="T61" fmla="*/ 166 h 290"/>
                  <a:gd name="T62" fmla="*/ 187 w 289"/>
                  <a:gd name="T63" fmla="*/ 157 h 290"/>
                  <a:gd name="T64" fmla="*/ 180 w 289"/>
                  <a:gd name="T65" fmla="*/ 175 h 290"/>
                  <a:gd name="T66" fmla="*/ 172 w 289"/>
                  <a:gd name="T67" fmla="*/ 193 h 290"/>
                  <a:gd name="T68" fmla="*/ 164 w 289"/>
                  <a:gd name="T69" fmla="*/ 216 h 290"/>
                  <a:gd name="T70" fmla="*/ 160 w 289"/>
                  <a:gd name="T71" fmla="*/ 242 h 290"/>
                  <a:gd name="T72" fmla="*/ 157 w 289"/>
                  <a:gd name="T73" fmla="*/ 252 h 290"/>
                  <a:gd name="T74" fmla="*/ 131 w 289"/>
                  <a:gd name="T75" fmla="*/ 267 h 290"/>
                  <a:gd name="T76" fmla="*/ 122 w 289"/>
                  <a:gd name="T77" fmla="*/ 274 h 290"/>
                  <a:gd name="T78" fmla="*/ 99 w 289"/>
                  <a:gd name="T79" fmla="*/ 282 h 290"/>
                  <a:gd name="T80" fmla="*/ 79 w 289"/>
                  <a:gd name="T81" fmla="*/ 290 h 290"/>
                  <a:gd name="T82" fmla="*/ 54 w 289"/>
                  <a:gd name="T83" fmla="*/ 278 h 290"/>
                  <a:gd name="T84" fmla="*/ 41 w 289"/>
                  <a:gd name="T85" fmla="*/ 267 h 290"/>
                  <a:gd name="T86" fmla="*/ 13 w 289"/>
                  <a:gd name="T87" fmla="*/ 240 h 290"/>
                  <a:gd name="T88" fmla="*/ 3 w 289"/>
                  <a:gd name="T89" fmla="*/ 213 h 290"/>
                  <a:gd name="T90" fmla="*/ 0 w 289"/>
                  <a:gd name="T91" fmla="*/ 202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9" h="290">
                    <a:moveTo>
                      <a:pt x="0" y="202"/>
                    </a:moveTo>
                    <a:lnTo>
                      <a:pt x="0" y="202"/>
                    </a:lnTo>
                    <a:lnTo>
                      <a:pt x="5" y="201"/>
                    </a:lnTo>
                    <a:lnTo>
                      <a:pt x="13" y="198"/>
                    </a:lnTo>
                    <a:lnTo>
                      <a:pt x="17" y="193"/>
                    </a:lnTo>
                    <a:lnTo>
                      <a:pt x="17" y="187"/>
                    </a:lnTo>
                    <a:lnTo>
                      <a:pt x="23" y="183"/>
                    </a:lnTo>
                    <a:lnTo>
                      <a:pt x="22" y="174"/>
                    </a:lnTo>
                    <a:lnTo>
                      <a:pt x="20" y="171"/>
                    </a:lnTo>
                    <a:lnTo>
                      <a:pt x="22" y="166"/>
                    </a:lnTo>
                    <a:lnTo>
                      <a:pt x="23" y="163"/>
                    </a:lnTo>
                    <a:lnTo>
                      <a:pt x="23" y="157"/>
                    </a:lnTo>
                    <a:lnTo>
                      <a:pt x="24" y="152"/>
                    </a:lnTo>
                    <a:lnTo>
                      <a:pt x="28" y="147"/>
                    </a:lnTo>
                    <a:lnTo>
                      <a:pt x="34" y="149"/>
                    </a:lnTo>
                    <a:lnTo>
                      <a:pt x="39" y="157"/>
                    </a:lnTo>
                    <a:lnTo>
                      <a:pt x="41" y="152"/>
                    </a:lnTo>
                    <a:lnTo>
                      <a:pt x="45" y="147"/>
                    </a:lnTo>
                    <a:lnTo>
                      <a:pt x="41" y="141"/>
                    </a:lnTo>
                    <a:lnTo>
                      <a:pt x="43" y="136"/>
                    </a:lnTo>
                    <a:lnTo>
                      <a:pt x="43" y="130"/>
                    </a:lnTo>
                    <a:lnTo>
                      <a:pt x="46" y="125"/>
                    </a:lnTo>
                    <a:lnTo>
                      <a:pt x="53" y="121"/>
                    </a:lnTo>
                    <a:lnTo>
                      <a:pt x="53" y="117"/>
                    </a:lnTo>
                    <a:lnTo>
                      <a:pt x="58" y="110"/>
                    </a:lnTo>
                    <a:lnTo>
                      <a:pt x="66" y="113"/>
                    </a:lnTo>
                    <a:lnTo>
                      <a:pt x="77" y="105"/>
                    </a:lnTo>
                    <a:lnTo>
                      <a:pt x="84" y="94"/>
                    </a:lnTo>
                    <a:lnTo>
                      <a:pt x="89" y="87"/>
                    </a:lnTo>
                    <a:lnTo>
                      <a:pt x="92" y="77"/>
                    </a:lnTo>
                    <a:lnTo>
                      <a:pt x="92" y="72"/>
                    </a:lnTo>
                    <a:lnTo>
                      <a:pt x="92" y="67"/>
                    </a:lnTo>
                    <a:lnTo>
                      <a:pt x="92" y="61"/>
                    </a:lnTo>
                    <a:lnTo>
                      <a:pt x="93" y="61"/>
                    </a:lnTo>
                    <a:lnTo>
                      <a:pt x="95" y="54"/>
                    </a:lnTo>
                    <a:lnTo>
                      <a:pt x="93" y="49"/>
                    </a:lnTo>
                    <a:lnTo>
                      <a:pt x="96" y="33"/>
                    </a:lnTo>
                    <a:lnTo>
                      <a:pt x="98" y="27"/>
                    </a:lnTo>
                    <a:lnTo>
                      <a:pt x="95" y="12"/>
                    </a:lnTo>
                    <a:lnTo>
                      <a:pt x="91" y="7"/>
                    </a:lnTo>
                    <a:lnTo>
                      <a:pt x="92" y="3"/>
                    </a:lnTo>
                    <a:lnTo>
                      <a:pt x="95" y="3"/>
                    </a:lnTo>
                    <a:lnTo>
                      <a:pt x="99" y="0"/>
                    </a:lnTo>
                    <a:lnTo>
                      <a:pt x="111" y="75"/>
                    </a:lnTo>
                    <a:lnTo>
                      <a:pt x="176" y="63"/>
                    </a:lnTo>
                    <a:lnTo>
                      <a:pt x="183" y="106"/>
                    </a:lnTo>
                    <a:lnTo>
                      <a:pt x="187" y="101"/>
                    </a:lnTo>
                    <a:lnTo>
                      <a:pt x="192" y="95"/>
                    </a:lnTo>
                    <a:lnTo>
                      <a:pt x="195" y="91"/>
                    </a:lnTo>
                    <a:lnTo>
                      <a:pt x="201" y="84"/>
                    </a:lnTo>
                    <a:lnTo>
                      <a:pt x="202" y="80"/>
                    </a:lnTo>
                    <a:lnTo>
                      <a:pt x="207" y="77"/>
                    </a:lnTo>
                    <a:lnTo>
                      <a:pt x="213" y="79"/>
                    </a:lnTo>
                    <a:lnTo>
                      <a:pt x="220" y="68"/>
                    </a:lnTo>
                    <a:lnTo>
                      <a:pt x="220" y="63"/>
                    </a:lnTo>
                    <a:lnTo>
                      <a:pt x="221" y="63"/>
                    </a:lnTo>
                    <a:lnTo>
                      <a:pt x="226" y="68"/>
                    </a:lnTo>
                    <a:lnTo>
                      <a:pt x="232" y="69"/>
                    </a:lnTo>
                    <a:lnTo>
                      <a:pt x="240" y="68"/>
                    </a:lnTo>
                    <a:lnTo>
                      <a:pt x="241" y="63"/>
                    </a:lnTo>
                    <a:lnTo>
                      <a:pt x="245" y="57"/>
                    </a:lnTo>
                    <a:lnTo>
                      <a:pt x="251" y="57"/>
                    </a:lnTo>
                    <a:lnTo>
                      <a:pt x="253" y="52"/>
                    </a:lnTo>
                    <a:lnTo>
                      <a:pt x="258" y="49"/>
                    </a:lnTo>
                    <a:lnTo>
                      <a:pt x="263" y="52"/>
                    </a:lnTo>
                    <a:lnTo>
                      <a:pt x="268" y="54"/>
                    </a:lnTo>
                    <a:lnTo>
                      <a:pt x="279" y="54"/>
                    </a:lnTo>
                    <a:lnTo>
                      <a:pt x="279" y="54"/>
                    </a:lnTo>
                    <a:lnTo>
                      <a:pt x="278" y="60"/>
                    </a:lnTo>
                    <a:lnTo>
                      <a:pt x="283" y="61"/>
                    </a:lnTo>
                    <a:lnTo>
                      <a:pt x="283" y="67"/>
                    </a:lnTo>
                    <a:lnTo>
                      <a:pt x="287" y="71"/>
                    </a:lnTo>
                    <a:lnTo>
                      <a:pt x="289" y="75"/>
                    </a:lnTo>
                    <a:lnTo>
                      <a:pt x="287" y="84"/>
                    </a:lnTo>
                    <a:lnTo>
                      <a:pt x="283" y="90"/>
                    </a:lnTo>
                    <a:lnTo>
                      <a:pt x="255" y="73"/>
                    </a:lnTo>
                    <a:lnTo>
                      <a:pt x="249" y="76"/>
                    </a:lnTo>
                    <a:lnTo>
                      <a:pt x="251" y="82"/>
                    </a:lnTo>
                    <a:lnTo>
                      <a:pt x="248" y="87"/>
                    </a:lnTo>
                    <a:lnTo>
                      <a:pt x="249" y="98"/>
                    </a:lnTo>
                    <a:lnTo>
                      <a:pt x="245" y="103"/>
                    </a:lnTo>
                    <a:lnTo>
                      <a:pt x="243" y="113"/>
                    </a:lnTo>
                    <a:lnTo>
                      <a:pt x="239" y="118"/>
                    </a:lnTo>
                    <a:lnTo>
                      <a:pt x="233" y="118"/>
                    </a:lnTo>
                    <a:lnTo>
                      <a:pt x="229" y="129"/>
                    </a:lnTo>
                    <a:lnTo>
                      <a:pt x="224" y="130"/>
                    </a:lnTo>
                    <a:lnTo>
                      <a:pt x="218" y="130"/>
                    </a:lnTo>
                    <a:lnTo>
                      <a:pt x="217" y="136"/>
                    </a:lnTo>
                    <a:lnTo>
                      <a:pt x="216" y="143"/>
                    </a:lnTo>
                    <a:lnTo>
                      <a:pt x="213" y="148"/>
                    </a:lnTo>
                    <a:lnTo>
                      <a:pt x="210" y="159"/>
                    </a:lnTo>
                    <a:lnTo>
                      <a:pt x="209" y="164"/>
                    </a:lnTo>
                    <a:lnTo>
                      <a:pt x="203" y="166"/>
                    </a:lnTo>
                    <a:lnTo>
                      <a:pt x="192" y="164"/>
                    </a:lnTo>
                    <a:lnTo>
                      <a:pt x="192" y="162"/>
                    </a:lnTo>
                    <a:lnTo>
                      <a:pt x="187" y="157"/>
                    </a:lnTo>
                    <a:lnTo>
                      <a:pt x="182" y="159"/>
                    </a:lnTo>
                    <a:lnTo>
                      <a:pt x="182" y="170"/>
                    </a:lnTo>
                    <a:lnTo>
                      <a:pt x="180" y="175"/>
                    </a:lnTo>
                    <a:lnTo>
                      <a:pt x="179" y="178"/>
                    </a:lnTo>
                    <a:lnTo>
                      <a:pt x="175" y="187"/>
                    </a:lnTo>
                    <a:lnTo>
                      <a:pt x="172" y="193"/>
                    </a:lnTo>
                    <a:lnTo>
                      <a:pt x="171" y="198"/>
                    </a:lnTo>
                    <a:lnTo>
                      <a:pt x="169" y="209"/>
                    </a:lnTo>
                    <a:lnTo>
                      <a:pt x="164" y="216"/>
                    </a:lnTo>
                    <a:lnTo>
                      <a:pt x="159" y="227"/>
                    </a:lnTo>
                    <a:lnTo>
                      <a:pt x="156" y="236"/>
                    </a:lnTo>
                    <a:lnTo>
                      <a:pt x="160" y="242"/>
                    </a:lnTo>
                    <a:lnTo>
                      <a:pt x="156" y="247"/>
                    </a:lnTo>
                    <a:lnTo>
                      <a:pt x="157" y="252"/>
                    </a:lnTo>
                    <a:lnTo>
                      <a:pt x="157" y="252"/>
                    </a:lnTo>
                    <a:lnTo>
                      <a:pt x="146" y="261"/>
                    </a:lnTo>
                    <a:lnTo>
                      <a:pt x="141" y="259"/>
                    </a:lnTo>
                    <a:lnTo>
                      <a:pt x="131" y="267"/>
                    </a:lnTo>
                    <a:lnTo>
                      <a:pt x="123" y="265"/>
                    </a:lnTo>
                    <a:lnTo>
                      <a:pt x="123" y="270"/>
                    </a:lnTo>
                    <a:lnTo>
                      <a:pt x="122" y="274"/>
                    </a:lnTo>
                    <a:lnTo>
                      <a:pt x="117" y="277"/>
                    </a:lnTo>
                    <a:lnTo>
                      <a:pt x="104" y="282"/>
                    </a:lnTo>
                    <a:lnTo>
                      <a:pt x="99" y="282"/>
                    </a:lnTo>
                    <a:lnTo>
                      <a:pt x="91" y="278"/>
                    </a:lnTo>
                    <a:lnTo>
                      <a:pt x="88" y="284"/>
                    </a:lnTo>
                    <a:lnTo>
                      <a:pt x="79" y="290"/>
                    </a:lnTo>
                    <a:lnTo>
                      <a:pt x="70" y="289"/>
                    </a:lnTo>
                    <a:lnTo>
                      <a:pt x="60" y="284"/>
                    </a:lnTo>
                    <a:lnTo>
                      <a:pt x="54" y="278"/>
                    </a:lnTo>
                    <a:lnTo>
                      <a:pt x="50" y="273"/>
                    </a:lnTo>
                    <a:lnTo>
                      <a:pt x="50" y="267"/>
                    </a:lnTo>
                    <a:lnTo>
                      <a:pt x="41" y="267"/>
                    </a:lnTo>
                    <a:lnTo>
                      <a:pt x="30" y="259"/>
                    </a:lnTo>
                    <a:lnTo>
                      <a:pt x="19" y="246"/>
                    </a:lnTo>
                    <a:lnTo>
                      <a:pt x="13" y="240"/>
                    </a:lnTo>
                    <a:lnTo>
                      <a:pt x="12" y="235"/>
                    </a:lnTo>
                    <a:lnTo>
                      <a:pt x="0" y="224"/>
                    </a:lnTo>
                    <a:lnTo>
                      <a:pt x="3" y="213"/>
                    </a:lnTo>
                    <a:lnTo>
                      <a:pt x="3" y="208"/>
                    </a:lnTo>
                    <a:lnTo>
                      <a:pt x="0" y="205"/>
                    </a:lnTo>
                    <a:lnTo>
                      <a:pt x="0" y="202"/>
                    </a:lnTo>
                  </a:path>
                </a:pathLst>
              </a:custGeom>
              <a:grpFill/>
              <a:ln w="4763">
                <a:solidFill>
                  <a:srgbClr val="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19" name="Rectangle 318"/>
              <p:cNvSpPr>
                <a:spLocks noChangeArrowheads="1"/>
              </p:cNvSpPr>
              <p:nvPr/>
            </p:nvSpPr>
            <p:spPr bwMode="auto">
              <a:xfrm>
                <a:off x="-2059" y="291012"/>
                <a:ext cx="322105" cy="155011"/>
              </a:xfrm>
              <a:prstGeom prst="rect">
                <a:avLst/>
              </a:prstGeom>
              <a:grp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WV</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88" name="Group 187"/>
            <p:cNvGrpSpPr/>
            <p:nvPr/>
          </p:nvGrpSpPr>
          <p:grpSpPr>
            <a:xfrm>
              <a:off x="4095750" y="1762125"/>
              <a:ext cx="687301" cy="690919"/>
              <a:chOff x="0" y="0"/>
              <a:chExt cx="714335" cy="717686"/>
            </a:xfrm>
            <a:solidFill>
              <a:srgbClr val="6699FF"/>
            </a:solidFill>
          </p:grpSpPr>
          <p:sp>
            <p:nvSpPr>
              <p:cNvPr id="316" name="Freeform 315"/>
              <p:cNvSpPr>
                <a:spLocks/>
              </p:cNvSpPr>
              <p:nvPr/>
            </p:nvSpPr>
            <p:spPr bwMode="auto">
              <a:xfrm>
                <a:off x="0" y="0"/>
                <a:ext cx="714335" cy="717686"/>
              </a:xfrm>
              <a:custGeom>
                <a:avLst/>
                <a:gdLst>
                  <a:gd name="T0" fmla="*/ 69 w 435"/>
                  <a:gd name="T1" fmla="*/ 11 h 377"/>
                  <a:gd name="T2" fmla="*/ 208 w 435"/>
                  <a:gd name="T3" fmla="*/ 4 h 377"/>
                  <a:gd name="T4" fmla="*/ 251 w 435"/>
                  <a:gd name="T5" fmla="*/ 5 h 377"/>
                  <a:gd name="T6" fmla="*/ 266 w 435"/>
                  <a:gd name="T7" fmla="*/ 19 h 377"/>
                  <a:gd name="T8" fmla="*/ 266 w 435"/>
                  <a:gd name="T9" fmla="*/ 24 h 377"/>
                  <a:gd name="T10" fmla="*/ 264 w 435"/>
                  <a:gd name="T11" fmla="*/ 40 h 377"/>
                  <a:gd name="T12" fmla="*/ 269 w 435"/>
                  <a:gd name="T13" fmla="*/ 53 h 377"/>
                  <a:gd name="T14" fmla="*/ 274 w 435"/>
                  <a:gd name="T15" fmla="*/ 69 h 377"/>
                  <a:gd name="T16" fmla="*/ 283 w 435"/>
                  <a:gd name="T17" fmla="*/ 80 h 377"/>
                  <a:gd name="T18" fmla="*/ 293 w 435"/>
                  <a:gd name="T19" fmla="*/ 89 h 377"/>
                  <a:gd name="T20" fmla="*/ 309 w 435"/>
                  <a:gd name="T21" fmla="*/ 102 h 377"/>
                  <a:gd name="T22" fmla="*/ 316 w 435"/>
                  <a:gd name="T23" fmla="*/ 111 h 377"/>
                  <a:gd name="T24" fmla="*/ 327 w 435"/>
                  <a:gd name="T25" fmla="*/ 139 h 377"/>
                  <a:gd name="T26" fmla="*/ 335 w 435"/>
                  <a:gd name="T27" fmla="*/ 133 h 377"/>
                  <a:gd name="T28" fmla="*/ 343 w 435"/>
                  <a:gd name="T29" fmla="*/ 134 h 377"/>
                  <a:gd name="T30" fmla="*/ 358 w 435"/>
                  <a:gd name="T31" fmla="*/ 141 h 377"/>
                  <a:gd name="T32" fmla="*/ 354 w 435"/>
                  <a:gd name="T33" fmla="*/ 150 h 377"/>
                  <a:gd name="T34" fmla="*/ 351 w 435"/>
                  <a:gd name="T35" fmla="*/ 167 h 377"/>
                  <a:gd name="T36" fmla="*/ 346 w 435"/>
                  <a:gd name="T37" fmla="*/ 182 h 377"/>
                  <a:gd name="T38" fmla="*/ 346 w 435"/>
                  <a:gd name="T39" fmla="*/ 191 h 377"/>
                  <a:gd name="T40" fmla="*/ 372 w 435"/>
                  <a:gd name="T41" fmla="*/ 213 h 377"/>
                  <a:gd name="T42" fmla="*/ 376 w 435"/>
                  <a:gd name="T43" fmla="*/ 220 h 377"/>
                  <a:gd name="T44" fmla="*/ 389 w 435"/>
                  <a:gd name="T45" fmla="*/ 222 h 377"/>
                  <a:gd name="T46" fmla="*/ 397 w 435"/>
                  <a:gd name="T47" fmla="*/ 232 h 377"/>
                  <a:gd name="T48" fmla="*/ 404 w 435"/>
                  <a:gd name="T49" fmla="*/ 245 h 377"/>
                  <a:gd name="T50" fmla="*/ 410 w 435"/>
                  <a:gd name="T51" fmla="*/ 262 h 377"/>
                  <a:gd name="T52" fmla="*/ 412 w 435"/>
                  <a:gd name="T53" fmla="*/ 276 h 377"/>
                  <a:gd name="T54" fmla="*/ 426 w 435"/>
                  <a:gd name="T55" fmla="*/ 285 h 377"/>
                  <a:gd name="T56" fmla="*/ 434 w 435"/>
                  <a:gd name="T57" fmla="*/ 294 h 377"/>
                  <a:gd name="T58" fmla="*/ 435 w 435"/>
                  <a:gd name="T59" fmla="*/ 306 h 377"/>
                  <a:gd name="T60" fmla="*/ 433 w 435"/>
                  <a:gd name="T61" fmla="*/ 316 h 377"/>
                  <a:gd name="T62" fmla="*/ 425 w 435"/>
                  <a:gd name="T63" fmla="*/ 321 h 377"/>
                  <a:gd name="T64" fmla="*/ 418 w 435"/>
                  <a:gd name="T65" fmla="*/ 331 h 377"/>
                  <a:gd name="T66" fmla="*/ 414 w 435"/>
                  <a:gd name="T67" fmla="*/ 331 h 377"/>
                  <a:gd name="T68" fmla="*/ 408 w 435"/>
                  <a:gd name="T69" fmla="*/ 331 h 377"/>
                  <a:gd name="T70" fmla="*/ 412 w 435"/>
                  <a:gd name="T71" fmla="*/ 342 h 377"/>
                  <a:gd name="T72" fmla="*/ 410 w 435"/>
                  <a:gd name="T73" fmla="*/ 350 h 377"/>
                  <a:gd name="T74" fmla="*/ 407 w 435"/>
                  <a:gd name="T75" fmla="*/ 359 h 377"/>
                  <a:gd name="T76" fmla="*/ 400 w 435"/>
                  <a:gd name="T77" fmla="*/ 373 h 377"/>
                  <a:gd name="T78" fmla="*/ 361 w 435"/>
                  <a:gd name="T79" fmla="*/ 371 h 377"/>
                  <a:gd name="T80" fmla="*/ 366 w 435"/>
                  <a:gd name="T81" fmla="*/ 361 h 377"/>
                  <a:gd name="T82" fmla="*/ 376 w 435"/>
                  <a:gd name="T83" fmla="*/ 352 h 377"/>
                  <a:gd name="T84" fmla="*/ 374 w 435"/>
                  <a:gd name="T85" fmla="*/ 342 h 377"/>
                  <a:gd name="T86" fmla="*/ 366 w 435"/>
                  <a:gd name="T87" fmla="*/ 335 h 377"/>
                  <a:gd name="T88" fmla="*/ 144 w 435"/>
                  <a:gd name="T89" fmla="*/ 346 h 377"/>
                  <a:gd name="T90" fmla="*/ 77 w 435"/>
                  <a:gd name="T91" fmla="*/ 306 h 377"/>
                  <a:gd name="T92" fmla="*/ 68 w 435"/>
                  <a:gd name="T93" fmla="*/ 127 h 377"/>
                  <a:gd name="T94" fmla="*/ 56 w 435"/>
                  <a:gd name="T95" fmla="*/ 116 h 377"/>
                  <a:gd name="T96" fmla="*/ 49 w 435"/>
                  <a:gd name="T97" fmla="*/ 107 h 377"/>
                  <a:gd name="T98" fmla="*/ 42 w 435"/>
                  <a:gd name="T99" fmla="*/ 95 h 377"/>
                  <a:gd name="T100" fmla="*/ 50 w 435"/>
                  <a:gd name="T101" fmla="*/ 81 h 377"/>
                  <a:gd name="T102" fmla="*/ 57 w 435"/>
                  <a:gd name="T103" fmla="*/ 80 h 377"/>
                  <a:gd name="T104" fmla="*/ 52 w 435"/>
                  <a:gd name="T105" fmla="*/ 69 h 377"/>
                  <a:gd name="T106" fmla="*/ 43 w 435"/>
                  <a:gd name="T107" fmla="*/ 70 h 377"/>
                  <a:gd name="T108" fmla="*/ 22 w 435"/>
                  <a:gd name="T109" fmla="*/ 55 h 377"/>
                  <a:gd name="T110" fmla="*/ 19 w 435"/>
                  <a:gd name="T111" fmla="*/ 45 h 377"/>
                  <a:gd name="T112" fmla="*/ 12 w 435"/>
                  <a:gd name="T113" fmla="*/ 36 h 377"/>
                  <a:gd name="T114" fmla="*/ 4 w 435"/>
                  <a:gd name="T115" fmla="*/ 22 h 377"/>
                  <a:gd name="T116" fmla="*/ 0 w 435"/>
                  <a:gd name="T117" fmla="*/ 1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5" h="377">
                    <a:moveTo>
                      <a:pt x="0" y="11"/>
                    </a:moveTo>
                    <a:lnTo>
                      <a:pt x="69" y="11"/>
                    </a:lnTo>
                    <a:lnTo>
                      <a:pt x="113" y="9"/>
                    </a:lnTo>
                    <a:lnTo>
                      <a:pt x="208" y="4"/>
                    </a:lnTo>
                    <a:lnTo>
                      <a:pt x="248" y="0"/>
                    </a:lnTo>
                    <a:lnTo>
                      <a:pt x="251" y="5"/>
                    </a:lnTo>
                    <a:lnTo>
                      <a:pt x="262" y="13"/>
                    </a:lnTo>
                    <a:lnTo>
                      <a:pt x="266" y="19"/>
                    </a:lnTo>
                    <a:lnTo>
                      <a:pt x="267" y="19"/>
                    </a:lnTo>
                    <a:lnTo>
                      <a:pt x="266" y="24"/>
                    </a:lnTo>
                    <a:lnTo>
                      <a:pt x="264" y="30"/>
                    </a:lnTo>
                    <a:lnTo>
                      <a:pt x="264" y="40"/>
                    </a:lnTo>
                    <a:lnTo>
                      <a:pt x="266" y="51"/>
                    </a:lnTo>
                    <a:lnTo>
                      <a:pt x="269" y="53"/>
                    </a:lnTo>
                    <a:lnTo>
                      <a:pt x="271" y="64"/>
                    </a:lnTo>
                    <a:lnTo>
                      <a:pt x="274" y="69"/>
                    </a:lnTo>
                    <a:lnTo>
                      <a:pt x="275" y="74"/>
                    </a:lnTo>
                    <a:lnTo>
                      <a:pt x="283" y="80"/>
                    </a:lnTo>
                    <a:lnTo>
                      <a:pt x="288" y="85"/>
                    </a:lnTo>
                    <a:lnTo>
                      <a:pt x="293" y="89"/>
                    </a:lnTo>
                    <a:lnTo>
                      <a:pt x="296" y="93"/>
                    </a:lnTo>
                    <a:lnTo>
                      <a:pt x="309" y="102"/>
                    </a:lnTo>
                    <a:lnTo>
                      <a:pt x="313" y="106"/>
                    </a:lnTo>
                    <a:lnTo>
                      <a:pt x="316" y="111"/>
                    </a:lnTo>
                    <a:lnTo>
                      <a:pt x="323" y="134"/>
                    </a:lnTo>
                    <a:lnTo>
                      <a:pt x="327" y="139"/>
                    </a:lnTo>
                    <a:lnTo>
                      <a:pt x="332" y="138"/>
                    </a:lnTo>
                    <a:lnTo>
                      <a:pt x="335" y="133"/>
                    </a:lnTo>
                    <a:lnTo>
                      <a:pt x="338" y="133"/>
                    </a:lnTo>
                    <a:lnTo>
                      <a:pt x="343" y="134"/>
                    </a:lnTo>
                    <a:lnTo>
                      <a:pt x="349" y="134"/>
                    </a:lnTo>
                    <a:lnTo>
                      <a:pt x="358" y="141"/>
                    </a:lnTo>
                    <a:lnTo>
                      <a:pt x="358" y="144"/>
                    </a:lnTo>
                    <a:lnTo>
                      <a:pt x="354" y="150"/>
                    </a:lnTo>
                    <a:lnTo>
                      <a:pt x="355" y="158"/>
                    </a:lnTo>
                    <a:lnTo>
                      <a:pt x="351" y="167"/>
                    </a:lnTo>
                    <a:lnTo>
                      <a:pt x="349" y="176"/>
                    </a:lnTo>
                    <a:lnTo>
                      <a:pt x="346" y="182"/>
                    </a:lnTo>
                    <a:lnTo>
                      <a:pt x="345" y="187"/>
                    </a:lnTo>
                    <a:lnTo>
                      <a:pt x="346" y="191"/>
                    </a:lnTo>
                    <a:lnTo>
                      <a:pt x="355" y="202"/>
                    </a:lnTo>
                    <a:lnTo>
                      <a:pt x="372" y="213"/>
                    </a:lnTo>
                    <a:lnTo>
                      <a:pt x="374" y="213"/>
                    </a:lnTo>
                    <a:lnTo>
                      <a:pt x="376" y="220"/>
                    </a:lnTo>
                    <a:lnTo>
                      <a:pt x="381" y="217"/>
                    </a:lnTo>
                    <a:lnTo>
                      <a:pt x="389" y="222"/>
                    </a:lnTo>
                    <a:lnTo>
                      <a:pt x="393" y="228"/>
                    </a:lnTo>
                    <a:lnTo>
                      <a:pt x="397" y="232"/>
                    </a:lnTo>
                    <a:lnTo>
                      <a:pt x="404" y="233"/>
                    </a:lnTo>
                    <a:lnTo>
                      <a:pt x="404" y="245"/>
                    </a:lnTo>
                    <a:lnTo>
                      <a:pt x="411" y="255"/>
                    </a:lnTo>
                    <a:lnTo>
                      <a:pt x="410" y="262"/>
                    </a:lnTo>
                    <a:lnTo>
                      <a:pt x="406" y="267"/>
                    </a:lnTo>
                    <a:lnTo>
                      <a:pt x="412" y="276"/>
                    </a:lnTo>
                    <a:lnTo>
                      <a:pt x="420" y="287"/>
                    </a:lnTo>
                    <a:lnTo>
                      <a:pt x="426" y="285"/>
                    </a:lnTo>
                    <a:lnTo>
                      <a:pt x="434" y="289"/>
                    </a:lnTo>
                    <a:lnTo>
                      <a:pt x="434" y="294"/>
                    </a:lnTo>
                    <a:lnTo>
                      <a:pt x="434" y="300"/>
                    </a:lnTo>
                    <a:lnTo>
                      <a:pt x="435" y="306"/>
                    </a:lnTo>
                    <a:lnTo>
                      <a:pt x="430" y="310"/>
                    </a:lnTo>
                    <a:lnTo>
                      <a:pt x="433" y="316"/>
                    </a:lnTo>
                    <a:lnTo>
                      <a:pt x="430" y="324"/>
                    </a:lnTo>
                    <a:lnTo>
                      <a:pt x="425" y="321"/>
                    </a:lnTo>
                    <a:lnTo>
                      <a:pt x="419" y="324"/>
                    </a:lnTo>
                    <a:lnTo>
                      <a:pt x="418" y="331"/>
                    </a:lnTo>
                    <a:lnTo>
                      <a:pt x="412" y="335"/>
                    </a:lnTo>
                    <a:lnTo>
                      <a:pt x="414" y="331"/>
                    </a:lnTo>
                    <a:lnTo>
                      <a:pt x="411" y="325"/>
                    </a:lnTo>
                    <a:lnTo>
                      <a:pt x="408" y="331"/>
                    </a:lnTo>
                    <a:lnTo>
                      <a:pt x="410" y="336"/>
                    </a:lnTo>
                    <a:lnTo>
                      <a:pt x="412" y="342"/>
                    </a:lnTo>
                    <a:lnTo>
                      <a:pt x="406" y="344"/>
                    </a:lnTo>
                    <a:lnTo>
                      <a:pt x="410" y="350"/>
                    </a:lnTo>
                    <a:lnTo>
                      <a:pt x="401" y="354"/>
                    </a:lnTo>
                    <a:lnTo>
                      <a:pt x="407" y="359"/>
                    </a:lnTo>
                    <a:lnTo>
                      <a:pt x="404" y="365"/>
                    </a:lnTo>
                    <a:lnTo>
                      <a:pt x="400" y="373"/>
                    </a:lnTo>
                    <a:lnTo>
                      <a:pt x="362" y="377"/>
                    </a:lnTo>
                    <a:lnTo>
                      <a:pt x="361" y="371"/>
                    </a:lnTo>
                    <a:lnTo>
                      <a:pt x="362" y="366"/>
                    </a:lnTo>
                    <a:lnTo>
                      <a:pt x="366" y="361"/>
                    </a:lnTo>
                    <a:lnTo>
                      <a:pt x="372" y="358"/>
                    </a:lnTo>
                    <a:lnTo>
                      <a:pt x="376" y="352"/>
                    </a:lnTo>
                    <a:lnTo>
                      <a:pt x="376" y="347"/>
                    </a:lnTo>
                    <a:lnTo>
                      <a:pt x="374" y="342"/>
                    </a:lnTo>
                    <a:lnTo>
                      <a:pt x="370" y="337"/>
                    </a:lnTo>
                    <a:lnTo>
                      <a:pt x="366" y="335"/>
                    </a:lnTo>
                    <a:lnTo>
                      <a:pt x="247" y="342"/>
                    </a:lnTo>
                    <a:lnTo>
                      <a:pt x="144" y="346"/>
                    </a:lnTo>
                    <a:lnTo>
                      <a:pt x="79" y="348"/>
                    </a:lnTo>
                    <a:lnTo>
                      <a:pt x="77" y="306"/>
                    </a:lnTo>
                    <a:lnTo>
                      <a:pt x="73" y="131"/>
                    </a:lnTo>
                    <a:lnTo>
                      <a:pt x="68" y="127"/>
                    </a:lnTo>
                    <a:lnTo>
                      <a:pt x="64" y="126"/>
                    </a:lnTo>
                    <a:lnTo>
                      <a:pt x="56" y="116"/>
                    </a:lnTo>
                    <a:lnTo>
                      <a:pt x="56" y="111"/>
                    </a:lnTo>
                    <a:lnTo>
                      <a:pt x="49" y="107"/>
                    </a:lnTo>
                    <a:lnTo>
                      <a:pt x="45" y="100"/>
                    </a:lnTo>
                    <a:lnTo>
                      <a:pt x="42" y="95"/>
                    </a:lnTo>
                    <a:lnTo>
                      <a:pt x="49" y="87"/>
                    </a:lnTo>
                    <a:lnTo>
                      <a:pt x="50" y="81"/>
                    </a:lnTo>
                    <a:lnTo>
                      <a:pt x="56" y="81"/>
                    </a:lnTo>
                    <a:lnTo>
                      <a:pt x="57" y="80"/>
                    </a:lnTo>
                    <a:lnTo>
                      <a:pt x="56" y="74"/>
                    </a:lnTo>
                    <a:lnTo>
                      <a:pt x="52" y="69"/>
                    </a:lnTo>
                    <a:lnTo>
                      <a:pt x="47" y="68"/>
                    </a:lnTo>
                    <a:lnTo>
                      <a:pt x="43" y="70"/>
                    </a:lnTo>
                    <a:lnTo>
                      <a:pt x="28" y="59"/>
                    </a:lnTo>
                    <a:lnTo>
                      <a:pt x="22" y="55"/>
                    </a:lnTo>
                    <a:lnTo>
                      <a:pt x="23" y="50"/>
                    </a:lnTo>
                    <a:lnTo>
                      <a:pt x="19" y="45"/>
                    </a:lnTo>
                    <a:lnTo>
                      <a:pt x="18" y="39"/>
                    </a:lnTo>
                    <a:lnTo>
                      <a:pt x="12" y="36"/>
                    </a:lnTo>
                    <a:lnTo>
                      <a:pt x="8" y="31"/>
                    </a:lnTo>
                    <a:lnTo>
                      <a:pt x="4" y="22"/>
                    </a:lnTo>
                    <a:lnTo>
                      <a:pt x="0" y="16"/>
                    </a:lnTo>
                    <a:lnTo>
                      <a:pt x="0" y="11"/>
                    </a:lnTo>
                  </a:path>
                </a:pathLst>
              </a:custGeom>
              <a:grpFill/>
              <a:ln w="4763">
                <a:solidFill>
                  <a:srgbClr val="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17" name="Rectangle 316"/>
              <p:cNvSpPr>
                <a:spLocks noChangeArrowheads="1"/>
              </p:cNvSpPr>
              <p:nvPr/>
            </p:nvSpPr>
            <p:spPr bwMode="auto">
              <a:xfrm>
                <a:off x="201569" y="259439"/>
                <a:ext cx="268193" cy="1549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MO</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89" name="Group 188"/>
            <p:cNvGrpSpPr/>
            <p:nvPr/>
          </p:nvGrpSpPr>
          <p:grpSpPr>
            <a:xfrm>
              <a:off x="3362325" y="2314575"/>
              <a:ext cx="888477" cy="523997"/>
              <a:chOff x="0" y="0"/>
              <a:chExt cx="922888" cy="544452"/>
            </a:xfrm>
          </p:grpSpPr>
          <p:sp>
            <p:nvSpPr>
              <p:cNvPr id="314" name="Freeform 313"/>
              <p:cNvSpPr>
                <a:spLocks/>
              </p:cNvSpPr>
              <p:nvPr/>
            </p:nvSpPr>
            <p:spPr bwMode="auto">
              <a:xfrm>
                <a:off x="0" y="0"/>
                <a:ext cx="922888" cy="544452"/>
              </a:xfrm>
              <a:custGeom>
                <a:avLst/>
                <a:gdLst>
                  <a:gd name="T0" fmla="*/ 3 w 562"/>
                  <a:gd name="T1" fmla="*/ 0 h 286"/>
                  <a:gd name="T2" fmla="*/ 170 w 562"/>
                  <a:gd name="T3" fmla="*/ 8 h 286"/>
                  <a:gd name="T4" fmla="*/ 465 w 562"/>
                  <a:gd name="T5" fmla="*/ 12 h 286"/>
                  <a:gd name="T6" fmla="*/ 547 w 562"/>
                  <a:gd name="T7" fmla="*/ 51 h 286"/>
                  <a:gd name="T8" fmla="*/ 560 w 562"/>
                  <a:gd name="T9" fmla="*/ 142 h 286"/>
                  <a:gd name="T10" fmla="*/ 547 w 562"/>
                  <a:gd name="T11" fmla="*/ 283 h 286"/>
                  <a:gd name="T12" fmla="*/ 537 w 562"/>
                  <a:gd name="T13" fmla="*/ 278 h 286"/>
                  <a:gd name="T14" fmla="*/ 514 w 562"/>
                  <a:gd name="T15" fmla="*/ 263 h 286"/>
                  <a:gd name="T16" fmla="*/ 506 w 562"/>
                  <a:gd name="T17" fmla="*/ 267 h 286"/>
                  <a:gd name="T18" fmla="*/ 498 w 562"/>
                  <a:gd name="T19" fmla="*/ 270 h 286"/>
                  <a:gd name="T20" fmla="*/ 488 w 562"/>
                  <a:gd name="T21" fmla="*/ 263 h 286"/>
                  <a:gd name="T22" fmla="*/ 473 w 562"/>
                  <a:gd name="T23" fmla="*/ 271 h 286"/>
                  <a:gd name="T24" fmla="*/ 463 w 562"/>
                  <a:gd name="T25" fmla="*/ 267 h 286"/>
                  <a:gd name="T26" fmla="*/ 452 w 562"/>
                  <a:gd name="T27" fmla="*/ 272 h 286"/>
                  <a:gd name="T28" fmla="*/ 441 w 562"/>
                  <a:gd name="T29" fmla="*/ 279 h 286"/>
                  <a:gd name="T30" fmla="*/ 433 w 562"/>
                  <a:gd name="T31" fmla="*/ 279 h 286"/>
                  <a:gd name="T32" fmla="*/ 422 w 562"/>
                  <a:gd name="T33" fmla="*/ 274 h 286"/>
                  <a:gd name="T34" fmla="*/ 414 w 562"/>
                  <a:gd name="T35" fmla="*/ 268 h 286"/>
                  <a:gd name="T36" fmla="*/ 404 w 562"/>
                  <a:gd name="T37" fmla="*/ 270 h 286"/>
                  <a:gd name="T38" fmla="*/ 395 w 562"/>
                  <a:gd name="T39" fmla="*/ 263 h 286"/>
                  <a:gd name="T40" fmla="*/ 392 w 562"/>
                  <a:gd name="T41" fmla="*/ 267 h 286"/>
                  <a:gd name="T42" fmla="*/ 385 w 562"/>
                  <a:gd name="T43" fmla="*/ 281 h 286"/>
                  <a:gd name="T44" fmla="*/ 380 w 562"/>
                  <a:gd name="T45" fmla="*/ 281 h 286"/>
                  <a:gd name="T46" fmla="*/ 380 w 562"/>
                  <a:gd name="T47" fmla="*/ 270 h 286"/>
                  <a:gd name="T48" fmla="*/ 366 w 562"/>
                  <a:gd name="T49" fmla="*/ 274 h 286"/>
                  <a:gd name="T50" fmla="*/ 360 w 562"/>
                  <a:gd name="T51" fmla="*/ 267 h 286"/>
                  <a:gd name="T52" fmla="*/ 351 w 562"/>
                  <a:gd name="T53" fmla="*/ 263 h 286"/>
                  <a:gd name="T54" fmla="*/ 338 w 562"/>
                  <a:gd name="T55" fmla="*/ 268 h 286"/>
                  <a:gd name="T56" fmla="*/ 328 w 562"/>
                  <a:gd name="T57" fmla="*/ 270 h 286"/>
                  <a:gd name="T58" fmla="*/ 327 w 562"/>
                  <a:gd name="T59" fmla="*/ 259 h 286"/>
                  <a:gd name="T60" fmla="*/ 317 w 562"/>
                  <a:gd name="T61" fmla="*/ 253 h 286"/>
                  <a:gd name="T62" fmla="*/ 313 w 562"/>
                  <a:gd name="T63" fmla="*/ 248 h 286"/>
                  <a:gd name="T64" fmla="*/ 297 w 562"/>
                  <a:gd name="T65" fmla="*/ 251 h 286"/>
                  <a:gd name="T66" fmla="*/ 288 w 562"/>
                  <a:gd name="T67" fmla="*/ 249 h 286"/>
                  <a:gd name="T68" fmla="*/ 279 w 562"/>
                  <a:gd name="T69" fmla="*/ 245 h 286"/>
                  <a:gd name="T70" fmla="*/ 263 w 562"/>
                  <a:gd name="T71" fmla="*/ 243 h 286"/>
                  <a:gd name="T72" fmla="*/ 254 w 562"/>
                  <a:gd name="T73" fmla="*/ 241 h 286"/>
                  <a:gd name="T74" fmla="*/ 246 w 562"/>
                  <a:gd name="T75" fmla="*/ 240 h 286"/>
                  <a:gd name="T76" fmla="*/ 244 w 562"/>
                  <a:gd name="T77" fmla="*/ 229 h 286"/>
                  <a:gd name="T78" fmla="*/ 235 w 562"/>
                  <a:gd name="T79" fmla="*/ 222 h 286"/>
                  <a:gd name="T80" fmla="*/ 231 w 562"/>
                  <a:gd name="T81" fmla="*/ 225 h 286"/>
                  <a:gd name="T82" fmla="*/ 220 w 562"/>
                  <a:gd name="T83" fmla="*/ 224 h 286"/>
                  <a:gd name="T84" fmla="*/ 210 w 562"/>
                  <a:gd name="T85" fmla="*/ 224 h 286"/>
                  <a:gd name="T86" fmla="*/ 195 w 562"/>
                  <a:gd name="T87" fmla="*/ 209 h 286"/>
                  <a:gd name="T88" fmla="*/ 191 w 562"/>
                  <a:gd name="T89" fmla="*/ 199 h 286"/>
                  <a:gd name="T90" fmla="*/ 190 w 562"/>
                  <a:gd name="T91" fmla="*/ 50 h 286"/>
                  <a:gd name="T92" fmla="*/ 157 w 562"/>
                  <a:gd name="T93" fmla="*/ 49 h 286"/>
                  <a:gd name="T94" fmla="*/ 0 w 562"/>
                  <a:gd name="T95" fmla="*/ 4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62" h="286">
                    <a:moveTo>
                      <a:pt x="0" y="40"/>
                    </a:moveTo>
                    <a:lnTo>
                      <a:pt x="3" y="0"/>
                    </a:lnTo>
                    <a:lnTo>
                      <a:pt x="67" y="4"/>
                    </a:lnTo>
                    <a:lnTo>
                      <a:pt x="170" y="8"/>
                    </a:lnTo>
                    <a:lnTo>
                      <a:pt x="317" y="12"/>
                    </a:lnTo>
                    <a:lnTo>
                      <a:pt x="465" y="12"/>
                    </a:lnTo>
                    <a:lnTo>
                      <a:pt x="545" y="9"/>
                    </a:lnTo>
                    <a:lnTo>
                      <a:pt x="547" y="51"/>
                    </a:lnTo>
                    <a:lnTo>
                      <a:pt x="559" y="120"/>
                    </a:lnTo>
                    <a:lnTo>
                      <a:pt x="560" y="142"/>
                    </a:lnTo>
                    <a:lnTo>
                      <a:pt x="562" y="286"/>
                    </a:lnTo>
                    <a:lnTo>
                      <a:pt x="547" y="283"/>
                    </a:lnTo>
                    <a:lnTo>
                      <a:pt x="541" y="279"/>
                    </a:lnTo>
                    <a:lnTo>
                      <a:pt x="537" y="278"/>
                    </a:lnTo>
                    <a:lnTo>
                      <a:pt x="526" y="270"/>
                    </a:lnTo>
                    <a:lnTo>
                      <a:pt x="514" y="263"/>
                    </a:lnTo>
                    <a:lnTo>
                      <a:pt x="510" y="263"/>
                    </a:lnTo>
                    <a:lnTo>
                      <a:pt x="506" y="267"/>
                    </a:lnTo>
                    <a:lnTo>
                      <a:pt x="503" y="270"/>
                    </a:lnTo>
                    <a:lnTo>
                      <a:pt x="498" y="270"/>
                    </a:lnTo>
                    <a:lnTo>
                      <a:pt x="494" y="268"/>
                    </a:lnTo>
                    <a:lnTo>
                      <a:pt x="488" y="263"/>
                    </a:lnTo>
                    <a:lnTo>
                      <a:pt x="478" y="267"/>
                    </a:lnTo>
                    <a:lnTo>
                      <a:pt x="473" y="271"/>
                    </a:lnTo>
                    <a:lnTo>
                      <a:pt x="468" y="271"/>
                    </a:lnTo>
                    <a:lnTo>
                      <a:pt x="463" y="267"/>
                    </a:lnTo>
                    <a:lnTo>
                      <a:pt x="459" y="271"/>
                    </a:lnTo>
                    <a:lnTo>
                      <a:pt x="452" y="272"/>
                    </a:lnTo>
                    <a:lnTo>
                      <a:pt x="446" y="279"/>
                    </a:lnTo>
                    <a:lnTo>
                      <a:pt x="441" y="279"/>
                    </a:lnTo>
                    <a:lnTo>
                      <a:pt x="438" y="283"/>
                    </a:lnTo>
                    <a:lnTo>
                      <a:pt x="433" y="279"/>
                    </a:lnTo>
                    <a:lnTo>
                      <a:pt x="427" y="276"/>
                    </a:lnTo>
                    <a:lnTo>
                      <a:pt x="422" y="274"/>
                    </a:lnTo>
                    <a:lnTo>
                      <a:pt x="419" y="268"/>
                    </a:lnTo>
                    <a:lnTo>
                      <a:pt x="414" y="268"/>
                    </a:lnTo>
                    <a:lnTo>
                      <a:pt x="408" y="272"/>
                    </a:lnTo>
                    <a:lnTo>
                      <a:pt x="404" y="270"/>
                    </a:lnTo>
                    <a:lnTo>
                      <a:pt x="399" y="264"/>
                    </a:lnTo>
                    <a:lnTo>
                      <a:pt x="395" y="263"/>
                    </a:lnTo>
                    <a:lnTo>
                      <a:pt x="392" y="264"/>
                    </a:lnTo>
                    <a:lnTo>
                      <a:pt x="392" y="267"/>
                    </a:lnTo>
                    <a:lnTo>
                      <a:pt x="387" y="271"/>
                    </a:lnTo>
                    <a:lnTo>
                      <a:pt x="385" y="281"/>
                    </a:lnTo>
                    <a:lnTo>
                      <a:pt x="381" y="282"/>
                    </a:lnTo>
                    <a:lnTo>
                      <a:pt x="380" y="281"/>
                    </a:lnTo>
                    <a:lnTo>
                      <a:pt x="377" y="275"/>
                    </a:lnTo>
                    <a:lnTo>
                      <a:pt x="380" y="270"/>
                    </a:lnTo>
                    <a:lnTo>
                      <a:pt x="374" y="270"/>
                    </a:lnTo>
                    <a:lnTo>
                      <a:pt x="366" y="274"/>
                    </a:lnTo>
                    <a:lnTo>
                      <a:pt x="361" y="272"/>
                    </a:lnTo>
                    <a:lnTo>
                      <a:pt x="360" y="267"/>
                    </a:lnTo>
                    <a:lnTo>
                      <a:pt x="354" y="267"/>
                    </a:lnTo>
                    <a:lnTo>
                      <a:pt x="351" y="263"/>
                    </a:lnTo>
                    <a:lnTo>
                      <a:pt x="346" y="260"/>
                    </a:lnTo>
                    <a:lnTo>
                      <a:pt x="338" y="268"/>
                    </a:lnTo>
                    <a:lnTo>
                      <a:pt x="334" y="271"/>
                    </a:lnTo>
                    <a:lnTo>
                      <a:pt x="328" y="270"/>
                    </a:lnTo>
                    <a:lnTo>
                      <a:pt x="327" y="263"/>
                    </a:lnTo>
                    <a:lnTo>
                      <a:pt x="327" y="259"/>
                    </a:lnTo>
                    <a:lnTo>
                      <a:pt x="322" y="259"/>
                    </a:lnTo>
                    <a:lnTo>
                      <a:pt x="317" y="253"/>
                    </a:lnTo>
                    <a:lnTo>
                      <a:pt x="319" y="248"/>
                    </a:lnTo>
                    <a:lnTo>
                      <a:pt x="313" y="248"/>
                    </a:lnTo>
                    <a:lnTo>
                      <a:pt x="303" y="247"/>
                    </a:lnTo>
                    <a:lnTo>
                      <a:pt x="297" y="251"/>
                    </a:lnTo>
                    <a:lnTo>
                      <a:pt x="292" y="253"/>
                    </a:lnTo>
                    <a:lnTo>
                      <a:pt x="288" y="249"/>
                    </a:lnTo>
                    <a:lnTo>
                      <a:pt x="285" y="245"/>
                    </a:lnTo>
                    <a:lnTo>
                      <a:pt x="279" y="245"/>
                    </a:lnTo>
                    <a:lnTo>
                      <a:pt x="274" y="247"/>
                    </a:lnTo>
                    <a:lnTo>
                      <a:pt x="263" y="243"/>
                    </a:lnTo>
                    <a:lnTo>
                      <a:pt x="258" y="240"/>
                    </a:lnTo>
                    <a:lnTo>
                      <a:pt x="254" y="241"/>
                    </a:lnTo>
                    <a:lnTo>
                      <a:pt x="251" y="240"/>
                    </a:lnTo>
                    <a:lnTo>
                      <a:pt x="246" y="240"/>
                    </a:lnTo>
                    <a:lnTo>
                      <a:pt x="244" y="234"/>
                    </a:lnTo>
                    <a:lnTo>
                      <a:pt x="244" y="229"/>
                    </a:lnTo>
                    <a:lnTo>
                      <a:pt x="240" y="225"/>
                    </a:lnTo>
                    <a:lnTo>
                      <a:pt x="235" y="222"/>
                    </a:lnTo>
                    <a:lnTo>
                      <a:pt x="233" y="219"/>
                    </a:lnTo>
                    <a:lnTo>
                      <a:pt x="231" y="225"/>
                    </a:lnTo>
                    <a:lnTo>
                      <a:pt x="227" y="225"/>
                    </a:lnTo>
                    <a:lnTo>
                      <a:pt x="220" y="224"/>
                    </a:lnTo>
                    <a:lnTo>
                      <a:pt x="214" y="225"/>
                    </a:lnTo>
                    <a:lnTo>
                      <a:pt x="210" y="224"/>
                    </a:lnTo>
                    <a:lnTo>
                      <a:pt x="201" y="213"/>
                    </a:lnTo>
                    <a:lnTo>
                      <a:pt x="195" y="209"/>
                    </a:lnTo>
                    <a:lnTo>
                      <a:pt x="190" y="209"/>
                    </a:lnTo>
                    <a:lnTo>
                      <a:pt x="191" y="199"/>
                    </a:lnTo>
                    <a:lnTo>
                      <a:pt x="195" y="53"/>
                    </a:lnTo>
                    <a:lnTo>
                      <a:pt x="190" y="50"/>
                    </a:lnTo>
                    <a:lnTo>
                      <a:pt x="185" y="49"/>
                    </a:lnTo>
                    <a:lnTo>
                      <a:pt x="157" y="49"/>
                    </a:lnTo>
                    <a:lnTo>
                      <a:pt x="90" y="46"/>
                    </a:lnTo>
                    <a:lnTo>
                      <a:pt x="0" y="40"/>
                    </a:lnTo>
                    <a:close/>
                  </a:path>
                </a:pathLst>
              </a:custGeom>
              <a:solidFill>
                <a:srgbClr val="6699FF"/>
              </a:solidFill>
              <a:ln w="3175">
                <a:solidFill>
                  <a:sysClr val="window" lastClr="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15" name="Rectangle 314"/>
              <p:cNvSpPr>
                <a:spLocks noChangeArrowheads="1"/>
              </p:cNvSpPr>
              <p:nvPr/>
            </p:nvSpPr>
            <p:spPr bwMode="auto">
              <a:xfrm>
                <a:off x="449294" y="170324"/>
                <a:ext cx="289315" cy="159777"/>
              </a:xfrm>
              <a:prstGeom prst="rect">
                <a:avLst/>
              </a:prstGeom>
              <a:solidFill>
                <a:srgbClr val="6699FF"/>
              </a:solidFill>
              <a:ln w="4763">
                <a:noFill/>
                <a:prstDash val="solid"/>
                <a:round/>
                <a:headEnd/>
                <a:tailEnd/>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OK</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90" name="Group 189"/>
            <p:cNvGrpSpPr/>
            <p:nvPr/>
          </p:nvGrpSpPr>
          <p:grpSpPr>
            <a:xfrm>
              <a:off x="4572000" y="2581275"/>
              <a:ext cx="366866" cy="736875"/>
              <a:chOff x="0" y="0"/>
              <a:chExt cx="380979" cy="765278"/>
            </a:xfrm>
            <a:solidFill>
              <a:srgbClr val="8064A2">
                <a:lumMod val="60000"/>
                <a:lumOff val="40000"/>
              </a:srgbClr>
            </a:solidFill>
          </p:grpSpPr>
          <p:sp>
            <p:nvSpPr>
              <p:cNvPr id="312" name="Freeform 311">
                <a:hlinkClick r:id="rId14"/>
              </p:cNvPr>
              <p:cNvSpPr>
                <a:spLocks noEditPoints="1"/>
              </p:cNvSpPr>
              <p:nvPr/>
            </p:nvSpPr>
            <p:spPr bwMode="auto">
              <a:xfrm>
                <a:off x="0" y="0"/>
                <a:ext cx="380979" cy="765278"/>
              </a:xfrm>
              <a:custGeom>
                <a:avLst/>
                <a:gdLst>
                  <a:gd name="T0" fmla="*/ 220 w 232"/>
                  <a:gd name="T1" fmla="*/ 7 h 402"/>
                  <a:gd name="T2" fmla="*/ 212 w 232"/>
                  <a:gd name="T3" fmla="*/ 0 h 402"/>
                  <a:gd name="T4" fmla="*/ 73 w 232"/>
                  <a:gd name="T5" fmla="*/ 13 h 402"/>
                  <a:gd name="T6" fmla="*/ 64 w 232"/>
                  <a:gd name="T7" fmla="*/ 26 h 402"/>
                  <a:gd name="T8" fmla="*/ 58 w 232"/>
                  <a:gd name="T9" fmla="*/ 34 h 402"/>
                  <a:gd name="T10" fmla="*/ 62 w 232"/>
                  <a:gd name="T11" fmla="*/ 40 h 402"/>
                  <a:gd name="T12" fmla="*/ 56 w 232"/>
                  <a:gd name="T13" fmla="*/ 45 h 402"/>
                  <a:gd name="T14" fmla="*/ 57 w 232"/>
                  <a:gd name="T15" fmla="*/ 57 h 402"/>
                  <a:gd name="T16" fmla="*/ 45 w 232"/>
                  <a:gd name="T17" fmla="*/ 65 h 402"/>
                  <a:gd name="T18" fmla="*/ 39 w 232"/>
                  <a:gd name="T19" fmla="*/ 78 h 402"/>
                  <a:gd name="T20" fmla="*/ 35 w 232"/>
                  <a:gd name="T21" fmla="*/ 82 h 402"/>
                  <a:gd name="T22" fmla="*/ 24 w 232"/>
                  <a:gd name="T23" fmla="*/ 98 h 402"/>
                  <a:gd name="T24" fmla="*/ 29 w 232"/>
                  <a:gd name="T25" fmla="*/ 112 h 402"/>
                  <a:gd name="T26" fmla="*/ 22 w 232"/>
                  <a:gd name="T27" fmla="*/ 118 h 402"/>
                  <a:gd name="T28" fmla="*/ 20 w 232"/>
                  <a:gd name="T29" fmla="*/ 121 h 402"/>
                  <a:gd name="T30" fmla="*/ 16 w 232"/>
                  <a:gd name="T31" fmla="*/ 132 h 402"/>
                  <a:gd name="T32" fmla="*/ 22 w 232"/>
                  <a:gd name="T33" fmla="*/ 137 h 402"/>
                  <a:gd name="T34" fmla="*/ 24 w 232"/>
                  <a:gd name="T35" fmla="*/ 147 h 402"/>
                  <a:gd name="T36" fmla="*/ 26 w 232"/>
                  <a:gd name="T37" fmla="*/ 156 h 402"/>
                  <a:gd name="T38" fmla="*/ 29 w 232"/>
                  <a:gd name="T39" fmla="*/ 167 h 402"/>
                  <a:gd name="T40" fmla="*/ 23 w 232"/>
                  <a:gd name="T41" fmla="*/ 178 h 402"/>
                  <a:gd name="T42" fmla="*/ 26 w 232"/>
                  <a:gd name="T43" fmla="*/ 182 h 402"/>
                  <a:gd name="T44" fmla="*/ 26 w 232"/>
                  <a:gd name="T45" fmla="*/ 193 h 402"/>
                  <a:gd name="T46" fmla="*/ 26 w 232"/>
                  <a:gd name="T47" fmla="*/ 208 h 402"/>
                  <a:gd name="T48" fmla="*/ 33 w 232"/>
                  <a:gd name="T49" fmla="*/ 216 h 402"/>
                  <a:gd name="T50" fmla="*/ 31 w 232"/>
                  <a:gd name="T51" fmla="*/ 220 h 402"/>
                  <a:gd name="T52" fmla="*/ 39 w 232"/>
                  <a:gd name="T53" fmla="*/ 232 h 402"/>
                  <a:gd name="T54" fmla="*/ 45 w 232"/>
                  <a:gd name="T55" fmla="*/ 236 h 402"/>
                  <a:gd name="T56" fmla="*/ 31 w 232"/>
                  <a:gd name="T57" fmla="*/ 243 h 402"/>
                  <a:gd name="T58" fmla="*/ 39 w 232"/>
                  <a:gd name="T59" fmla="*/ 247 h 402"/>
                  <a:gd name="T60" fmla="*/ 30 w 232"/>
                  <a:gd name="T61" fmla="*/ 257 h 402"/>
                  <a:gd name="T62" fmla="*/ 23 w 232"/>
                  <a:gd name="T63" fmla="*/ 273 h 402"/>
                  <a:gd name="T64" fmla="*/ 20 w 232"/>
                  <a:gd name="T65" fmla="*/ 282 h 402"/>
                  <a:gd name="T66" fmla="*/ 8 w 232"/>
                  <a:gd name="T67" fmla="*/ 296 h 402"/>
                  <a:gd name="T68" fmla="*/ 8 w 232"/>
                  <a:gd name="T69" fmla="*/ 303 h 402"/>
                  <a:gd name="T70" fmla="*/ 8 w 232"/>
                  <a:gd name="T71" fmla="*/ 319 h 402"/>
                  <a:gd name="T72" fmla="*/ 3 w 232"/>
                  <a:gd name="T73" fmla="*/ 330 h 402"/>
                  <a:gd name="T74" fmla="*/ 0 w 232"/>
                  <a:gd name="T75" fmla="*/ 346 h 402"/>
                  <a:gd name="T76" fmla="*/ 136 w 232"/>
                  <a:gd name="T77" fmla="*/ 338 h 402"/>
                  <a:gd name="T78" fmla="*/ 129 w 232"/>
                  <a:gd name="T79" fmla="*/ 362 h 402"/>
                  <a:gd name="T80" fmla="*/ 141 w 232"/>
                  <a:gd name="T81" fmla="*/ 380 h 402"/>
                  <a:gd name="T82" fmla="*/ 145 w 232"/>
                  <a:gd name="T83" fmla="*/ 394 h 402"/>
                  <a:gd name="T84" fmla="*/ 155 w 232"/>
                  <a:gd name="T85" fmla="*/ 402 h 402"/>
                  <a:gd name="T86" fmla="*/ 167 w 232"/>
                  <a:gd name="T87" fmla="*/ 392 h 402"/>
                  <a:gd name="T88" fmla="*/ 172 w 232"/>
                  <a:gd name="T89" fmla="*/ 388 h 402"/>
                  <a:gd name="T90" fmla="*/ 187 w 232"/>
                  <a:gd name="T91" fmla="*/ 384 h 402"/>
                  <a:gd name="T92" fmla="*/ 193 w 232"/>
                  <a:gd name="T93" fmla="*/ 380 h 402"/>
                  <a:gd name="T94" fmla="*/ 212 w 232"/>
                  <a:gd name="T95" fmla="*/ 384 h 402"/>
                  <a:gd name="T96" fmla="*/ 229 w 232"/>
                  <a:gd name="T97" fmla="*/ 384 h 402"/>
                  <a:gd name="T98" fmla="*/ 212 w 232"/>
                  <a:gd name="T99" fmla="*/ 394 h 402"/>
                  <a:gd name="T100" fmla="*/ 212 w 232"/>
                  <a:gd name="T101" fmla="*/ 39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2" h="402">
                    <a:moveTo>
                      <a:pt x="232" y="376"/>
                    </a:moveTo>
                    <a:lnTo>
                      <a:pt x="216" y="255"/>
                    </a:lnTo>
                    <a:lnTo>
                      <a:pt x="220" y="7"/>
                    </a:lnTo>
                    <a:lnTo>
                      <a:pt x="214" y="4"/>
                    </a:lnTo>
                    <a:lnTo>
                      <a:pt x="212" y="0"/>
                    </a:lnTo>
                    <a:lnTo>
                      <a:pt x="212" y="0"/>
                    </a:lnTo>
                    <a:lnTo>
                      <a:pt x="163" y="4"/>
                    </a:lnTo>
                    <a:lnTo>
                      <a:pt x="71" y="11"/>
                    </a:lnTo>
                    <a:lnTo>
                      <a:pt x="73" y="13"/>
                    </a:lnTo>
                    <a:lnTo>
                      <a:pt x="75" y="18"/>
                    </a:lnTo>
                    <a:lnTo>
                      <a:pt x="69" y="23"/>
                    </a:lnTo>
                    <a:lnTo>
                      <a:pt x="64" y="26"/>
                    </a:lnTo>
                    <a:lnTo>
                      <a:pt x="61" y="22"/>
                    </a:lnTo>
                    <a:lnTo>
                      <a:pt x="62" y="34"/>
                    </a:lnTo>
                    <a:lnTo>
                      <a:pt x="58" y="34"/>
                    </a:lnTo>
                    <a:lnTo>
                      <a:pt x="57" y="29"/>
                    </a:lnTo>
                    <a:lnTo>
                      <a:pt x="57" y="36"/>
                    </a:lnTo>
                    <a:lnTo>
                      <a:pt x="62" y="40"/>
                    </a:lnTo>
                    <a:lnTo>
                      <a:pt x="57" y="41"/>
                    </a:lnTo>
                    <a:lnTo>
                      <a:pt x="56" y="37"/>
                    </a:lnTo>
                    <a:lnTo>
                      <a:pt x="56" y="45"/>
                    </a:lnTo>
                    <a:lnTo>
                      <a:pt x="58" y="48"/>
                    </a:lnTo>
                    <a:lnTo>
                      <a:pt x="56" y="53"/>
                    </a:lnTo>
                    <a:lnTo>
                      <a:pt x="57" y="57"/>
                    </a:lnTo>
                    <a:lnTo>
                      <a:pt x="53" y="64"/>
                    </a:lnTo>
                    <a:lnTo>
                      <a:pt x="49" y="65"/>
                    </a:lnTo>
                    <a:lnTo>
                      <a:pt x="45" y="65"/>
                    </a:lnTo>
                    <a:lnTo>
                      <a:pt x="45" y="69"/>
                    </a:lnTo>
                    <a:lnTo>
                      <a:pt x="41" y="75"/>
                    </a:lnTo>
                    <a:lnTo>
                      <a:pt x="39" y="78"/>
                    </a:lnTo>
                    <a:lnTo>
                      <a:pt x="34" y="76"/>
                    </a:lnTo>
                    <a:lnTo>
                      <a:pt x="38" y="80"/>
                    </a:lnTo>
                    <a:lnTo>
                      <a:pt x="35" y="82"/>
                    </a:lnTo>
                    <a:lnTo>
                      <a:pt x="35" y="87"/>
                    </a:lnTo>
                    <a:lnTo>
                      <a:pt x="38" y="93"/>
                    </a:lnTo>
                    <a:lnTo>
                      <a:pt x="24" y="98"/>
                    </a:lnTo>
                    <a:lnTo>
                      <a:pt x="29" y="101"/>
                    </a:lnTo>
                    <a:lnTo>
                      <a:pt x="27" y="106"/>
                    </a:lnTo>
                    <a:lnTo>
                      <a:pt x="29" y="112"/>
                    </a:lnTo>
                    <a:lnTo>
                      <a:pt x="27" y="114"/>
                    </a:lnTo>
                    <a:lnTo>
                      <a:pt x="22" y="114"/>
                    </a:lnTo>
                    <a:lnTo>
                      <a:pt x="22" y="118"/>
                    </a:lnTo>
                    <a:lnTo>
                      <a:pt x="27" y="120"/>
                    </a:lnTo>
                    <a:lnTo>
                      <a:pt x="22" y="122"/>
                    </a:lnTo>
                    <a:lnTo>
                      <a:pt x="20" y="121"/>
                    </a:lnTo>
                    <a:lnTo>
                      <a:pt x="18" y="122"/>
                    </a:lnTo>
                    <a:lnTo>
                      <a:pt x="22" y="128"/>
                    </a:lnTo>
                    <a:lnTo>
                      <a:pt x="16" y="132"/>
                    </a:lnTo>
                    <a:lnTo>
                      <a:pt x="19" y="137"/>
                    </a:lnTo>
                    <a:lnTo>
                      <a:pt x="16" y="143"/>
                    </a:lnTo>
                    <a:lnTo>
                      <a:pt x="22" y="137"/>
                    </a:lnTo>
                    <a:lnTo>
                      <a:pt x="24" y="141"/>
                    </a:lnTo>
                    <a:lnTo>
                      <a:pt x="19" y="144"/>
                    </a:lnTo>
                    <a:lnTo>
                      <a:pt x="24" y="147"/>
                    </a:lnTo>
                    <a:lnTo>
                      <a:pt x="26" y="145"/>
                    </a:lnTo>
                    <a:lnTo>
                      <a:pt x="23" y="151"/>
                    </a:lnTo>
                    <a:lnTo>
                      <a:pt x="26" y="156"/>
                    </a:lnTo>
                    <a:lnTo>
                      <a:pt x="27" y="158"/>
                    </a:lnTo>
                    <a:lnTo>
                      <a:pt x="29" y="166"/>
                    </a:lnTo>
                    <a:lnTo>
                      <a:pt x="29" y="167"/>
                    </a:lnTo>
                    <a:lnTo>
                      <a:pt x="23" y="167"/>
                    </a:lnTo>
                    <a:lnTo>
                      <a:pt x="24" y="171"/>
                    </a:lnTo>
                    <a:lnTo>
                      <a:pt x="23" y="178"/>
                    </a:lnTo>
                    <a:lnTo>
                      <a:pt x="22" y="181"/>
                    </a:lnTo>
                    <a:lnTo>
                      <a:pt x="20" y="186"/>
                    </a:lnTo>
                    <a:lnTo>
                      <a:pt x="26" y="182"/>
                    </a:lnTo>
                    <a:lnTo>
                      <a:pt x="30" y="183"/>
                    </a:lnTo>
                    <a:lnTo>
                      <a:pt x="30" y="189"/>
                    </a:lnTo>
                    <a:lnTo>
                      <a:pt x="26" y="193"/>
                    </a:lnTo>
                    <a:lnTo>
                      <a:pt x="26" y="198"/>
                    </a:lnTo>
                    <a:lnTo>
                      <a:pt x="33" y="202"/>
                    </a:lnTo>
                    <a:lnTo>
                      <a:pt x="26" y="208"/>
                    </a:lnTo>
                    <a:lnTo>
                      <a:pt x="27" y="212"/>
                    </a:lnTo>
                    <a:lnTo>
                      <a:pt x="37" y="211"/>
                    </a:lnTo>
                    <a:lnTo>
                      <a:pt x="33" y="216"/>
                    </a:lnTo>
                    <a:lnTo>
                      <a:pt x="37" y="220"/>
                    </a:lnTo>
                    <a:lnTo>
                      <a:pt x="31" y="219"/>
                    </a:lnTo>
                    <a:lnTo>
                      <a:pt x="31" y="220"/>
                    </a:lnTo>
                    <a:lnTo>
                      <a:pt x="34" y="225"/>
                    </a:lnTo>
                    <a:lnTo>
                      <a:pt x="38" y="228"/>
                    </a:lnTo>
                    <a:lnTo>
                      <a:pt x="39" y="232"/>
                    </a:lnTo>
                    <a:lnTo>
                      <a:pt x="45" y="234"/>
                    </a:lnTo>
                    <a:lnTo>
                      <a:pt x="46" y="234"/>
                    </a:lnTo>
                    <a:lnTo>
                      <a:pt x="45" y="236"/>
                    </a:lnTo>
                    <a:lnTo>
                      <a:pt x="42" y="236"/>
                    </a:lnTo>
                    <a:lnTo>
                      <a:pt x="38" y="240"/>
                    </a:lnTo>
                    <a:lnTo>
                      <a:pt x="31" y="243"/>
                    </a:lnTo>
                    <a:lnTo>
                      <a:pt x="29" y="247"/>
                    </a:lnTo>
                    <a:lnTo>
                      <a:pt x="34" y="249"/>
                    </a:lnTo>
                    <a:lnTo>
                      <a:pt x="39" y="247"/>
                    </a:lnTo>
                    <a:lnTo>
                      <a:pt x="35" y="254"/>
                    </a:lnTo>
                    <a:lnTo>
                      <a:pt x="35" y="255"/>
                    </a:lnTo>
                    <a:lnTo>
                      <a:pt x="30" y="257"/>
                    </a:lnTo>
                    <a:lnTo>
                      <a:pt x="35" y="258"/>
                    </a:lnTo>
                    <a:lnTo>
                      <a:pt x="35" y="259"/>
                    </a:lnTo>
                    <a:lnTo>
                      <a:pt x="23" y="273"/>
                    </a:lnTo>
                    <a:lnTo>
                      <a:pt x="19" y="274"/>
                    </a:lnTo>
                    <a:lnTo>
                      <a:pt x="16" y="280"/>
                    </a:lnTo>
                    <a:lnTo>
                      <a:pt x="20" y="282"/>
                    </a:lnTo>
                    <a:lnTo>
                      <a:pt x="15" y="288"/>
                    </a:lnTo>
                    <a:lnTo>
                      <a:pt x="14" y="292"/>
                    </a:lnTo>
                    <a:lnTo>
                      <a:pt x="8" y="296"/>
                    </a:lnTo>
                    <a:lnTo>
                      <a:pt x="14" y="296"/>
                    </a:lnTo>
                    <a:lnTo>
                      <a:pt x="12" y="299"/>
                    </a:lnTo>
                    <a:lnTo>
                      <a:pt x="8" y="303"/>
                    </a:lnTo>
                    <a:lnTo>
                      <a:pt x="10" y="314"/>
                    </a:lnTo>
                    <a:lnTo>
                      <a:pt x="4" y="314"/>
                    </a:lnTo>
                    <a:lnTo>
                      <a:pt x="8" y="319"/>
                    </a:lnTo>
                    <a:lnTo>
                      <a:pt x="7" y="323"/>
                    </a:lnTo>
                    <a:lnTo>
                      <a:pt x="0" y="324"/>
                    </a:lnTo>
                    <a:lnTo>
                      <a:pt x="3" y="330"/>
                    </a:lnTo>
                    <a:lnTo>
                      <a:pt x="1" y="335"/>
                    </a:lnTo>
                    <a:lnTo>
                      <a:pt x="5" y="341"/>
                    </a:lnTo>
                    <a:lnTo>
                      <a:pt x="0" y="346"/>
                    </a:lnTo>
                    <a:lnTo>
                      <a:pt x="69" y="342"/>
                    </a:lnTo>
                    <a:lnTo>
                      <a:pt x="134" y="337"/>
                    </a:lnTo>
                    <a:lnTo>
                      <a:pt x="136" y="338"/>
                    </a:lnTo>
                    <a:lnTo>
                      <a:pt x="134" y="343"/>
                    </a:lnTo>
                    <a:lnTo>
                      <a:pt x="130" y="354"/>
                    </a:lnTo>
                    <a:lnTo>
                      <a:pt x="129" y="362"/>
                    </a:lnTo>
                    <a:lnTo>
                      <a:pt x="130" y="368"/>
                    </a:lnTo>
                    <a:lnTo>
                      <a:pt x="134" y="373"/>
                    </a:lnTo>
                    <a:lnTo>
                      <a:pt x="141" y="380"/>
                    </a:lnTo>
                    <a:lnTo>
                      <a:pt x="142" y="385"/>
                    </a:lnTo>
                    <a:lnTo>
                      <a:pt x="147" y="391"/>
                    </a:lnTo>
                    <a:lnTo>
                      <a:pt x="145" y="394"/>
                    </a:lnTo>
                    <a:lnTo>
                      <a:pt x="148" y="398"/>
                    </a:lnTo>
                    <a:lnTo>
                      <a:pt x="152" y="400"/>
                    </a:lnTo>
                    <a:lnTo>
                      <a:pt x="155" y="402"/>
                    </a:lnTo>
                    <a:lnTo>
                      <a:pt x="160" y="402"/>
                    </a:lnTo>
                    <a:lnTo>
                      <a:pt x="161" y="396"/>
                    </a:lnTo>
                    <a:lnTo>
                      <a:pt x="167" y="392"/>
                    </a:lnTo>
                    <a:lnTo>
                      <a:pt x="168" y="390"/>
                    </a:lnTo>
                    <a:lnTo>
                      <a:pt x="168" y="390"/>
                    </a:lnTo>
                    <a:lnTo>
                      <a:pt x="172" y="388"/>
                    </a:lnTo>
                    <a:lnTo>
                      <a:pt x="171" y="390"/>
                    </a:lnTo>
                    <a:lnTo>
                      <a:pt x="176" y="388"/>
                    </a:lnTo>
                    <a:lnTo>
                      <a:pt x="187" y="384"/>
                    </a:lnTo>
                    <a:lnTo>
                      <a:pt x="198" y="383"/>
                    </a:lnTo>
                    <a:lnTo>
                      <a:pt x="199" y="380"/>
                    </a:lnTo>
                    <a:lnTo>
                      <a:pt x="193" y="380"/>
                    </a:lnTo>
                    <a:lnTo>
                      <a:pt x="201" y="379"/>
                    </a:lnTo>
                    <a:lnTo>
                      <a:pt x="206" y="383"/>
                    </a:lnTo>
                    <a:lnTo>
                      <a:pt x="212" y="384"/>
                    </a:lnTo>
                    <a:lnTo>
                      <a:pt x="217" y="383"/>
                    </a:lnTo>
                    <a:lnTo>
                      <a:pt x="218" y="380"/>
                    </a:lnTo>
                    <a:lnTo>
                      <a:pt x="229" y="384"/>
                    </a:lnTo>
                    <a:lnTo>
                      <a:pt x="232" y="379"/>
                    </a:lnTo>
                    <a:lnTo>
                      <a:pt x="232" y="376"/>
                    </a:lnTo>
                    <a:close/>
                    <a:moveTo>
                      <a:pt x="212" y="394"/>
                    </a:moveTo>
                    <a:lnTo>
                      <a:pt x="216" y="394"/>
                    </a:lnTo>
                    <a:lnTo>
                      <a:pt x="221" y="394"/>
                    </a:lnTo>
                    <a:lnTo>
                      <a:pt x="212" y="392"/>
                    </a:lnTo>
                    <a:lnTo>
                      <a:pt x="212" y="394"/>
                    </a:lnTo>
                    <a:close/>
                  </a:path>
                </a:pathLst>
              </a:custGeom>
              <a:grp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13" name="Rectangle 312"/>
              <p:cNvSpPr>
                <a:spLocks noChangeArrowheads="1"/>
              </p:cNvSpPr>
              <p:nvPr/>
            </p:nvSpPr>
            <p:spPr bwMode="auto">
              <a:xfrm>
                <a:off x="55301" y="259136"/>
                <a:ext cx="289560" cy="154940"/>
              </a:xfrm>
              <a:prstGeom prst="rect">
                <a:avLst/>
              </a:prstGeom>
              <a:grp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MS</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91" name="Group 190"/>
            <p:cNvGrpSpPr/>
            <p:nvPr/>
          </p:nvGrpSpPr>
          <p:grpSpPr>
            <a:xfrm>
              <a:off x="5305425" y="2114550"/>
              <a:ext cx="904515" cy="461922"/>
              <a:chOff x="0" y="0"/>
              <a:chExt cx="939310" cy="479727"/>
            </a:xfrm>
            <a:solidFill>
              <a:srgbClr val="8064A2">
                <a:lumMod val="60000"/>
                <a:lumOff val="40000"/>
              </a:srgbClr>
            </a:solidFill>
          </p:grpSpPr>
          <p:sp>
            <p:nvSpPr>
              <p:cNvPr id="310" name="Freeform 309">
                <a:hlinkClick r:id="rId15"/>
              </p:cNvPr>
              <p:cNvSpPr>
                <a:spLocks noEditPoints="1"/>
              </p:cNvSpPr>
              <p:nvPr/>
            </p:nvSpPr>
            <p:spPr bwMode="auto">
              <a:xfrm>
                <a:off x="0" y="0"/>
                <a:ext cx="939310" cy="479727"/>
              </a:xfrm>
              <a:custGeom>
                <a:avLst/>
                <a:gdLst>
                  <a:gd name="T0" fmla="*/ 540 w 572"/>
                  <a:gd name="T1" fmla="*/ 46 h 252"/>
                  <a:gd name="T2" fmla="*/ 533 w 572"/>
                  <a:gd name="T3" fmla="*/ 69 h 252"/>
                  <a:gd name="T4" fmla="*/ 526 w 572"/>
                  <a:gd name="T5" fmla="*/ 60 h 252"/>
                  <a:gd name="T6" fmla="*/ 511 w 572"/>
                  <a:gd name="T7" fmla="*/ 57 h 252"/>
                  <a:gd name="T8" fmla="*/ 483 w 572"/>
                  <a:gd name="T9" fmla="*/ 56 h 252"/>
                  <a:gd name="T10" fmla="*/ 475 w 572"/>
                  <a:gd name="T11" fmla="*/ 31 h 252"/>
                  <a:gd name="T12" fmla="*/ 483 w 572"/>
                  <a:gd name="T13" fmla="*/ 52 h 252"/>
                  <a:gd name="T14" fmla="*/ 505 w 572"/>
                  <a:gd name="T15" fmla="*/ 41 h 252"/>
                  <a:gd name="T16" fmla="*/ 518 w 572"/>
                  <a:gd name="T17" fmla="*/ 33 h 252"/>
                  <a:gd name="T18" fmla="*/ 530 w 572"/>
                  <a:gd name="T19" fmla="*/ 31 h 252"/>
                  <a:gd name="T20" fmla="*/ 536 w 572"/>
                  <a:gd name="T21" fmla="*/ 31 h 252"/>
                  <a:gd name="T22" fmla="*/ 515 w 572"/>
                  <a:gd name="T23" fmla="*/ 3 h 252"/>
                  <a:gd name="T24" fmla="*/ 165 w 572"/>
                  <a:gd name="T25" fmla="*/ 67 h 252"/>
                  <a:gd name="T26" fmla="*/ 145 w 572"/>
                  <a:gd name="T27" fmla="*/ 91 h 252"/>
                  <a:gd name="T28" fmla="*/ 118 w 572"/>
                  <a:gd name="T29" fmla="*/ 113 h 252"/>
                  <a:gd name="T30" fmla="*/ 96 w 572"/>
                  <a:gd name="T31" fmla="*/ 122 h 252"/>
                  <a:gd name="T32" fmla="*/ 81 w 572"/>
                  <a:gd name="T33" fmla="*/ 142 h 252"/>
                  <a:gd name="T34" fmla="*/ 43 w 572"/>
                  <a:gd name="T35" fmla="*/ 171 h 252"/>
                  <a:gd name="T36" fmla="*/ 15 w 572"/>
                  <a:gd name="T37" fmla="*/ 195 h 252"/>
                  <a:gd name="T38" fmla="*/ 98 w 572"/>
                  <a:gd name="T39" fmla="*/ 204 h 252"/>
                  <a:gd name="T40" fmla="*/ 132 w 572"/>
                  <a:gd name="T41" fmla="*/ 187 h 252"/>
                  <a:gd name="T42" fmla="*/ 232 w 572"/>
                  <a:gd name="T43" fmla="*/ 190 h 252"/>
                  <a:gd name="T44" fmla="*/ 393 w 572"/>
                  <a:gd name="T45" fmla="*/ 250 h 252"/>
                  <a:gd name="T46" fmla="*/ 429 w 572"/>
                  <a:gd name="T47" fmla="*/ 244 h 252"/>
                  <a:gd name="T48" fmla="*/ 434 w 572"/>
                  <a:gd name="T49" fmla="*/ 225 h 252"/>
                  <a:gd name="T50" fmla="*/ 450 w 572"/>
                  <a:gd name="T51" fmla="*/ 195 h 252"/>
                  <a:gd name="T52" fmla="*/ 465 w 572"/>
                  <a:gd name="T53" fmla="*/ 174 h 252"/>
                  <a:gd name="T54" fmla="*/ 476 w 572"/>
                  <a:gd name="T55" fmla="*/ 166 h 252"/>
                  <a:gd name="T56" fmla="*/ 505 w 572"/>
                  <a:gd name="T57" fmla="*/ 153 h 252"/>
                  <a:gd name="T58" fmla="*/ 521 w 572"/>
                  <a:gd name="T59" fmla="*/ 145 h 252"/>
                  <a:gd name="T60" fmla="*/ 521 w 572"/>
                  <a:gd name="T61" fmla="*/ 137 h 252"/>
                  <a:gd name="T62" fmla="*/ 514 w 572"/>
                  <a:gd name="T63" fmla="*/ 133 h 252"/>
                  <a:gd name="T64" fmla="*/ 486 w 572"/>
                  <a:gd name="T65" fmla="*/ 142 h 252"/>
                  <a:gd name="T66" fmla="*/ 488 w 572"/>
                  <a:gd name="T67" fmla="*/ 140 h 252"/>
                  <a:gd name="T68" fmla="*/ 500 w 572"/>
                  <a:gd name="T69" fmla="*/ 124 h 252"/>
                  <a:gd name="T70" fmla="*/ 494 w 572"/>
                  <a:gd name="T71" fmla="*/ 109 h 252"/>
                  <a:gd name="T72" fmla="*/ 491 w 572"/>
                  <a:gd name="T73" fmla="*/ 103 h 252"/>
                  <a:gd name="T74" fmla="*/ 502 w 572"/>
                  <a:gd name="T75" fmla="*/ 91 h 252"/>
                  <a:gd name="T76" fmla="*/ 513 w 572"/>
                  <a:gd name="T77" fmla="*/ 100 h 252"/>
                  <a:gd name="T78" fmla="*/ 541 w 572"/>
                  <a:gd name="T79" fmla="*/ 76 h 252"/>
                  <a:gd name="T80" fmla="*/ 528 w 572"/>
                  <a:gd name="T81" fmla="*/ 0 h 252"/>
                  <a:gd name="T82" fmla="*/ 543 w 572"/>
                  <a:gd name="T83" fmla="*/ 35 h 252"/>
                  <a:gd name="T84" fmla="*/ 559 w 572"/>
                  <a:gd name="T85" fmla="*/ 56 h 252"/>
                  <a:gd name="T86" fmla="*/ 453 w 572"/>
                  <a:gd name="T87" fmla="*/ 194 h 252"/>
                  <a:gd name="T88" fmla="*/ 458 w 572"/>
                  <a:gd name="T89" fmla="*/ 189 h 252"/>
                  <a:gd name="T90" fmla="*/ 505 w 572"/>
                  <a:gd name="T91" fmla="*/ 161 h 252"/>
                  <a:gd name="T92" fmla="*/ 518 w 572"/>
                  <a:gd name="T93" fmla="*/ 166 h 252"/>
                  <a:gd name="T94" fmla="*/ 537 w 572"/>
                  <a:gd name="T95" fmla="*/ 129 h 252"/>
                  <a:gd name="T96" fmla="*/ 545 w 572"/>
                  <a:gd name="T97" fmla="*/ 119 h 252"/>
                  <a:gd name="T98" fmla="*/ 571 w 572"/>
                  <a:gd name="T99" fmla="*/ 75 h 252"/>
                  <a:gd name="T100" fmla="*/ 570 w 572"/>
                  <a:gd name="T101" fmla="*/ 75 h 252"/>
                  <a:gd name="T102" fmla="*/ 571 w 572"/>
                  <a:gd name="T103" fmla="*/ 10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2" h="252">
                    <a:moveTo>
                      <a:pt x="551" y="72"/>
                    </a:moveTo>
                    <a:lnTo>
                      <a:pt x="549" y="68"/>
                    </a:lnTo>
                    <a:lnTo>
                      <a:pt x="548" y="57"/>
                    </a:lnTo>
                    <a:lnTo>
                      <a:pt x="545" y="52"/>
                    </a:lnTo>
                    <a:lnTo>
                      <a:pt x="540" y="46"/>
                    </a:lnTo>
                    <a:lnTo>
                      <a:pt x="540" y="50"/>
                    </a:lnTo>
                    <a:lnTo>
                      <a:pt x="538" y="53"/>
                    </a:lnTo>
                    <a:lnTo>
                      <a:pt x="532" y="54"/>
                    </a:lnTo>
                    <a:lnTo>
                      <a:pt x="532" y="60"/>
                    </a:lnTo>
                    <a:lnTo>
                      <a:pt x="533" y="69"/>
                    </a:lnTo>
                    <a:lnTo>
                      <a:pt x="528" y="75"/>
                    </a:lnTo>
                    <a:lnTo>
                      <a:pt x="526" y="72"/>
                    </a:lnTo>
                    <a:lnTo>
                      <a:pt x="529" y="68"/>
                    </a:lnTo>
                    <a:lnTo>
                      <a:pt x="524" y="65"/>
                    </a:lnTo>
                    <a:lnTo>
                      <a:pt x="526" y="60"/>
                    </a:lnTo>
                    <a:lnTo>
                      <a:pt x="526" y="54"/>
                    </a:lnTo>
                    <a:lnTo>
                      <a:pt x="526" y="49"/>
                    </a:lnTo>
                    <a:lnTo>
                      <a:pt x="519" y="49"/>
                    </a:lnTo>
                    <a:lnTo>
                      <a:pt x="513" y="52"/>
                    </a:lnTo>
                    <a:lnTo>
                      <a:pt x="511" y="57"/>
                    </a:lnTo>
                    <a:lnTo>
                      <a:pt x="500" y="54"/>
                    </a:lnTo>
                    <a:lnTo>
                      <a:pt x="495" y="58"/>
                    </a:lnTo>
                    <a:lnTo>
                      <a:pt x="490" y="60"/>
                    </a:lnTo>
                    <a:lnTo>
                      <a:pt x="484" y="61"/>
                    </a:lnTo>
                    <a:lnTo>
                      <a:pt x="483" y="56"/>
                    </a:lnTo>
                    <a:lnTo>
                      <a:pt x="479" y="50"/>
                    </a:lnTo>
                    <a:lnTo>
                      <a:pt x="476" y="45"/>
                    </a:lnTo>
                    <a:lnTo>
                      <a:pt x="475" y="39"/>
                    </a:lnTo>
                    <a:lnTo>
                      <a:pt x="477" y="35"/>
                    </a:lnTo>
                    <a:lnTo>
                      <a:pt x="475" y="31"/>
                    </a:lnTo>
                    <a:lnTo>
                      <a:pt x="477" y="34"/>
                    </a:lnTo>
                    <a:lnTo>
                      <a:pt x="477" y="35"/>
                    </a:lnTo>
                    <a:lnTo>
                      <a:pt x="479" y="37"/>
                    </a:lnTo>
                    <a:lnTo>
                      <a:pt x="477" y="42"/>
                    </a:lnTo>
                    <a:lnTo>
                      <a:pt x="483" y="52"/>
                    </a:lnTo>
                    <a:lnTo>
                      <a:pt x="488" y="52"/>
                    </a:lnTo>
                    <a:lnTo>
                      <a:pt x="494" y="53"/>
                    </a:lnTo>
                    <a:lnTo>
                      <a:pt x="505" y="43"/>
                    </a:lnTo>
                    <a:lnTo>
                      <a:pt x="499" y="41"/>
                    </a:lnTo>
                    <a:lnTo>
                      <a:pt x="505" y="41"/>
                    </a:lnTo>
                    <a:lnTo>
                      <a:pt x="513" y="42"/>
                    </a:lnTo>
                    <a:lnTo>
                      <a:pt x="509" y="37"/>
                    </a:lnTo>
                    <a:lnTo>
                      <a:pt x="514" y="38"/>
                    </a:lnTo>
                    <a:lnTo>
                      <a:pt x="518" y="37"/>
                    </a:lnTo>
                    <a:lnTo>
                      <a:pt x="518" y="33"/>
                    </a:lnTo>
                    <a:lnTo>
                      <a:pt x="513" y="27"/>
                    </a:lnTo>
                    <a:lnTo>
                      <a:pt x="509" y="26"/>
                    </a:lnTo>
                    <a:lnTo>
                      <a:pt x="514" y="25"/>
                    </a:lnTo>
                    <a:lnTo>
                      <a:pt x="524" y="31"/>
                    </a:lnTo>
                    <a:lnTo>
                      <a:pt x="530" y="31"/>
                    </a:lnTo>
                    <a:lnTo>
                      <a:pt x="526" y="26"/>
                    </a:lnTo>
                    <a:lnTo>
                      <a:pt x="522" y="22"/>
                    </a:lnTo>
                    <a:lnTo>
                      <a:pt x="533" y="30"/>
                    </a:lnTo>
                    <a:lnTo>
                      <a:pt x="537" y="37"/>
                    </a:lnTo>
                    <a:lnTo>
                      <a:pt x="536" y="31"/>
                    </a:lnTo>
                    <a:lnTo>
                      <a:pt x="526" y="16"/>
                    </a:lnTo>
                    <a:lnTo>
                      <a:pt x="526" y="14"/>
                    </a:lnTo>
                    <a:lnTo>
                      <a:pt x="521" y="12"/>
                    </a:lnTo>
                    <a:lnTo>
                      <a:pt x="517" y="7"/>
                    </a:lnTo>
                    <a:lnTo>
                      <a:pt x="515" y="3"/>
                    </a:lnTo>
                    <a:lnTo>
                      <a:pt x="452" y="16"/>
                    </a:lnTo>
                    <a:lnTo>
                      <a:pt x="380" y="31"/>
                    </a:lnTo>
                    <a:lnTo>
                      <a:pt x="237" y="57"/>
                    </a:lnTo>
                    <a:lnTo>
                      <a:pt x="186" y="65"/>
                    </a:lnTo>
                    <a:lnTo>
                      <a:pt x="165" y="67"/>
                    </a:lnTo>
                    <a:lnTo>
                      <a:pt x="155" y="67"/>
                    </a:lnTo>
                    <a:lnTo>
                      <a:pt x="152" y="73"/>
                    </a:lnTo>
                    <a:lnTo>
                      <a:pt x="152" y="79"/>
                    </a:lnTo>
                    <a:lnTo>
                      <a:pt x="151" y="88"/>
                    </a:lnTo>
                    <a:lnTo>
                      <a:pt x="145" y="91"/>
                    </a:lnTo>
                    <a:lnTo>
                      <a:pt x="141" y="95"/>
                    </a:lnTo>
                    <a:lnTo>
                      <a:pt x="137" y="107"/>
                    </a:lnTo>
                    <a:lnTo>
                      <a:pt x="132" y="113"/>
                    </a:lnTo>
                    <a:lnTo>
                      <a:pt x="127" y="109"/>
                    </a:lnTo>
                    <a:lnTo>
                      <a:pt x="118" y="113"/>
                    </a:lnTo>
                    <a:lnTo>
                      <a:pt x="113" y="117"/>
                    </a:lnTo>
                    <a:lnTo>
                      <a:pt x="110" y="122"/>
                    </a:lnTo>
                    <a:lnTo>
                      <a:pt x="106" y="128"/>
                    </a:lnTo>
                    <a:lnTo>
                      <a:pt x="102" y="128"/>
                    </a:lnTo>
                    <a:lnTo>
                      <a:pt x="96" y="122"/>
                    </a:lnTo>
                    <a:lnTo>
                      <a:pt x="92" y="125"/>
                    </a:lnTo>
                    <a:lnTo>
                      <a:pt x="89" y="128"/>
                    </a:lnTo>
                    <a:lnTo>
                      <a:pt x="88" y="133"/>
                    </a:lnTo>
                    <a:lnTo>
                      <a:pt x="83" y="132"/>
                    </a:lnTo>
                    <a:lnTo>
                      <a:pt x="81" y="142"/>
                    </a:lnTo>
                    <a:lnTo>
                      <a:pt x="79" y="147"/>
                    </a:lnTo>
                    <a:lnTo>
                      <a:pt x="73" y="147"/>
                    </a:lnTo>
                    <a:lnTo>
                      <a:pt x="62" y="155"/>
                    </a:lnTo>
                    <a:lnTo>
                      <a:pt x="49" y="168"/>
                    </a:lnTo>
                    <a:lnTo>
                      <a:pt x="43" y="171"/>
                    </a:lnTo>
                    <a:lnTo>
                      <a:pt x="33" y="171"/>
                    </a:lnTo>
                    <a:lnTo>
                      <a:pt x="23" y="178"/>
                    </a:lnTo>
                    <a:lnTo>
                      <a:pt x="18" y="183"/>
                    </a:lnTo>
                    <a:lnTo>
                      <a:pt x="16" y="189"/>
                    </a:lnTo>
                    <a:lnTo>
                      <a:pt x="15" y="195"/>
                    </a:lnTo>
                    <a:lnTo>
                      <a:pt x="11" y="201"/>
                    </a:lnTo>
                    <a:lnTo>
                      <a:pt x="0" y="204"/>
                    </a:lnTo>
                    <a:lnTo>
                      <a:pt x="0" y="224"/>
                    </a:lnTo>
                    <a:lnTo>
                      <a:pt x="80" y="212"/>
                    </a:lnTo>
                    <a:lnTo>
                      <a:pt x="98" y="204"/>
                    </a:lnTo>
                    <a:lnTo>
                      <a:pt x="103" y="202"/>
                    </a:lnTo>
                    <a:lnTo>
                      <a:pt x="111" y="195"/>
                    </a:lnTo>
                    <a:lnTo>
                      <a:pt x="122" y="191"/>
                    </a:lnTo>
                    <a:lnTo>
                      <a:pt x="126" y="189"/>
                    </a:lnTo>
                    <a:lnTo>
                      <a:pt x="132" y="187"/>
                    </a:lnTo>
                    <a:lnTo>
                      <a:pt x="191" y="180"/>
                    </a:lnTo>
                    <a:lnTo>
                      <a:pt x="213" y="179"/>
                    </a:lnTo>
                    <a:lnTo>
                      <a:pt x="218" y="185"/>
                    </a:lnTo>
                    <a:lnTo>
                      <a:pt x="222" y="182"/>
                    </a:lnTo>
                    <a:lnTo>
                      <a:pt x="232" y="190"/>
                    </a:lnTo>
                    <a:lnTo>
                      <a:pt x="233" y="195"/>
                    </a:lnTo>
                    <a:lnTo>
                      <a:pt x="235" y="201"/>
                    </a:lnTo>
                    <a:lnTo>
                      <a:pt x="236" y="202"/>
                    </a:lnTo>
                    <a:lnTo>
                      <a:pt x="309" y="191"/>
                    </a:lnTo>
                    <a:lnTo>
                      <a:pt x="393" y="250"/>
                    </a:lnTo>
                    <a:lnTo>
                      <a:pt x="395" y="252"/>
                    </a:lnTo>
                    <a:lnTo>
                      <a:pt x="399" y="252"/>
                    </a:lnTo>
                    <a:lnTo>
                      <a:pt x="410" y="247"/>
                    </a:lnTo>
                    <a:lnTo>
                      <a:pt x="419" y="244"/>
                    </a:lnTo>
                    <a:lnTo>
                      <a:pt x="429" y="244"/>
                    </a:lnTo>
                    <a:lnTo>
                      <a:pt x="433" y="241"/>
                    </a:lnTo>
                    <a:lnTo>
                      <a:pt x="434" y="231"/>
                    </a:lnTo>
                    <a:lnTo>
                      <a:pt x="431" y="220"/>
                    </a:lnTo>
                    <a:lnTo>
                      <a:pt x="431" y="220"/>
                    </a:lnTo>
                    <a:lnTo>
                      <a:pt x="434" y="225"/>
                    </a:lnTo>
                    <a:lnTo>
                      <a:pt x="438" y="237"/>
                    </a:lnTo>
                    <a:lnTo>
                      <a:pt x="438" y="222"/>
                    </a:lnTo>
                    <a:lnTo>
                      <a:pt x="439" y="217"/>
                    </a:lnTo>
                    <a:lnTo>
                      <a:pt x="443" y="206"/>
                    </a:lnTo>
                    <a:lnTo>
                      <a:pt x="450" y="195"/>
                    </a:lnTo>
                    <a:lnTo>
                      <a:pt x="462" y="186"/>
                    </a:lnTo>
                    <a:lnTo>
                      <a:pt x="458" y="180"/>
                    </a:lnTo>
                    <a:lnTo>
                      <a:pt x="462" y="175"/>
                    </a:lnTo>
                    <a:lnTo>
                      <a:pt x="460" y="172"/>
                    </a:lnTo>
                    <a:lnTo>
                      <a:pt x="465" y="174"/>
                    </a:lnTo>
                    <a:lnTo>
                      <a:pt x="461" y="179"/>
                    </a:lnTo>
                    <a:lnTo>
                      <a:pt x="467" y="180"/>
                    </a:lnTo>
                    <a:lnTo>
                      <a:pt x="468" y="180"/>
                    </a:lnTo>
                    <a:lnTo>
                      <a:pt x="472" y="175"/>
                    </a:lnTo>
                    <a:lnTo>
                      <a:pt x="476" y="166"/>
                    </a:lnTo>
                    <a:lnTo>
                      <a:pt x="483" y="167"/>
                    </a:lnTo>
                    <a:lnTo>
                      <a:pt x="495" y="160"/>
                    </a:lnTo>
                    <a:lnTo>
                      <a:pt x="500" y="160"/>
                    </a:lnTo>
                    <a:lnTo>
                      <a:pt x="500" y="157"/>
                    </a:lnTo>
                    <a:lnTo>
                      <a:pt x="505" y="153"/>
                    </a:lnTo>
                    <a:lnTo>
                      <a:pt x="507" y="159"/>
                    </a:lnTo>
                    <a:lnTo>
                      <a:pt x="509" y="153"/>
                    </a:lnTo>
                    <a:lnTo>
                      <a:pt x="514" y="156"/>
                    </a:lnTo>
                    <a:lnTo>
                      <a:pt x="517" y="156"/>
                    </a:lnTo>
                    <a:lnTo>
                      <a:pt x="521" y="145"/>
                    </a:lnTo>
                    <a:lnTo>
                      <a:pt x="526" y="141"/>
                    </a:lnTo>
                    <a:lnTo>
                      <a:pt x="528" y="136"/>
                    </a:lnTo>
                    <a:lnTo>
                      <a:pt x="526" y="132"/>
                    </a:lnTo>
                    <a:lnTo>
                      <a:pt x="524" y="132"/>
                    </a:lnTo>
                    <a:lnTo>
                      <a:pt x="521" y="137"/>
                    </a:lnTo>
                    <a:lnTo>
                      <a:pt x="517" y="138"/>
                    </a:lnTo>
                    <a:lnTo>
                      <a:pt x="518" y="133"/>
                    </a:lnTo>
                    <a:lnTo>
                      <a:pt x="515" y="128"/>
                    </a:lnTo>
                    <a:lnTo>
                      <a:pt x="514" y="133"/>
                    </a:lnTo>
                    <a:lnTo>
                      <a:pt x="514" y="133"/>
                    </a:lnTo>
                    <a:lnTo>
                      <a:pt x="510" y="134"/>
                    </a:lnTo>
                    <a:lnTo>
                      <a:pt x="511" y="140"/>
                    </a:lnTo>
                    <a:lnTo>
                      <a:pt x="506" y="137"/>
                    </a:lnTo>
                    <a:lnTo>
                      <a:pt x="496" y="144"/>
                    </a:lnTo>
                    <a:lnTo>
                      <a:pt x="486" y="142"/>
                    </a:lnTo>
                    <a:lnTo>
                      <a:pt x="476" y="134"/>
                    </a:lnTo>
                    <a:lnTo>
                      <a:pt x="472" y="129"/>
                    </a:lnTo>
                    <a:lnTo>
                      <a:pt x="477" y="133"/>
                    </a:lnTo>
                    <a:lnTo>
                      <a:pt x="483" y="134"/>
                    </a:lnTo>
                    <a:lnTo>
                      <a:pt x="488" y="140"/>
                    </a:lnTo>
                    <a:lnTo>
                      <a:pt x="494" y="140"/>
                    </a:lnTo>
                    <a:lnTo>
                      <a:pt x="498" y="137"/>
                    </a:lnTo>
                    <a:lnTo>
                      <a:pt x="506" y="128"/>
                    </a:lnTo>
                    <a:lnTo>
                      <a:pt x="506" y="122"/>
                    </a:lnTo>
                    <a:lnTo>
                      <a:pt x="500" y="124"/>
                    </a:lnTo>
                    <a:lnTo>
                      <a:pt x="502" y="119"/>
                    </a:lnTo>
                    <a:lnTo>
                      <a:pt x="509" y="118"/>
                    </a:lnTo>
                    <a:lnTo>
                      <a:pt x="510" y="113"/>
                    </a:lnTo>
                    <a:lnTo>
                      <a:pt x="499" y="109"/>
                    </a:lnTo>
                    <a:lnTo>
                      <a:pt x="494" y="109"/>
                    </a:lnTo>
                    <a:lnTo>
                      <a:pt x="471" y="102"/>
                    </a:lnTo>
                    <a:lnTo>
                      <a:pt x="469" y="100"/>
                    </a:lnTo>
                    <a:lnTo>
                      <a:pt x="469" y="99"/>
                    </a:lnTo>
                    <a:lnTo>
                      <a:pt x="480" y="102"/>
                    </a:lnTo>
                    <a:lnTo>
                      <a:pt x="491" y="103"/>
                    </a:lnTo>
                    <a:lnTo>
                      <a:pt x="496" y="100"/>
                    </a:lnTo>
                    <a:lnTo>
                      <a:pt x="499" y="102"/>
                    </a:lnTo>
                    <a:lnTo>
                      <a:pt x="498" y="96"/>
                    </a:lnTo>
                    <a:lnTo>
                      <a:pt x="496" y="92"/>
                    </a:lnTo>
                    <a:lnTo>
                      <a:pt x="502" y="91"/>
                    </a:lnTo>
                    <a:lnTo>
                      <a:pt x="499" y="95"/>
                    </a:lnTo>
                    <a:lnTo>
                      <a:pt x="505" y="99"/>
                    </a:lnTo>
                    <a:lnTo>
                      <a:pt x="510" y="100"/>
                    </a:lnTo>
                    <a:lnTo>
                      <a:pt x="510" y="95"/>
                    </a:lnTo>
                    <a:lnTo>
                      <a:pt x="513" y="100"/>
                    </a:lnTo>
                    <a:lnTo>
                      <a:pt x="518" y="102"/>
                    </a:lnTo>
                    <a:lnTo>
                      <a:pt x="530" y="102"/>
                    </a:lnTo>
                    <a:lnTo>
                      <a:pt x="534" y="96"/>
                    </a:lnTo>
                    <a:lnTo>
                      <a:pt x="541" y="80"/>
                    </a:lnTo>
                    <a:lnTo>
                      <a:pt x="541" y="76"/>
                    </a:lnTo>
                    <a:lnTo>
                      <a:pt x="547" y="77"/>
                    </a:lnTo>
                    <a:lnTo>
                      <a:pt x="551" y="72"/>
                    </a:lnTo>
                    <a:close/>
                    <a:moveTo>
                      <a:pt x="544" y="33"/>
                    </a:moveTo>
                    <a:lnTo>
                      <a:pt x="537" y="22"/>
                    </a:lnTo>
                    <a:lnTo>
                      <a:pt x="528" y="0"/>
                    </a:lnTo>
                    <a:lnTo>
                      <a:pt x="528" y="0"/>
                    </a:lnTo>
                    <a:lnTo>
                      <a:pt x="525" y="0"/>
                    </a:lnTo>
                    <a:lnTo>
                      <a:pt x="534" y="20"/>
                    </a:lnTo>
                    <a:lnTo>
                      <a:pt x="538" y="25"/>
                    </a:lnTo>
                    <a:lnTo>
                      <a:pt x="543" y="35"/>
                    </a:lnTo>
                    <a:lnTo>
                      <a:pt x="548" y="41"/>
                    </a:lnTo>
                    <a:lnTo>
                      <a:pt x="545" y="42"/>
                    </a:lnTo>
                    <a:lnTo>
                      <a:pt x="551" y="43"/>
                    </a:lnTo>
                    <a:lnTo>
                      <a:pt x="556" y="50"/>
                    </a:lnTo>
                    <a:lnTo>
                      <a:pt x="559" y="56"/>
                    </a:lnTo>
                    <a:lnTo>
                      <a:pt x="560" y="54"/>
                    </a:lnTo>
                    <a:lnTo>
                      <a:pt x="557" y="48"/>
                    </a:lnTo>
                    <a:lnTo>
                      <a:pt x="544" y="33"/>
                    </a:lnTo>
                    <a:close/>
                    <a:moveTo>
                      <a:pt x="458" y="189"/>
                    </a:moveTo>
                    <a:lnTo>
                      <a:pt x="453" y="194"/>
                    </a:lnTo>
                    <a:lnTo>
                      <a:pt x="450" y="199"/>
                    </a:lnTo>
                    <a:lnTo>
                      <a:pt x="454" y="194"/>
                    </a:lnTo>
                    <a:lnTo>
                      <a:pt x="465" y="185"/>
                    </a:lnTo>
                    <a:lnTo>
                      <a:pt x="464" y="185"/>
                    </a:lnTo>
                    <a:lnTo>
                      <a:pt x="458" y="189"/>
                    </a:lnTo>
                    <a:close/>
                    <a:moveTo>
                      <a:pt x="498" y="161"/>
                    </a:moveTo>
                    <a:lnTo>
                      <a:pt x="488" y="166"/>
                    </a:lnTo>
                    <a:lnTo>
                      <a:pt x="484" y="168"/>
                    </a:lnTo>
                    <a:lnTo>
                      <a:pt x="494" y="164"/>
                    </a:lnTo>
                    <a:lnTo>
                      <a:pt x="505" y="161"/>
                    </a:lnTo>
                    <a:lnTo>
                      <a:pt x="503" y="161"/>
                    </a:lnTo>
                    <a:lnTo>
                      <a:pt x="498" y="161"/>
                    </a:lnTo>
                    <a:close/>
                    <a:moveTo>
                      <a:pt x="524" y="148"/>
                    </a:moveTo>
                    <a:lnTo>
                      <a:pt x="522" y="153"/>
                    </a:lnTo>
                    <a:lnTo>
                      <a:pt x="518" y="166"/>
                    </a:lnTo>
                    <a:lnTo>
                      <a:pt x="524" y="149"/>
                    </a:lnTo>
                    <a:lnTo>
                      <a:pt x="532" y="137"/>
                    </a:lnTo>
                    <a:lnTo>
                      <a:pt x="528" y="142"/>
                    </a:lnTo>
                    <a:lnTo>
                      <a:pt x="524" y="148"/>
                    </a:lnTo>
                    <a:close/>
                    <a:moveTo>
                      <a:pt x="537" y="129"/>
                    </a:moveTo>
                    <a:lnTo>
                      <a:pt x="541" y="124"/>
                    </a:lnTo>
                    <a:lnTo>
                      <a:pt x="538" y="124"/>
                    </a:lnTo>
                    <a:lnTo>
                      <a:pt x="537" y="129"/>
                    </a:lnTo>
                    <a:close/>
                    <a:moveTo>
                      <a:pt x="549" y="114"/>
                    </a:moveTo>
                    <a:lnTo>
                      <a:pt x="545" y="119"/>
                    </a:lnTo>
                    <a:lnTo>
                      <a:pt x="556" y="110"/>
                    </a:lnTo>
                    <a:lnTo>
                      <a:pt x="556" y="109"/>
                    </a:lnTo>
                    <a:lnTo>
                      <a:pt x="555" y="110"/>
                    </a:lnTo>
                    <a:lnTo>
                      <a:pt x="549" y="114"/>
                    </a:lnTo>
                    <a:close/>
                    <a:moveTo>
                      <a:pt x="571" y="75"/>
                    </a:moveTo>
                    <a:lnTo>
                      <a:pt x="570" y="69"/>
                    </a:lnTo>
                    <a:lnTo>
                      <a:pt x="564" y="58"/>
                    </a:lnTo>
                    <a:lnTo>
                      <a:pt x="566" y="64"/>
                    </a:lnTo>
                    <a:lnTo>
                      <a:pt x="568" y="69"/>
                    </a:lnTo>
                    <a:lnTo>
                      <a:pt x="570" y="75"/>
                    </a:lnTo>
                    <a:lnTo>
                      <a:pt x="571" y="94"/>
                    </a:lnTo>
                    <a:lnTo>
                      <a:pt x="568" y="99"/>
                    </a:lnTo>
                    <a:lnTo>
                      <a:pt x="564" y="103"/>
                    </a:lnTo>
                    <a:lnTo>
                      <a:pt x="564" y="105"/>
                    </a:lnTo>
                    <a:lnTo>
                      <a:pt x="571" y="102"/>
                    </a:lnTo>
                    <a:lnTo>
                      <a:pt x="572" y="91"/>
                    </a:lnTo>
                    <a:lnTo>
                      <a:pt x="571" y="75"/>
                    </a:lnTo>
                    <a:close/>
                  </a:path>
                </a:pathLst>
              </a:custGeom>
              <a:grp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11" name="Rectangle 310"/>
              <p:cNvSpPr>
                <a:spLocks noChangeArrowheads="1"/>
              </p:cNvSpPr>
              <p:nvPr/>
            </p:nvSpPr>
            <p:spPr bwMode="auto">
              <a:xfrm>
                <a:off x="372120" y="138513"/>
                <a:ext cx="288925" cy="154940"/>
              </a:xfrm>
              <a:prstGeom prst="rect">
                <a:avLst/>
              </a:prstGeom>
              <a:grp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NC</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92" name="Group 191"/>
            <p:cNvGrpSpPr/>
            <p:nvPr/>
          </p:nvGrpSpPr>
          <p:grpSpPr>
            <a:xfrm>
              <a:off x="5610225" y="809625"/>
              <a:ext cx="768521" cy="667221"/>
              <a:chOff x="0" y="0"/>
              <a:chExt cx="798085" cy="692939"/>
            </a:xfrm>
            <a:solidFill>
              <a:srgbClr val="8064A2">
                <a:lumMod val="60000"/>
                <a:lumOff val="40000"/>
              </a:srgbClr>
            </a:solidFill>
          </p:grpSpPr>
          <p:sp>
            <p:nvSpPr>
              <p:cNvPr id="308" name="Freeform 307">
                <a:hlinkClick r:id="rId16"/>
              </p:cNvPr>
              <p:cNvSpPr>
                <a:spLocks noEditPoints="1"/>
              </p:cNvSpPr>
              <p:nvPr/>
            </p:nvSpPr>
            <p:spPr bwMode="auto">
              <a:xfrm>
                <a:off x="0" y="0"/>
                <a:ext cx="798085" cy="692939"/>
              </a:xfrm>
              <a:custGeom>
                <a:avLst/>
                <a:gdLst>
                  <a:gd name="T0" fmla="*/ 379 w 486"/>
                  <a:gd name="T1" fmla="*/ 341 h 364"/>
                  <a:gd name="T2" fmla="*/ 381 w 486"/>
                  <a:gd name="T3" fmla="*/ 319 h 364"/>
                  <a:gd name="T4" fmla="*/ 389 w 486"/>
                  <a:gd name="T5" fmla="*/ 303 h 364"/>
                  <a:gd name="T6" fmla="*/ 373 w 486"/>
                  <a:gd name="T7" fmla="*/ 235 h 364"/>
                  <a:gd name="T8" fmla="*/ 371 w 486"/>
                  <a:gd name="T9" fmla="*/ 174 h 364"/>
                  <a:gd name="T10" fmla="*/ 351 w 486"/>
                  <a:gd name="T11" fmla="*/ 110 h 364"/>
                  <a:gd name="T12" fmla="*/ 347 w 486"/>
                  <a:gd name="T13" fmla="*/ 102 h 364"/>
                  <a:gd name="T14" fmla="*/ 337 w 486"/>
                  <a:gd name="T15" fmla="*/ 75 h 364"/>
                  <a:gd name="T16" fmla="*/ 339 w 486"/>
                  <a:gd name="T17" fmla="*/ 57 h 364"/>
                  <a:gd name="T18" fmla="*/ 336 w 486"/>
                  <a:gd name="T19" fmla="*/ 41 h 364"/>
                  <a:gd name="T20" fmla="*/ 329 w 486"/>
                  <a:gd name="T21" fmla="*/ 18 h 364"/>
                  <a:gd name="T22" fmla="*/ 324 w 486"/>
                  <a:gd name="T23" fmla="*/ 3 h 364"/>
                  <a:gd name="T24" fmla="*/ 246 w 486"/>
                  <a:gd name="T25" fmla="*/ 19 h 364"/>
                  <a:gd name="T26" fmla="*/ 213 w 486"/>
                  <a:gd name="T27" fmla="*/ 45 h 364"/>
                  <a:gd name="T28" fmla="*/ 188 w 486"/>
                  <a:gd name="T29" fmla="*/ 90 h 364"/>
                  <a:gd name="T30" fmla="*/ 170 w 486"/>
                  <a:gd name="T31" fmla="*/ 109 h 364"/>
                  <a:gd name="T32" fmla="*/ 176 w 486"/>
                  <a:gd name="T33" fmla="*/ 121 h 364"/>
                  <a:gd name="T34" fmla="*/ 180 w 486"/>
                  <a:gd name="T35" fmla="*/ 121 h 364"/>
                  <a:gd name="T36" fmla="*/ 184 w 486"/>
                  <a:gd name="T37" fmla="*/ 128 h 364"/>
                  <a:gd name="T38" fmla="*/ 184 w 486"/>
                  <a:gd name="T39" fmla="*/ 143 h 364"/>
                  <a:gd name="T40" fmla="*/ 183 w 486"/>
                  <a:gd name="T41" fmla="*/ 159 h 364"/>
                  <a:gd name="T42" fmla="*/ 165 w 486"/>
                  <a:gd name="T43" fmla="*/ 170 h 364"/>
                  <a:gd name="T44" fmla="*/ 153 w 486"/>
                  <a:gd name="T45" fmla="*/ 183 h 364"/>
                  <a:gd name="T46" fmla="*/ 135 w 486"/>
                  <a:gd name="T47" fmla="*/ 188 h 364"/>
                  <a:gd name="T48" fmla="*/ 100 w 486"/>
                  <a:gd name="T49" fmla="*/ 190 h 364"/>
                  <a:gd name="T50" fmla="*/ 47 w 486"/>
                  <a:gd name="T51" fmla="*/ 201 h 364"/>
                  <a:gd name="T52" fmla="*/ 32 w 486"/>
                  <a:gd name="T53" fmla="*/ 209 h 364"/>
                  <a:gd name="T54" fmla="*/ 29 w 486"/>
                  <a:gd name="T55" fmla="*/ 221 h 364"/>
                  <a:gd name="T56" fmla="*/ 40 w 486"/>
                  <a:gd name="T57" fmla="*/ 230 h 364"/>
                  <a:gd name="T58" fmla="*/ 44 w 486"/>
                  <a:gd name="T59" fmla="*/ 250 h 364"/>
                  <a:gd name="T60" fmla="*/ 28 w 486"/>
                  <a:gd name="T61" fmla="*/ 270 h 364"/>
                  <a:gd name="T62" fmla="*/ 2 w 486"/>
                  <a:gd name="T63" fmla="*/ 300 h 364"/>
                  <a:gd name="T64" fmla="*/ 4 w 486"/>
                  <a:gd name="T65" fmla="*/ 322 h 364"/>
                  <a:gd name="T66" fmla="*/ 210 w 486"/>
                  <a:gd name="T67" fmla="*/ 281 h 364"/>
                  <a:gd name="T68" fmla="*/ 272 w 486"/>
                  <a:gd name="T69" fmla="*/ 272 h 364"/>
                  <a:gd name="T70" fmla="*/ 284 w 486"/>
                  <a:gd name="T71" fmla="*/ 281 h 364"/>
                  <a:gd name="T72" fmla="*/ 295 w 486"/>
                  <a:gd name="T73" fmla="*/ 303 h 364"/>
                  <a:gd name="T74" fmla="*/ 316 w 486"/>
                  <a:gd name="T75" fmla="*/ 310 h 364"/>
                  <a:gd name="T76" fmla="*/ 367 w 486"/>
                  <a:gd name="T77" fmla="*/ 316 h 364"/>
                  <a:gd name="T78" fmla="*/ 362 w 486"/>
                  <a:gd name="T79" fmla="*/ 306 h 364"/>
                  <a:gd name="T80" fmla="*/ 371 w 486"/>
                  <a:gd name="T81" fmla="*/ 322 h 364"/>
                  <a:gd name="T82" fmla="*/ 371 w 486"/>
                  <a:gd name="T83" fmla="*/ 349 h 364"/>
                  <a:gd name="T84" fmla="*/ 474 w 486"/>
                  <a:gd name="T85" fmla="*/ 299 h 364"/>
                  <a:gd name="T86" fmla="*/ 458 w 486"/>
                  <a:gd name="T87" fmla="*/ 314 h 364"/>
                  <a:gd name="T88" fmla="*/ 453 w 486"/>
                  <a:gd name="T89" fmla="*/ 311 h 364"/>
                  <a:gd name="T90" fmla="*/ 463 w 486"/>
                  <a:gd name="T91" fmla="*/ 292 h 364"/>
                  <a:gd name="T92" fmla="*/ 421 w 486"/>
                  <a:gd name="T93" fmla="*/ 318 h 364"/>
                  <a:gd name="T94" fmla="*/ 408 w 486"/>
                  <a:gd name="T95" fmla="*/ 326 h 364"/>
                  <a:gd name="T96" fmla="*/ 389 w 486"/>
                  <a:gd name="T97" fmla="*/ 334 h 364"/>
                  <a:gd name="T98" fmla="*/ 382 w 486"/>
                  <a:gd name="T99" fmla="*/ 344 h 364"/>
                  <a:gd name="T100" fmla="*/ 370 w 486"/>
                  <a:gd name="T101" fmla="*/ 361 h 364"/>
                  <a:gd name="T102" fmla="*/ 377 w 486"/>
                  <a:gd name="T103" fmla="*/ 364 h 364"/>
                  <a:gd name="T104" fmla="*/ 408 w 486"/>
                  <a:gd name="T105" fmla="*/ 348 h 364"/>
                  <a:gd name="T106" fmla="*/ 431 w 486"/>
                  <a:gd name="T107" fmla="*/ 334 h 364"/>
                  <a:gd name="T108" fmla="*/ 447 w 486"/>
                  <a:gd name="T109" fmla="*/ 327 h 364"/>
                  <a:gd name="T110" fmla="*/ 463 w 486"/>
                  <a:gd name="T111" fmla="*/ 315 h 364"/>
                  <a:gd name="T112" fmla="*/ 486 w 486"/>
                  <a:gd name="T113" fmla="*/ 293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6" h="364">
                    <a:moveTo>
                      <a:pt x="371" y="349"/>
                    </a:moveTo>
                    <a:lnTo>
                      <a:pt x="374" y="344"/>
                    </a:lnTo>
                    <a:lnTo>
                      <a:pt x="379" y="341"/>
                    </a:lnTo>
                    <a:lnTo>
                      <a:pt x="381" y="335"/>
                    </a:lnTo>
                    <a:lnTo>
                      <a:pt x="386" y="325"/>
                    </a:lnTo>
                    <a:lnTo>
                      <a:pt x="381" y="319"/>
                    </a:lnTo>
                    <a:lnTo>
                      <a:pt x="381" y="316"/>
                    </a:lnTo>
                    <a:lnTo>
                      <a:pt x="389" y="308"/>
                    </a:lnTo>
                    <a:lnTo>
                      <a:pt x="389" y="303"/>
                    </a:lnTo>
                    <a:lnTo>
                      <a:pt x="385" y="297"/>
                    </a:lnTo>
                    <a:lnTo>
                      <a:pt x="375" y="238"/>
                    </a:lnTo>
                    <a:lnTo>
                      <a:pt x="373" y="235"/>
                    </a:lnTo>
                    <a:lnTo>
                      <a:pt x="373" y="185"/>
                    </a:lnTo>
                    <a:lnTo>
                      <a:pt x="374" y="179"/>
                    </a:lnTo>
                    <a:lnTo>
                      <a:pt x="371" y="174"/>
                    </a:lnTo>
                    <a:lnTo>
                      <a:pt x="371" y="170"/>
                    </a:lnTo>
                    <a:lnTo>
                      <a:pt x="359" y="117"/>
                    </a:lnTo>
                    <a:lnTo>
                      <a:pt x="351" y="110"/>
                    </a:lnTo>
                    <a:lnTo>
                      <a:pt x="350" y="116"/>
                    </a:lnTo>
                    <a:lnTo>
                      <a:pt x="347" y="110"/>
                    </a:lnTo>
                    <a:lnTo>
                      <a:pt x="347" y="102"/>
                    </a:lnTo>
                    <a:lnTo>
                      <a:pt x="344" y="91"/>
                    </a:lnTo>
                    <a:lnTo>
                      <a:pt x="341" y="86"/>
                    </a:lnTo>
                    <a:lnTo>
                      <a:pt x="337" y="75"/>
                    </a:lnTo>
                    <a:lnTo>
                      <a:pt x="337" y="64"/>
                    </a:lnTo>
                    <a:lnTo>
                      <a:pt x="340" y="63"/>
                    </a:lnTo>
                    <a:lnTo>
                      <a:pt x="339" y="57"/>
                    </a:lnTo>
                    <a:lnTo>
                      <a:pt x="337" y="52"/>
                    </a:lnTo>
                    <a:lnTo>
                      <a:pt x="337" y="47"/>
                    </a:lnTo>
                    <a:lnTo>
                      <a:pt x="336" y="41"/>
                    </a:lnTo>
                    <a:lnTo>
                      <a:pt x="331" y="36"/>
                    </a:lnTo>
                    <a:lnTo>
                      <a:pt x="329" y="30"/>
                    </a:lnTo>
                    <a:lnTo>
                      <a:pt x="329" y="18"/>
                    </a:lnTo>
                    <a:lnTo>
                      <a:pt x="325" y="13"/>
                    </a:lnTo>
                    <a:lnTo>
                      <a:pt x="325" y="7"/>
                    </a:lnTo>
                    <a:lnTo>
                      <a:pt x="324" y="3"/>
                    </a:lnTo>
                    <a:lnTo>
                      <a:pt x="324" y="0"/>
                    </a:lnTo>
                    <a:lnTo>
                      <a:pt x="283" y="11"/>
                    </a:lnTo>
                    <a:lnTo>
                      <a:pt x="246" y="19"/>
                    </a:lnTo>
                    <a:lnTo>
                      <a:pt x="241" y="19"/>
                    </a:lnTo>
                    <a:lnTo>
                      <a:pt x="230" y="25"/>
                    </a:lnTo>
                    <a:lnTo>
                      <a:pt x="213" y="45"/>
                    </a:lnTo>
                    <a:lnTo>
                      <a:pt x="195" y="74"/>
                    </a:lnTo>
                    <a:lnTo>
                      <a:pt x="196" y="80"/>
                    </a:lnTo>
                    <a:lnTo>
                      <a:pt x="188" y="90"/>
                    </a:lnTo>
                    <a:lnTo>
                      <a:pt x="185" y="94"/>
                    </a:lnTo>
                    <a:lnTo>
                      <a:pt x="180" y="99"/>
                    </a:lnTo>
                    <a:lnTo>
                      <a:pt x="170" y="109"/>
                    </a:lnTo>
                    <a:lnTo>
                      <a:pt x="169" y="114"/>
                    </a:lnTo>
                    <a:lnTo>
                      <a:pt x="175" y="118"/>
                    </a:lnTo>
                    <a:lnTo>
                      <a:pt x="176" y="121"/>
                    </a:lnTo>
                    <a:lnTo>
                      <a:pt x="175" y="116"/>
                    </a:lnTo>
                    <a:lnTo>
                      <a:pt x="180" y="113"/>
                    </a:lnTo>
                    <a:lnTo>
                      <a:pt x="180" y="121"/>
                    </a:lnTo>
                    <a:lnTo>
                      <a:pt x="188" y="117"/>
                    </a:lnTo>
                    <a:lnTo>
                      <a:pt x="184" y="122"/>
                    </a:lnTo>
                    <a:lnTo>
                      <a:pt x="184" y="128"/>
                    </a:lnTo>
                    <a:lnTo>
                      <a:pt x="179" y="129"/>
                    </a:lnTo>
                    <a:lnTo>
                      <a:pt x="184" y="140"/>
                    </a:lnTo>
                    <a:lnTo>
                      <a:pt x="184" y="143"/>
                    </a:lnTo>
                    <a:lnTo>
                      <a:pt x="187" y="148"/>
                    </a:lnTo>
                    <a:lnTo>
                      <a:pt x="187" y="154"/>
                    </a:lnTo>
                    <a:lnTo>
                      <a:pt x="183" y="159"/>
                    </a:lnTo>
                    <a:lnTo>
                      <a:pt x="177" y="159"/>
                    </a:lnTo>
                    <a:lnTo>
                      <a:pt x="172" y="164"/>
                    </a:lnTo>
                    <a:lnTo>
                      <a:pt x="165" y="170"/>
                    </a:lnTo>
                    <a:lnTo>
                      <a:pt x="162" y="175"/>
                    </a:lnTo>
                    <a:lnTo>
                      <a:pt x="158" y="181"/>
                    </a:lnTo>
                    <a:lnTo>
                      <a:pt x="153" y="183"/>
                    </a:lnTo>
                    <a:lnTo>
                      <a:pt x="149" y="189"/>
                    </a:lnTo>
                    <a:lnTo>
                      <a:pt x="145" y="188"/>
                    </a:lnTo>
                    <a:lnTo>
                      <a:pt x="135" y="188"/>
                    </a:lnTo>
                    <a:lnTo>
                      <a:pt x="124" y="190"/>
                    </a:lnTo>
                    <a:lnTo>
                      <a:pt x="114" y="197"/>
                    </a:lnTo>
                    <a:lnTo>
                      <a:pt x="100" y="190"/>
                    </a:lnTo>
                    <a:lnTo>
                      <a:pt x="78" y="192"/>
                    </a:lnTo>
                    <a:lnTo>
                      <a:pt x="58" y="196"/>
                    </a:lnTo>
                    <a:lnTo>
                      <a:pt x="47" y="201"/>
                    </a:lnTo>
                    <a:lnTo>
                      <a:pt x="42" y="204"/>
                    </a:lnTo>
                    <a:lnTo>
                      <a:pt x="36" y="205"/>
                    </a:lnTo>
                    <a:lnTo>
                      <a:pt x="32" y="209"/>
                    </a:lnTo>
                    <a:lnTo>
                      <a:pt x="27" y="211"/>
                    </a:lnTo>
                    <a:lnTo>
                      <a:pt x="27" y="212"/>
                    </a:lnTo>
                    <a:lnTo>
                      <a:pt x="29" y="221"/>
                    </a:lnTo>
                    <a:lnTo>
                      <a:pt x="28" y="226"/>
                    </a:lnTo>
                    <a:lnTo>
                      <a:pt x="40" y="227"/>
                    </a:lnTo>
                    <a:lnTo>
                      <a:pt x="40" y="230"/>
                    </a:lnTo>
                    <a:lnTo>
                      <a:pt x="38" y="232"/>
                    </a:lnTo>
                    <a:lnTo>
                      <a:pt x="44" y="245"/>
                    </a:lnTo>
                    <a:lnTo>
                      <a:pt x="44" y="250"/>
                    </a:lnTo>
                    <a:lnTo>
                      <a:pt x="35" y="261"/>
                    </a:lnTo>
                    <a:lnTo>
                      <a:pt x="32" y="266"/>
                    </a:lnTo>
                    <a:lnTo>
                      <a:pt x="28" y="270"/>
                    </a:lnTo>
                    <a:lnTo>
                      <a:pt x="23" y="277"/>
                    </a:lnTo>
                    <a:lnTo>
                      <a:pt x="13" y="288"/>
                    </a:lnTo>
                    <a:lnTo>
                      <a:pt x="2" y="300"/>
                    </a:lnTo>
                    <a:lnTo>
                      <a:pt x="0" y="301"/>
                    </a:lnTo>
                    <a:lnTo>
                      <a:pt x="1" y="303"/>
                    </a:lnTo>
                    <a:lnTo>
                      <a:pt x="4" y="322"/>
                    </a:lnTo>
                    <a:lnTo>
                      <a:pt x="52" y="314"/>
                    </a:lnTo>
                    <a:lnTo>
                      <a:pt x="127" y="299"/>
                    </a:lnTo>
                    <a:lnTo>
                      <a:pt x="210" y="281"/>
                    </a:lnTo>
                    <a:lnTo>
                      <a:pt x="265" y="269"/>
                    </a:lnTo>
                    <a:lnTo>
                      <a:pt x="267" y="270"/>
                    </a:lnTo>
                    <a:lnTo>
                      <a:pt x="272" y="272"/>
                    </a:lnTo>
                    <a:lnTo>
                      <a:pt x="274" y="277"/>
                    </a:lnTo>
                    <a:lnTo>
                      <a:pt x="279" y="276"/>
                    </a:lnTo>
                    <a:lnTo>
                      <a:pt x="284" y="281"/>
                    </a:lnTo>
                    <a:lnTo>
                      <a:pt x="290" y="292"/>
                    </a:lnTo>
                    <a:lnTo>
                      <a:pt x="291" y="297"/>
                    </a:lnTo>
                    <a:lnTo>
                      <a:pt x="295" y="303"/>
                    </a:lnTo>
                    <a:lnTo>
                      <a:pt x="305" y="307"/>
                    </a:lnTo>
                    <a:lnTo>
                      <a:pt x="310" y="307"/>
                    </a:lnTo>
                    <a:lnTo>
                      <a:pt x="316" y="310"/>
                    </a:lnTo>
                    <a:lnTo>
                      <a:pt x="316" y="312"/>
                    </a:lnTo>
                    <a:lnTo>
                      <a:pt x="371" y="330"/>
                    </a:lnTo>
                    <a:lnTo>
                      <a:pt x="367" y="316"/>
                    </a:lnTo>
                    <a:lnTo>
                      <a:pt x="362" y="312"/>
                    </a:lnTo>
                    <a:lnTo>
                      <a:pt x="360" y="307"/>
                    </a:lnTo>
                    <a:lnTo>
                      <a:pt x="362" y="306"/>
                    </a:lnTo>
                    <a:lnTo>
                      <a:pt x="363" y="310"/>
                    </a:lnTo>
                    <a:lnTo>
                      <a:pt x="368" y="314"/>
                    </a:lnTo>
                    <a:lnTo>
                      <a:pt x="371" y="322"/>
                    </a:lnTo>
                    <a:lnTo>
                      <a:pt x="373" y="338"/>
                    </a:lnTo>
                    <a:lnTo>
                      <a:pt x="370" y="349"/>
                    </a:lnTo>
                    <a:lnTo>
                      <a:pt x="371" y="349"/>
                    </a:lnTo>
                    <a:close/>
                    <a:moveTo>
                      <a:pt x="481" y="297"/>
                    </a:moveTo>
                    <a:lnTo>
                      <a:pt x="476" y="300"/>
                    </a:lnTo>
                    <a:lnTo>
                      <a:pt x="474" y="299"/>
                    </a:lnTo>
                    <a:lnTo>
                      <a:pt x="469" y="300"/>
                    </a:lnTo>
                    <a:lnTo>
                      <a:pt x="463" y="303"/>
                    </a:lnTo>
                    <a:lnTo>
                      <a:pt x="458" y="314"/>
                    </a:lnTo>
                    <a:lnTo>
                      <a:pt x="454" y="315"/>
                    </a:lnTo>
                    <a:lnTo>
                      <a:pt x="449" y="315"/>
                    </a:lnTo>
                    <a:lnTo>
                      <a:pt x="453" y="311"/>
                    </a:lnTo>
                    <a:lnTo>
                      <a:pt x="458" y="306"/>
                    </a:lnTo>
                    <a:lnTo>
                      <a:pt x="458" y="300"/>
                    </a:lnTo>
                    <a:lnTo>
                      <a:pt x="463" y="292"/>
                    </a:lnTo>
                    <a:lnTo>
                      <a:pt x="447" y="310"/>
                    </a:lnTo>
                    <a:lnTo>
                      <a:pt x="436" y="315"/>
                    </a:lnTo>
                    <a:lnTo>
                      <a:pt x="421" y="318"/>
                    </a:lnTo>
                    <a:lnTo>
                      <a:pt x="416" y="320"/>
                    </a:lnTo>
                    <a:lnTo>
                      <a:pt x="413" y="326"/>
                    </a:lnTo>
                    <a:lnTo>
                      <a:pt x="408" y="326"/>
                    </a:lnTo>
                    <a:lnTo>
                      <a:pt x="398" y="331"/>
                    </a:lnTo>
                    <a:lnTo>
                      <a:pt x="393" y="330"/>
                    </a:lnTo>
                    <a:lnTo>
                      <a:pt x="389" y="334"/>
                    </a:lnTo>
                    <a:lnTo>
                      <a:pt x="389" y="339"/>
                    </a:lnTo>
                    <a:lnTo>
                      <a:pt x="383" y="337"/>
                    </a:lnTo>
                    <a:lnTo>
                      <a:pt x="382" y="344"/>
                    </a:lnTo>
                    <a:lnTo>
                      <a:pt x="373" y="349"/>
                    </a:lnTo>
                    <a:lnTo>
                      <a:pt x="371" y="356"/>
                    </a:lnTo>
                    <a:lnTo>
                      <a:pt x="370" y="361"/>
                    </a:lnTo>
                    <a:lnTo>
                      <a:pt x="373" y="361"/>
                    </a:lnTo>
                    <a:lnTo>
                      <a:pt x="382" y="360"/>
                    </a:lnTo>
                    <a:lnTo>
                      <a:pt x="377" y="364"/>
                    </a:lnTo>
                    <a:lnTo>
                      <a:pt x="387" y="358"/>
                    </a:lnTo>
                    <a:lnTo>
                      <a:pt x="406" y="348"/>
                    </a:lnTo>
                    <a:lnTo>
                      <a:pt x="408" y="348"/>
                    </a:lnTo>
                    <a:lnTo>
                      <a:pt x="415" y="344"/>
                    </a:lnTo>
                    <a:lnTo>
                      <a:pt x="420" y="341"/>
                    </a:lnTo>
                    <a:lnTo>
                      <a:pt x="431" y="334"/>
                    </a:lnTo>
                    <a:lnTo>
                      <a:pt x="436" y="333"/>
                    </a:lnTo>
                    <a:lnTo>
                      <a:pt x="442" y="329"/>
                    </a:lnTo>
                    <a:lnTo>
                      <a:pt x="447" y="327"/>
                    </a:lnTo>
                    <a:lnTo>
                      <a:pt x="458" y="320"/>
                    </a:lnTo>
                    <a:lnTo>
                      <a:pt x="458" y="316"/>
                    </a:lnTo>
                    <a:lnTo>
                      <a:pt x="463" y="315"/>
                    </a:lnTo>
                    <a:lnTo>
                      <a:pt x="474" y="306"/>
                    </a:lnTo>
                    <a:lnTo>
                      <a:pt x="480" y="303"/>
                    </a:lnTo>
                    <a:lnTo>
                      <a:pt x="486" y="293"/>
                    </a:lnTo>
                    <a:lnTo>
                      <a:pt x="481" y="297"/>
                    </a:lnTo>
                    <a:close/>
                  </a:path>
                </a:pathLst>
              </a:custGeom>
              <a:grp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09" name="Rectangle 308"/>
              <p:cNvSpPr>
                <a:spLocks noChangeArrowheads="1"/>
              </p:cNvSpPr>
              <p:nvPr/>
            </p:nvSpPr>
            <p:spPr bwMode="auto">
              <a:xfrm>
                <a:off x="283328" y="291524"/>
                <a:ext cx="288925" cy="154940"/>
              </a:xfrm>
              <a:prstGeom prst="rect">
                <a:avLst/>
              </a:prstGeom>
              <a:grp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NY</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93" name="Group 192"/>
            <p:cNvGrpSpPr/>
            <p:nvPr/>
          </p:nvGrpSpPr>
          <p:grpSpPr>
            <a:xfrm>
              <a:off x="6315075" y="323850"/>
              <a:ext cx="403236" cy="691049"/>
              <a:chOff x="0" y="0"/>
              <a:chExt cx="418748" cy="717686"/>
            </a:xfrm>
          </p:grpSpPr>
          <p:sp>
            <p:nvSpPr>
              <p:cNvPr id="306" name="Freeform 305">
                <a:hlinkClick r:id="rId17"/>
              </p:cNvPr>
              <p:cNvSpPr>
                <a:spLocks noEditPoints="1"/>
              </p:cNvSpPr>
              <p:nvPr/>
            </p:nvSpPr>
            <p:spPr bwMode="auto">
              <a:xfrm>
                <a:off x="0" y="0"/>
                <a:ext cx="418748" cy="717686"/>
              </a:xfrm>
              <a:custGeom>
                <a:avLst/>
                <a:gdLst>
                  <a:gd name="T0" fmla="*/ 226 w 255"/>
                  <a:gd name="T1" fmla="*/ 173 h 377"/>
                  <a:gd name="T2" fmla="*/ 222 w 255"/>
                  <a:gd name="T3" fmla="*/ 154 h 377"/>
                  <a:gd name="T4" fmla="*/ 213 w 255"/>
                  <a:gd name="T5" fmla="*/ 152 h 377"/>
                  <a:gd name="T6" fmla="*/ 201 w 255"/>
                  <a:gd name="T7" fmla="*/ 147 h 377"/>
                  <a:gd name="T8" fmla="*/ 196 w 255"/>
                  <a:gd name="T9" fmla="*/ 130 h 377"/>
                  <a:gd name="T10" fmla="*/ 188 w 255"/>
                  <a:gd name="T11" fmla="*/ 125 h 377"/>
                  <a:gd name="T12" fmla="*/ 173 w 255"/>
                  <a:gd name="T13" fmla="*/ 122 h 377"/>
                  <a:gd name="T14" fmla="*/ 169 w 255"/>
                  <a:gd name="T15" fmla="*/ 107 h 377"/>
                  <a:gd name="T16" fmla="*/ 139 w 255"/>
                  <a:gd name="T17" fmla="*/ 15 h 377"/>
                  <a:gd name="T18" fmla="*/ 113 w 255"/>
                  <a:gd name="T19" fmla="*/ 3 h 377"/>
                  <a:gd name="T20" fmla="*/ 97 w 255"/>
                  <a:gd name="T21" fmla="*/ 8 h 377"/>
                  <a:gd name="T22" fmla="*/ 83 w 255"/>
                  <a:gd name="T23" fmla="*/ 19 h 377"/>
                  <a:gd name="T24" fmla="*/ 66 w 255"/>
                  <a:gd name="T25" fmla="*/ 18 h 377"/>
                  <a:gd name="T26" fmla="*/ 52 w 255"/>
                  <a:gd name="T27" fmla="*/ 8 h 377"/>
                  <a:gd name="T28" fmla="*/ 28 w 255"/>
                  <a:gd name="T29" fmla="*/ 109 h 377"/>
                  <a:gd name="T30" fmla="*/ 28 w 255"/>
                  <a:gd name="T31" fmla="*/ 140 h 377"/>
                  <a:gd name="T32" fmla="*/ 29 w 255"/>
                  <a:gd name="T33" fmla="*/ 160 h 377"/>
                  <a:gd name="T34" fmla="*/ 15 w 255"/>
                  <a:gd name="T35" fmla="*/ 182 h 377"/>
                  <a:gd name="T36" fmla="*/ 15 w 255"/>
                  <a:gd name="T37" fmla="*/ 192 h 377"/>
                  <a:gd name="T38" fmla="*/ 14 w 255"/>
                  <a:gd name="T39" fmla="*/ 202 h 377"/>
                  <a:gd name="T40" fmla="*/ 0 w 255"/>
                  <a:gd name="T41" fmla="*/ 206 h 377"/>
                  <a:gd name="T42" fmla="*/ 45 w 255"/>
                  <a:gd name="T43" fmla="*/ 343 h 377"/>
                  <a:gd name="T44" fmla="*/ 49 w 255"/>
                  <a:gd name="T45" fmla="*/ 358 h 377"/>
                  <a:gd name="T46" fmla="*/ 61 w 255"/>
                  <a:gd name="T47" fmla="*/ 371 h 377"/>
                  <a:gd name="T48" fmla="*/ 74 w 255"/>
                  <a:gd name="T49" fmla="*/ 372 h 377"/>
                  <a:gd name="T50" fmla="*/ 74 w 255"/>
                  <a:gd name="T51" fmla="*/ 356 h 377"/>
                  <a:gd name="T52" fmla="*/ 80 w 255"/>
                  <a:gd name="T53" fmla="*/ 337 h 377"/>
                  <a:gd name="T54" fmla="*/ 83 w 255"/>
                  <a:gd name="T55" fmla="*/ 319 h 377"/>
                  <a:gd name="T56" fmla="*/ 95 w 255"/>
                  <a:gd name="T57" fmla="*/ 312 h 377"/>
                  <a:gd name="T58" fmla="*/ 99 w 255"/>
                  <a:gd name="T59" fmla="*/ 307 h 377"/>
                  <a:gd name="T60" fmla="*/ 106 w 255"/>
                  <a:gd name="T61" fmla="*/ 312 h 377"/>
                  <a:gd name="T62" fmla="*/ 98 w 255"/>
                  <a:gd name="T63" fmla="*/ 293 h 377"/>
                  <a:gd name="T64" fmla="*/ 101 w 255"/>
                  <a:gd name="T65" fmla="*/ 288 h 377"/>
                  <a:gd name="T66" fmla="*/ 106 w 255"/>
                  <a:gd name="T67" fmla="*/ 295 h 377"/>
                  <a:gd name="T68" fmla="*/ 113 w 255"/>
                  <a:gd name="T69" fmla="*/ 292 h 377"/>
                  <a:gd name="T70" fmla="*/ 114 w 255"/>
                  <a:gd name="T71" fmla="*/ 289 h 377"/>
                  <a:gd name="T72" fmla="*/ 116 w 255"/>
                  <a:gd name="T73" fmla="*/ 288 h 377"/>
                  <a:gd name="T74" fmla="*/ 123 w 255"/>
                  <a:gd name="T75" fmla="*/ 292 h 377"/>
                  <a:gd name="T76" fmla="*/ 129 w 255"/>
                  <a:gd name="T77" fmla="*/ 281 h 377"/>
                  <a:gd name="T78" fmla="*/ 140 w 255"/>
                  <a:gd name="T79" fmla="*/ 272 h 377"/>
                  <a:gd name="T80" fmla="*/ 139 w 255"/>
                  <a:gd name="T81" fmla="*/ 255 h 377"/>
                  <a:gd name="T82" fmla="*/ 137 w 255"/>
                  <a:gd name="T83" fmla="*/ 240 h 377"/>
                  <a:gd name="T84" fmla="*/ 148 w 255"/>
                  <a:gd name="T85" fmla="*/ 232 h 377"/>
                  <a:gd name="T86" fmla="*/ 151 w 255"/>
                  <a:gd name="T87" fmla="*/ 242 h 377"/>
                  <a:gd name="T88" fmla="*/ 167 w 255"/>
                  <a:gd name="T89" fmla="*/ 248 h 377"/>
                  <a:gd name="T90" fmla="*/ 165 w 255"/>
                  <a:gd name="T91" fmla="*/ 232 h 377"/>
                  <a:gd name="T92" fmla="*/ 174 w 255"/>
                  <a:gd name="T93" fmla="*/ 228 h 377"/>
                  <a:gd name="T94" fmla="*/ 190 w 255"/>
                  <a:gd name="T95" fmla="*/ 232 h 377"/>
                  <a:gd name="T96" fmla="*/ 193 w 255"/>
                  <a:gd name="T97" fmla="*/ 219 h 377"/>
                  <a:gd name="T98" fmla="*/ 197 w 255"/>
                  <a:gd name="T99" fmla="*/ 224 h 377"/>
                  <a:gd name="T100" fmla="*/ 200 w 255"/>
                  <a:gd name="T101" fmla="*/ 208 h 377"/>
                  <a:gd name="T102" fmla="*/ 208 w 255"/>
                  <a:gd name="T103" fmla="*/ 208 h 377"/>
                  <a:gd name="T104" fmla="*/ 217 w 255"/>
                  <a:gd name="T105" fmla="*/ 201 h 377"/>
                  <a:gd name="T106" fmla="*/ 223 w 255"/>
                  <a:gd name="T107" fmla="*/ 198 h 377"/>
                  <a:gd name="T108" fmla="*/ 232 w 255"/>
                  <a:gd name="T109" fmla="*/ 190 h 377"/>
                  <a:gd name="T110" fmla="*/ 232 w 255"/>
                  <a:gd name="T111" fmla="*/ 171 h 377"/>
                  <a:gd name="T112" fmla="*/ 170 w 255"/>
                  <a:gd name="T113" fmla="*/ 238 h 377"/>
                  <a:gd name="T114" fmla="*/ 184 w 255"/>
                  <a:gd name="T115" fmla="*/ 232 h 377"/>
                  <a:gd name="T116" fmla="*/ 251 w 255"/>
                  <a:gd name="T117" fmla="*/ 174 h 377"/>
                  <a:gd name="T118" fmla="*/ 247 w 255"/>
                  <a:gd name="T119" fmla="*/ 185 h 377"/>
                  <a:gd name="T120" fmla="*/ 255 w 255"/>
                  <a:gd name="T121" fmla="*/ 17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377">
                    <a:moveTo>
                      <a:pt x="234" y="173"/>
                    </a:moveTo>
                    <a:lnTo>
                      <a:pt x="230" y="178"/>
                    </a:lnTo>
                    <a:lnTo>
                      <a:pt x="226" y="173"/>
                    </a:lnTo>
                    <a:lnTo>
                      <a:pt x="231" y="164"/>
                    </a:lnTo>
                    <a:lnTo>
                      <a:pt x="222" y="155"/>
                    </a:lnTo>
                    <a:lnTo>
                      <a:pt x="222" y="154"/>
                    </a:lnTo>
                    <a:lnTo>
                      <a:pt x="222" y="154"/>
                    </a:lnTo>
                    <a:lnTo>
                      <a:pt x="217" y="152"/>
                    </a:lnTo>
                    <a:lnTo>
                      <a:pt x="213" y="152"/>
                    </a:lnTo>
                    <a:lnTo>
                      <a:pt x="209" y="156"/>
                    </a:lnTo>
                    <a:lnTo>
                      <a:pt x="204" y="152"/>
                    </a:lnTo>
                    <a:lnTo>
                      <a:pt x="201" y="147"/>
                    </a:lnTo>
                    <a:lnTo>
                      <a:pt x="201" y="141"/>
                    </a:lnTo>
                    <a:lnTo>
                      <a:pt x="197" y="136"/>
                    </a:lnTo>
                    <a:lnTo>
                      <a:pt x="196" y="130"/>
                    </a:lnTo>
                    <a:lnTo>
                      <a:pt x="197" y="125"/>
                    </a:lnTo>
                    <a:lnTo>
                      <a:pt x="193" y="124"/>
                    </a:lnTo>
                    <a:lnTo>
                      <a:pt x="188" y="125"/>
                    </a:lnTo>
                    <a:lnTo>
                      <a:pt x="182" y="125"/>
                    </a:lnTo>
                    <a:lnTo>
                      <a:pt x="177" y="121"/>
                    </a:lnTo>
                    <a:lnTo>
                      <a:pt x="173" y="122"/>
                    </a:lnTo>
                    <a:lnTo>
                      <a:pt x="170" y="117"/>
                    </a:lnTo>
                    <a:lnTo>
                      <a:pt x="171" y="113"/>
                    </a:lnTo>
                    <a:lnTo>
                      <a:pt x="169" y="107"/>
                    </a:lnTo>
                    <a:lnTo>
                      <a:pt x="169" y="102"/>
                    </a:lnTo>
                    <a:lnTo>
                      <a:pt x="162" y="84"/>
                    </a:lnTo>
                    <a:lnTo>
                      <a:pt x="139" y="15"/>
                    </a:lnTo>
                    <a:lnTo>
                      <a:pt x="135" y="14"/>
                    </a:lnTo>
                    <a:lnTo>
                      <a:pt x="124" y="7"/>
                    </a:lnTo>
                    <a:lnTo>
                      <a:pt x="113" y="3"/>
                    </a:lnTo>
                    <a:lnTo>
                      <a:pt x="108" y="0"/>
                    </a:lnTo>
                    <a:lnTo>
                      <a:pt x="101" y="3"/>
                    </a:lnTo>
                    <a:lnTo>
                      <a:pt x="97" y="8"/>
                    </a:lnTo>
                    <a:lnTo>
                      <a:pt x="93" y="11"/>
                    </a:lnTo>
                    <a:lnTo>
                      <a:pt x="87" y="17"/>
                    </a:lnTo>
                    <a:lnTo>
                      <a:pt x="83" y="19"/>
                    </a:lnTo>
                    <a:lnTo>
                      <a:pt x="78" y="25"/>
                    </a:lnTo>
                    <a:lnTo>
                      <a:pt x="71" y="22"/>
                    </a:lnTo>
                    <a:lnTo>
                      <a:pt x="66" y="18"/>
                    </a:lnTo>
                    <a:lnTo>
                      <a:pt x="63" y="7"/>
                    </a:lnTo>
                    <a:lnTo>
                      <a:pt x="57" y="7"/>
                    </a:lnTo>
                    <a:lnTo>
                      <a:pt x="52" y="8"/>
                    </a:lnTo>
                    <a:lnTo>
                      <a:pt x="28" y="79"/>
                    </a:lnTo>
                    <a:lnTo>
                      <a:pt x="32" y="102"/>
                    </a:lnTo>
                    <a:lnTo>
                      <a:pt x="28" y="109"/>
                    </a:lnTo>
                    <a:lnTo>
                      <a:pt x="25" y="125"/>
                    </a:lnTo>
                    <a:lnTo>
                      <a:pt x="28" y="129"/>
                    </a:lnTo>
                    <a:lnTo>
                      <a:pt x="28" y="140"/>
                    </a:lnTo>
                    <a:lnTo>
                      <a:pt x="32" y="145"/>
                    </a:lnTo>
                    <a:lnTo>
                      <a:pt x="26" y="156"/>
                    </a:lnTo>
                    <a:lnTo>
                      <a:pt x="29" y="160"/>
                    </a:lnTo>
                    <a:lnTo>
                      <a:pt x="19" y="171"/>
                    </a:lnTo>
                    <a:lnTo>
                      <a:pt x="17" y="177"/>
                    </a:lnTo>
                    <a:lnTo>
                      <a:pt x="15" y="182"/>
                    </a:lnTo>
                    <a:lnTo>
                      <a:pt x="15" y="182"/>
                    </a:lnTo>
                    <a:lnTo>
                      <a:pt x="21" y="193"/>
                    </a:lnTo>
                    <a:lnTo>
                      <a:pt x="15" y="192"/>
                    </a:lnTo>
                    <a:lnTo>
                      <a:pt x="14" y="192"/>
                    </a:lnTo>
                    <a:lnTo>
                      <a:pt x="13" y="197"/>
                    </a:lnTo>
                    <a:lnTo>
                      <a:pt x="14" y="202"/>
                    </a:lnTo>
                    <a:lnTo>
                      <a:pt x="9" y="204"/>
                    </a:lnTo>
                    <a:lnTo>
                      <a:pt x="5" y="201"/>
                    </a:lnTo>
                    <a:lnTo>
                      <a:pt x="0" y="206"/>
                    </a:lnTo>
                    <a:lnTo>
                      <a:pt x="0" y="209"/>
                    </a:lnTo>
                    <a:lnTo>
                      <a:pt x="40" y="327"/>
                    </a:lnTo>
                    <a:lnTo>
                      <a:pt x="45" y="343"/>
                    </a:lnTo>
                    <a:lnTo>
                      <a:pt x="45" y="349"/>
                    </a:lnTo>
                    <a:lnTo>
                      <a:pt x="48" y="353"/>
                    </a:lnTo>
                    <a:lnTo>
                      <a:pt x="49" y="358"/>
                    </a:lnTo>
                    <a:lnTo>
                      <a:pt x="55" y="362"/>
                    </a:lnTo>
                    <a:lnTo>
                      <a:pt x="60" y="365"/>
                    </a:lnTo>
                    <a:lnTo>
                      <a:pt x="61" y="371"/>
                    </a:lnTo>
                    <a:lnTo>
                      <a:pt x="66" y="376"/>
                    </a:lnTo>
                    <a:lnTo>
                      <a:pt x="68" y="377"/>
                    </a:lnTo>
                    <a:lnTo>
                      <a:pt x="74" y="372"/>
                    </a:lnTo>
                    <a:lnTo>
                      <a:pt x="75" y="366"/>
                    </a:lnTo>
                    <a:lnTo>
                      <a:pt x="74" y="361"/>
                    </a:lnTo>
                    <a:lnTo>
                      <a:pt x="74" y="356"/>
                    </a:lnTo>
                    <a:lnTo>
                      <a:pt x="79" y="352"/>
                    </a:lnTo>
                    <a:lnTo>
                      <a:pt x="83" y="341"/>
                    </a:lnTo>
                    <a:lnTo>
                      <a:pt x="80" y="337"/>
                    </a:lnTo>
                    <a:lnTo>
                      <a:pt x="87" y="326"/>
                    </a:lnTo>
                    <a:lnTo>
                      <a:pt x="83" y="324"/>
                    </a:lnTo>
                    <a:lnTo>
                      <a:pt x="83" y="319"/>
                    </a:lnTo>
                    <a:lnTo>
                      <a:pt x="85" y="314"/>
                    </a:lnTo>
                    <a:lnTo>
                      <a:pt x="93" y="303"/>
                    </a:lnTo>
                    <a:lnTo>
                      <a:pt x="95" y="312"/>
                    </a:lnTo>
                    <a:lnTo>
                      <a:pt x="95" y="307"/>
                    </a:lnTo>
                    <a:lnTo>
                      <a:pt x="97" y="312"/>
                    </a:lnTo>
                    <a:lnTo>
                      <a:pt x="99" y="307"/>
                    </a:lnTo>
                    <a:lnTo>
                      <a:pt x="101" y="301"/>
                    </a:lnTo>
                    <a:lnTo>
                      <a:pt x="102" y="301"/>
                    </a:lnTo>
                    <a:lnTo>
                      <a:pt x="106" y="312"/>
                    </a:lnTo>
                    <a:lnTo>
                      <a:pt x="108" y="307"/>
                    </a:lnTo>
                    <a:lnTo>
                      <a:pt x="101" y="291"/>
                    </a:lnTo>
                    <a:lnTo>
                      <a:pt x="98" y="293"/>
                    </a:lnTo>
                    <a:lnTo>
                      <a:pt x="99" y="288"/>
                    </a:lnTo>
                    <a:lnTo>
                      <a:pt x="101" y="282"/>
                    </a:lnTo>
                    <a:lnTo>
                      <a:pt x="101" y="288"/>
                    </a:lnTo>
                    <a:lnTo>
                      <a:pt x="109" y="305"/>
                    </a:lnTo>
                    <a:lnTo>
                      <a:pt x="110" y="300"/>
                    </a:lnTo>
                    <a:lnTo>
                      <a:pt x="106" y="295"/>
                    </a:lnTo>
                    <a:lnTo>
                      <a:pt x="108" y="288"/>
                    </a:lnTo>
                    <a:lnTo>
                      <a:pt x="110" y="286"/>
                    </a:lnTo>
                    <a:lnTo>
                      <a:pt x="113" y="292"/>
                    </a:lnTo>
                    <a:lnTo>
                      <a:pt x="112" y="297"/>
                    </a:lnTo>
                    <a:lnTo>
                      <a:pt x="117" y="300"/>
                    </a:lnTo>
                    <a:lnTo>
                      <a:pt x="114" y="289"/>
                    </a:lnTo>
                    <a:lnTo>
                      <a:pt x="114" y="284"/>
                    </a:lnTo>
                    <a:lnTo>
                      <a:pt x="116" y="282"/>
                    </a:lnTo>
                    <a:lnTo>
                      <a:pt x="116" y="288"/>
                    </a:lnTo>
                    <a:lnTo>
                      <a:pt x="117" y="293"/>
                    </a:lnTo>
                    <a:lnTo>
                      <a:pt x="121" y="296"/>
                    </a:lnTo>
                    <a:lnTo>
                      <a:pt x="123" y="292"/>
                    </a:lnTo>
                    <a:lnTo>
                      <a:pt x="121" y="285"/>
                    </a:lnTo>
                    <a:lnTo>
                      <a:pt x="124" y="281"/>
                    </a:lnTo>
                    <a:lnTo>
                      <a:pt x="129" y="281"/>
                    </a:lnTo>
                    <a:lnTo>
                      <a:pt x="135" y="284"/>
                    </a:lnTo>
                    <a:lnTo>
                      <a:pt x="136" y="278"/>
                    </a:lnTo>
                    <a:lnTo>
                      <a:pt x="140" y="272"/>
                    </a:lnTo>
                    <a:lnTo>
                      <a:pt x="139" y="267"/>
                    </a:lnTo>
                    <a:lnTo>
                      <a:pt x="139" y="262"/>
                    </a:lnTo>
                    <a:lnTo>
                      <a:pt x="139" y="255"/>
                    </a:lnTo>
                    <a:lnTo>
                      <a:pt x="140" y="251"/>
                    </a:lnTo>
                    <a:lnTo>
                      <a:pt x="140" y="246"/>
                    </a:lnTo>
                    <a:lnTo>
                      <a:pt x="137" y="240"/>
                    </a:lnTo>
                    <a:lnTo>
                      <a:pt x="146" y="236"/>
                    </a:lnTo>
                    <a:lnTo>
                      <a:pt x="144" y="227"/>
                    </a:lnTo>
                    <a:lnTo>
                      <a:pt x="148" y="232"/>
                    </a:lnTo>
                    <a:lnTo>
                      <a:pt x="147" y="238"/>
                    </a:lnTo>
                    <a:lnTo>
                      <a:pt x="152" y="236"/>
                    </a:lnTo>
                    <a:lnTo>
                      <a:pt x="151" y="242"/>
                    </a:lnTo>
                    <a:lnTo>
                      <a:pt x="148" y="246"/>
                    </a:lnTo>
                    <a:lnTo>
                      <a:pt x="159" y="246"/>
                    </a:lnTo>
                    <a:lnTo>
                      <a:pt x="167" y="248"/>
                    </a:lnTo>
                    <a:lnTo>
                      <a:pt x="165" y="243"/>
                    </a:lnTo>
                    <a:lnTo>
                      <a:pt x="163" y="238"/>
                    </a:lnTo>
                    <a:lnTo>
                      <a:pt x="165" y="232"/>
                    </a:lnTo>
                    <a:lnTo>
                      <a:pt x="165" y="227"/>
                    </a:lnTo>
                    <a:lnTo>
                      <a:pt x="169" y="232"/>
                    </a:lnTo>
                    <a:lnTo>
                      <a:pt x="174" y="228"/>
                    </a:lnTo>
                    <a:lnTo>
                      <a:pt x="173" y="223"/>
                    </a:lnTo>
                    <a:lnTo>
                      <a:pt x="186" y="227"/>
                    </a:lnTo>
                    <a:lnTo>
                      <a:pt x="190" y="232"/>
                    </a:lnTo>
                    <a:lnTo>
                      <a:pt x="192" y="227"/>
                    </a:lnTo>
                    <a:lnTo>
                      <a:pt x="190" y="221"/>
                    </a:lnTo>
                    <a:lnTo>
                      <a:pt x="193" y="219"/>
                    </a:lnTo>
                    <a:lnTo>
                      <a:pt x="194" y="224"/>
                    </a:lnTo>
                    <a:lnTo>
                      <a:pt x="196" y="219"/>
                    </a:lnTo>
                    <a:lnTo>
                      <a:pt x="197" y="224"/>
                    </a:lnTo>
                    <a:lnTo>
                      <a:pt x="198" y="219"/>
                    </a:lnTo>
                    <a:lnTo>
                      <a:pt x="196" y="213"/>
                    </a:lnTo>
                    <a:lnTo>
                      <a:pt x="200" y="208"/>
                    </a:lnTo>
                    <a:lnTo>
                      <a:pt x="204" y="213"/>
                    </a:lnTo>
                    <a:lnTo>
                      <a:pt x="207" y="213"/>
                    </a:lnTo>
                    <a:lnTo>
                      <a:pt x="208" y="208"/>
                    </a:lnTo>
                    <a:lnTo>
                      <a:pt x="212" y="208"/>
                    </a:lnTo>
                    <a:lnTo>
                      <a:pt x="212" y="204"/>
                    </a:lnTo>
                    <a:lnTo>
                      <a:pt x="217" y="201"/>
                    </a:lnTo>
                    <a:lnTo>
                      <a:pt x="217" y="201"/>
                    </a:lnTo>
                    <a:lnTo>
                      <a:pt x="217" y="197"/>
                    </a:lnTo>
                    <a:lnTo>
                      <a:pt x="223" y="198"/>
                    </a:lnTo>
                    <a:lnTo>
                      <a:pt x="219" y="193"/>
                    </a:lnTo>
                    <a:lnTo>
                      <a:pt x="227" y="194"/>
                    </a:lnTo>
                    <a:lnTo>
                      <a:pt x="232" y="190"/>
                    </a:lnTo>
                    <a:lnTo>
                      <a:pt x="238" y="181"/>
                    </a:lnTo>
                    <a:lnTo>
                      <a:pt x="238" y="175"/>
                    </a:lnTo>
                    <a:lnTo>
                      <a:pt x="232" y="171"/>
                    </a:lnTo>
                    <a:lnTo>
                      <a:pt x="234" y="173"/>
                    </a:lnTo>
                    <a:close/>
                    <a:moveTo>
                      <a:pt x="177" y="228"/>
                    </a:moveTo>
                    <a:lnTo>
                      <a:pt x="170" y="238"/>
                    </a:lnTo>
                    <a:lnTo>
                      <a:pt x="173" y="243"/>
                    </a:lnTo>
                    <a:lnTo>
                      <a:pt x="182" y="238"/>
                    </a:lnTo>
                    <a:lnTo>
                      <a:pt x="184" y="232"/>
                    </a:lnTo>
                    <a:lnTo>
                      <a:pt x="178" y="228"/>
                    </a:lnTo>
                    <a:lnTo>
                      <a:pt x="177" y="228"/>
                    </a:lnTo>
                    <a:close/>
                    <a:moveTo>
                      <a:pt x="251" y="174"/>
                    </a:moveTo>
                    <a:lnTo>
                      <a:pt x="251" y="174"/>
                    </a:lnTo>
                    <a:lnTo>
                      <a:pt x="249" y="178"/>
                    </a:lnTo>
                    <a:lnTo>
                      <a:pt x="247" y="185"/>
                    </a:lnTo>
                    <a:lnTo>
                      <a:pt x="250" y="190"/>
                    </a:lnTo>
                    <a:lnTo>
                      <a:pt x="255" y="185"/>
                    </a:lnTo>
                    <a:lnTo>
                      <a:pt x="255" y="179"/>
                    </a:lnTo>
                    <a:lnTo>
                      <a:pt x="251" y="174"/>
                    </a:lnTo>
                    <a:close/>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07" name="Rectangle 306"/>
              <p:cNvSpPr>
                <a:spLocks noChangeArrowheads="1"/>
              </p:cNvSpPr>
              <p:nvPr/>
            </p:nvSpPr>
            <p:spPr bwMode="auto">
              <a:xfrm>
                <a:off x="42005" y="240950"/>
                <a:ext cx="289560" cy="154940"/>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ME</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94" name="Group 193"/>
            <p:cNvGrpSpPr/>
            <p:nvPr/>
          </p:nvGrpSpPr>
          <p:grpSpPr>
            <a:xfrm>
              <a:off x="4762500" y="1924050"/>
              <a:ext cx="741111" cy="454294"/>
              <a:chOff x="0" y="0"/>
              <a:chExt cx="770168" cy="472112"/>
            </a:xfrm>
          </p:grpSpPr>
          <p:sp>
            <p:nvSpPr>
              <p:cNvPr id="304" name="Freeform 303">
                <a:hlinkClick r:id="rId18"/>
              </p:cNvPr>
              <p:cNvSpPr>
                <a:spLocks/>
              </p:cNvSpPr>
              <p:nvPr/>
            </p:nvSpPr>
            <p:spPr bwMode="auto">
              <a:xfrm>
                <a:off x="0" y="0"/>
                <a:ext cx="770168" cy="472112"/>
              </a:xfrm>
              <a:custGeom>
                <a:avLst/>
                <a:gdLst>
                  <a:gd name="T0" fmla="*/ 7 w 469"/>
                  <a:gd name="T1" fmla="*/ 238 h 248"/>
                  <a:gd name="T2" fmla="*/ 12 w 469"/>
                  <a:gd name="T3" fmla="*/ 227 h 248"/>
                  <a:gd name="T4" fmla="*/ 16 w 469"/>
                  <a:gd name="T5" fmla="*/ 211 h 248"/>
                  <a:gd name="T6" fmla="*/ 12 w 469"/>
                  <a:gd name="T7" fmla="*/ 198 h 248"/>
                  <a:gd name="T8" fmla="*/ 31 w 469"/>
                  <a:gd name="T9" fmla="*/ 187 h 248"/>
                  <a:gd name="T10" fmla="*/ 50 w 469"/>
                  <a:gd name="T11" fmla="*/ 195 h 248"/>
                  <a:gd name="T12" fmla="*/ 58 w 469"/>
                  <a:gd name="T13" fmla="*/ 184 h 248"/>
                  <a:gd name="T14" fmla="*/ 54 w 469"/>
                  <a:gd name="T15" fmla="*/ 169 h 248"/>
                  <a:gd name="T16" fmla="*/ 74 w 469"/>
                  <a:gd name="T17" fmla="*/ 161 h 248"/>
                  <a:gd name="T18" fmla="*/ 73 w 469"/>
                  <a:gd name="T19" fmla="*/ 145 h 248"/>
                  <a:gd name="T20" fmla="*/ 78 w 469"/>
                  <a:gd name="T21" fmla="*/ 132 h 248"/>
                  <a:gd name="T22" fmla="*/ 85 w 469"/>
                  <a:gd name="T23" fmla="*/ 123 h 248"/>
                  <a:gd name="T24" fmla="*/ 103 w 469"/>
                  <a:gd name="T25" fmla="*/ 127 h 248"/>
                  <a:gd name="T26" fmla="*/ 112 w 469"/>
                  <a:gd name="T27" fmla="*/ 120 h 248"/>
                  <a:gd name="T28" fmla="*/ 139 w 469"/>
                  <a:gd name="T29" fmla="*/ 127 h 248"/>
                  <a:gd name="T30" fmla="*/ 146 w 469"/>
                  <a:gd name="T31" fmla="*/ 115 h 248"/>
                  <a:gd name="T32" fmla="*/ 160 w 469"/>
                  <a:gd name="T33" fmla="*/ 115 h 248"/>
                  <a:gd name="T34" fmla="*/ 171 w 469"/>
                  <a:gd name="T35" fmla="*/ 113 h 248"/>
                  <a:gd name="T36" fmla="*/ 179 w 469"/>
                  <a:gd name="T37" fmla="*/ 99 h 248"/>
                  <a:gd name="T38" fmla="*/ 187 w 469"/>
                  <a:gd name="T39" fmla="*/ 92 h 248"/>
                  <a:gd name="T40" fmla="*/ 207 w 469"/>
                  <a:gd name="T41" fmla="*/ 103 h 248"/>
                  <a:gd name="T42" fmla="*/ 213 w 469"/>
                  <a:gd name="T43" fmla="*/ 89 h 248"/>
                  <a:gd name="T44" fmla="*/ 226 w 469"/>
                  <a:gd name="T45" fmla="*/ 74 h 248"/>
                  <a:gd name="T46" fmla="*/ 237 w 469"/>
                  <a:gd name="T47" fmla="*/ 55 h 248"/>
                  <a:gd name="T48" fmla="*/ 237 w 469"/>
                  <a:gd name="T49" fmla="*/ 39 h 248"/>
                  <a:gd name="T50" fmla="*/ 253 w 469"/>
                  <a:gd name="T51" fmla="*/ 40 h 248"/>
                  <a:gd name="T52" fmla="*/ 275 w 469"/>
                  <a:gd name="T53" fmla="*/ 24 h 248"/>
                  <a:gd name="T54" fmla="*/ 268 w 469"/>
                  <a:gd name="T55" fmla="*/ 6 h 248"/>
                  <a:gd name="T56" fmla="*/ 283 w 469"/>
                  <a:gd name="T57" fmla="*/ 4 h 248"/>
                  <a:gd name="T58" fmla="*/ 308 w 469"/>
                  <a:gd name="T59" fmla="*/ 12 h 248"/>
                  <a:gd name="T60" fmla="*/ 332 w 469"/>
                  <a:gd name="T61" fmla="*/ 23 h 248"/>
                  <a:gd name="T62" fmla="*/ 351 w 469"/>
                  <a:gd name="T63" fmla="*/ 32 h 248"/>
                  <a:gd name="T64" fmla="*/ 366 w 469"/>
                  <a:gd name="T65" fmla="*/ 27 h 248"/>
                  <a:gd name="T66" fmla="*/ 381 w 469"/>
                  <a:gd name="T67" fmla="*/ 29 h 248"/>
                  <a:gd name="T68" fmla="*/ 396 w 469"/>
                  <a:gd name="T69" fmla="*/ 16 h 248"/>
                  <a:gd name="T70" fmla="*/ 409 w 469"/>
                  <a:gd name="T71" fmla="*/ 31 h 248"/>
                  <a:gd name="T72" fmla="*/ 419 w 469"/>
                  <a:gd name="T73" fmla="*/ 43 h 248"/>
                  <a:gd name="T74" fmla="*/ 419 w 469"/>
                  <a:gd name="T75" fmla="*/ 62 h 248"/>
                  <a:gd name="T76" fmla="*/ 438 w 469"/>
                  <a:gd name="T77" fmla="*/ 84 h 248"/>
                  <a:gd name="T78" fmla="*/ 469 w 469"/>
                  <a:gd name="T79" fmla="*/ 105 h 248"/>
                  <a:gd name="T80" fmla="*/ 427 w 469"/>
                  <a:gd name="T81" fmla="*/ 149 h 248"/>
                  <a:gd name="T82" fmla="*/ 420 w 469"/>
                  <a:gd name="T83" fmla="*/ 164 h 248"/>
                  <a:gd name="T84" fmla="*/ 407 w 469"/>
                  <a:gd name="T85" fmla="*/ 176 h 248"/>
                  <a:gd name="T86" fmla="*/ 388 w 469"/>
                  <a:gd name="T87" fmla="*/ 189 h 248"/>
                  <a:gd name="T88" fmla="*/ 365 w 469"/>
                  <a:gd name="T89" fmla="*/ 200 h 248"/>
                  <a:gd name="T90" fmla="*/ 300 w 469"/>
                  <a:gd name="T91" fmla="*/ 207 h 248"/>
                  <a:gd name="T92" fmla="*/ 221 w 469"/>
                  <a:gd name="T93" fmla="*/ 215 h 248"/>
                  <a:gd name="T94" fmla="*/ 130 w 469"/>
                  <a:gd name="T95" fmla="*/ 223 h 248"/>
                  <a:gd name="T96" fmla="*/ 85 w 469"/>
                  <a:gd name="T97" fmla="*/ 225 h 248"/>
                  <a:gd name="T98" fmla="*/ 0 w 469"/>
                  <a:gd name="T99"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69" h="248">
                    <a:moveTo>
                      <a:pt x="0" y="248"/>
                    </a:moveTo>
                    <a:lnTo>
                      <a:pt x="1" y="241"/>
                    </a:lnTo>
                    <a:lnTo>
                      <a:pt x="7" y="238"/>
                    </a:lnTo>
                    <a:lnTo>
                      <a:pt x="12" y="241"/>
                    </a:lnTo>
                    <a:lnTo>
                      <a:pt x="15" y="233"/>
                    </a:lnTo>
                    <a:lnTo>
                      <a:pt x="12" y="227"/>
                    </a:lnTo>
                    <a:lnTo>
                      <a:pt x="17" y="223"/>
                    </a:lnTo>
                    <a:lnTo>
                      <a:pt x="16" y="217"/>
                    </a:lnTo>
                    <a:lnTo>
                      <a:pt x="16" y="211"/>
                    </a:lnTo>
                    <a:lnTo>
                      <a:pt x="16" y="206"/>
                    </a:lnTo>
                    <a:lnTo>
                      <a:pt x="12" y="203"/>
                    </a:lnTo>
                    <a:lnTo>
                      <a:pt x="12" y="198"/>
                    </a:lnTo>
                    <a:lnTo>
                      <a:pt x="20" y="188"/>
                    </a:lnTo>
                    <a:lnTo>
                      <a:pt x="26" y="185"/>
                    </a:lnTo>
                    <a:lnTo>
                      <a:pt x="31" y="187"/>
                    </a:lnTo>
                    <a:lnTo>
                      <a:pt x="35" y="189"/>
                    </a:lnTo>
                    <a:lnTo>
                      <a:pt x="46" y="192"/>
                    </a:lnTo>
                    <a:lnTo>
                      <a:pt x="50" y="195"/>
                    </a:lnTo>
                    <a:lnTo>
                      <a:pt x="55" y="196"/>
                    </a:lnTo>
                    <a:lnTo>
                      <a:pt x="59" y="189"/>
                    </a:lnTo>
                    <a:lnTo>
                      <a:pt x="58" y="184"/>
                    </a:lnTo>
                    <a:lnTo>
                      <a:pt x="54" y="180"/>
                    </a:lnTo>
                    <a:lnTo>
                      <a:pt x="53" y="174"/>
                    </a:lnTo>
                    <a:lnTo>
                      <a:pt x="54" y="169"/>
                    </a:lnTo>
                    <a:lnTo>
                      <a:pt x="59" y="166"/>
                    </a:lnTo>
                    <a:lnTo>
                      <a:pt x="65" y="164"/>
                    </a:lnTo>
                    <a:lnTo>
                      <a:pt x="74" y="161"/>
                    </a:lnTo>
                    <a:lnTo>
                      <a:pt x="78" y="155"/>
                    </a:lnTo>
                    <a:lnTo>
                      <a:pt x="74" y="150"/>
                    </a:lnTo>
                    <a:lnTo>
                      <a:pt x="73" y="145"/>
                    </a:lnTo>
                    <a:lnTo>
                      <a:pt x="77" y="139"/>
                    </a:lnTo>
                    <a:lnTo>
                      <a:pt x="78" y="134"/>
                    </a:lnTo>
                    <a:lnTo>
                      <a:pt x="78" y="132"/>
                    </a:lnTo>
                    <a:lnTo>
                      <a:pt x="85" y="134"/>
                    </a:lnTo>
                    <a:lnTo>
                      <a:pt x="88" y="128"/>
                    </a:lnTo>
                    <a:lnTo>
                      <a:pt x="85" y="123"/>
                    </a:lnTo>
                    <a:lnTo>
                      <a:pt x="96" y="124"/>
                    </a:lnTo>
                    <a:lnTo>
                      <a:pt x="101" y="122"/>
                    </a:lnTo>
                    <a:lnTo>
                      <a:pt x="103" y="127"/>
                    </a:lnTo>
                    <a:lnTo>
                      <a:pt x="107" y="126"/>
                    </a:lnTo>
                    <a:lnTo>
                      <a:pt x="106" y="120"/>
                    </a:lnTo>
                    <a:lnTo>
                      <a:pt x="112" y="120"/>
                    </a:lnTo>
                    <a:lnTo>
                      <a:pt x="118" y="118"/>
                    </a:lnTo>
                    <a:lnTo>
                      <a:pt x="134" y="123"/>
                    </a:lnTo>
                    <a:lnTo>
                      <a:pt x="139" y="127"/>
                    </a:lnTo>
                    <a:lnTo>
                      <a:pt x="142" y="123"/>
                    </a:lnTo>
                    <a:lnTo>
                      <a:pt x="142" y="120"/>
                    </a:lnTo>
                    <a:lnTo>
                      <a:pt x="146" y="115"/>
                    </a:lnTo>
                    <a:lnTo>
                      <a:pt x="150" y="113"/>
                    </a:lnTo>
                    <a:lnTo>
                      <a:pt x="156" y="109"/>
                    </a:lnTo>
                    <a:lnTo>
                      <a:pt x="160" y="115"/>
                    </a:lnTo>
                    <a:lnTo>
                      <a:pt x="164" y="116"/>
                    </a:lnTo>
                    <a:lnTo>
                      <a:pt x="171" y="119"/>
                    </a:lnTo>
                    <a:lnTo>
                      <a:pt x="171" y="113"/>
                    </a:lnTo>
                    <a:lnTo>
                      <a:pt x="175" y="108"/>
                    </a:lnTo>
                    <a:lnTo>
                      <a:pt x="175" y="103"/>
                    </a:lnTo>
                    <a:lnTo>
                      <a:pt x="179" y="99"/>
                    </a:lnTo>
                    <a:lnTo>
                      <a:pt x="184" y="94"/>
                    </a:lnTo>
                    <a:lnTo>
                      <a:pt x="182" y="89"/>
                    </a:lnTo>
                    <a:lnTo>
                      <a:pt x="187" y="92"/>
                    </a:lnTo>
                    <a:lnTo>
                      <a:pt x="191" y="100"/>
                    </a:lnTo>
                    <a:lnTo>
                      <a:pt x="196" y="103"/>
                    </a:lnTo>
                    <a:lnTo>
                      <a:pt x="207" y="103"/>
                    </a:lnTo>
                    <a:lnTo>
                      <a:pt x="211" y="100"/>
                    </a:lnTo>
                    <a:lnTo>
                      <a:pt x="213" y="94"/>
                    </a:lnTo>
                    <a:lnTo>
                      <a:pt x="213" y="89"/>
                    </a:lnTo>
                    <a:lnTo>
                      <a:pt x="215" y="78"/>
                    </a:lnTo>
                    <a:lnTo>
                      <a:pt x="221" y="80"/>
                    </a:lnTo>
                    <a:lnTo>
                      <a:pt x="226" y="74"/>
                    </a:lnTo>
                    <a:lnTo>
                      <a:pt x="228" y="63"/>
                    </a:lnTo>
                    <a:lnTo>
                      <a:pt x="233" y="61"/>
                    </a:lnTo>
                    <a:lnTo>
                      <a:pt x="237" y="55"/>
                    </a:lnTo>
                    <a:lnTo>
                      <a:pt x="240" y="50"/>
                    </a:lnTo>
                    <a:lnTo>
                      <a:pt x="237" y="44"/>
                    </a:lnTo>
                    <a:lnTo>
                      <a:pt x="237" y="39"/>
                    </a:lnTo>
                    <a:lnTo>
                      <a:pt x="241" y="38"/>
                    </a:lnTo>
                    <a:lnTo>
                      <a:pt x="247" y="36"/>
                    </a:lnTo>
                    <a:lnTo>
                      <a:pt x="253" y="40"/>
                    </a:lnTo>
                    <a:lnTo>
                      <a:pt x="263" y="32"/>
                    </a:lnTo>
                    <a:lnTo>
                      <a:pt x="274" y="29"/>
                    </a:lnTo>
                    <a:lnTo>
                      <a:pt x="275" y="24"/>
                    </a:lnTo>
                    <a:lnTo>
                      <a:pt x="270" y="19"/>
                    </a:lnTo>
                    <a:lnTo>
                      <a:pt x="272" y="13"/>
                    </a:lnTo>
                    <a:lnTo>
                      <a:pt x="268" y="6"/>
                    </a:lnTo>
                    <a:lnTo>
                      <a:pt x="271" y="4"/>
                    </a:lnTo>
                    <a:lnTo>
                      <a:pt x="278" y="0"/>
                    </a:lnTo>
                    <a:lnTo>
                      <a:pt x="283" y="4"/>
                    </a:lnTo>
                    <a:lnTo>
                      <a:pt x="291" y="1"/>
                    </a:lnTo>
                    <a:lnTo>
                      <a:pt x="305" y="6"/>
                    </a:lnTo>
                    <a:lnTo>
                      <a:pt x="308" y="12"/>
                    </a:lnTo>
                    <a:lnTo>
                      <a:pt x="316" y="23"/>
                    </a:lnTo>
                    <a:lnTo>
                      <a:pt x="321" y="24"/>
                    </a:lnTo>
                    <a:lnTo>
                      <a:pt x="332" y="23"/>
                    </a:lnTo>
                    <a:lnTo>
                      <a:pt x="335" y="24"/>
                    </a:lnTo>
                    <a:lnTo>
                      <a:pt x="346" y="32"/>
                    </a:lnTo>
                    <a:lnTo>
                      <a:pt x="351" y="32"/>
                    </a:lnTo>
                    <a:lnTo>
                      <a:pt x="354" y="27"/>
                    </a:lnTo>
                    <a:lnTo>
                      <a:pt x="359" y="25"/>
                    </a:lnTo>
                    <a:lnTo>
                      <a:pt x="366" y="27"/>
                    </a:lnTo>
                    <a:lnTo>
                      <a:pt x="371" y="32"/>
                    </a:lnTo>
                    <a:lnTo>
                      <a:pt x="375" y="29"/>
                    </a:lnTo>
                    <a:lnTo>
                      <a:pt x="381" y="29"/>
                    </a:lnTo>
                    <a:lnTo>
                      <a:pt x="384" y="24"/>
                    </a:lnTo>
                    <a:lnTo>
                      <a:pt x="390" y="19"/>
                    </a:lnTo>
                    <a:lnTo>
                      <a:pt x="396" y="16"/>
                    </a:lnTo>
                    <a:lnTo>
                      <a:pt x="400" y="25"/>
                    </a:lnTo>
                    <a:lnTo>
                      <a:pt x="405" y="29"/>
                    </a:lnTo>
                    <a:lnTo>
                      <a:pt x="409" y="31"/>
                    </a:lnTo>
                    <a:lnTo>
                      <a:pt x="415" y="35"/>
                    </a:lnTo>
                    <a:lnTo>
                      <a:pt x="419" y="40"/>
                    </a:lnTo>
                    <a:lnTo>
                      <a:pt x="419" y="43"/>
                    </a:lnTo>
                    <a:lnTo>
                      <a:pt x="422" y="46"/>
                    </a:lnTo>
                    <a:lnTo>
                      <a:pt x="422" y="51"/>
                    </a:lnTo>
                    <a:lnTo>
                      <a:pt x="419" y="62"/>
                    </a:lnTo>
                    <a:lnTo>
                      <a:pt x="431" y="73"/>
                    </a:lnTo>
                    <a:lnTo>
                      <a:pt x="432" y="78"/>
                    </a:lnTo>
                    <a:lnTo>
                      <a:pt x="438" y="84"/>
                    </a:lnTo>
                    <a:lnTo>
                      <a:pt x="449" y="97"/>
                    </a:lnTo>
                    <a:lnTo>
                      <a:pt x="460" y="105"/>
                    </a:lnTo>
                    <a:lnTo>
                      <a:pt x="469" y="105"/>
                    </a:lnTo>
                    <a:lnTo>
                      <a:pt x="449" y="130"/>
                    </a:lnTo>
                    <a:lnTo>
                      <a:pt x="431" y="143"/>
                    </a:lnTo>
                    <a:lnTo>
                      <a:pt x="427" y="149"/>
                    </a:lnTo>
                    <a:lnTo>
                      <a:pt x="427" y="154"/>
                    </a:lnTo>
                    <a:lnTo>
                      <a:pt x="422" y="158"/>
                    </a:lnTo>
                    <a:lnTo>
                      <a:pt x="420" y="164"/>
                    </a:lnTo>
                    <a:lnTo>
                      <a:pt x="416" y="169"/>
                    </a:lnTo>
                    <a:lnTo>
                      <a:pt x="412" y="172"/>
                    </a:lnTo>
                    <a:lnTo>
                      <a:pt x="407" y="176"/>
                    </a:lnTo>
                    <a:lnTo>
                      <a:pt x="405" y="181"/>
                    </a:lnTo>
                    <a:lnTo>
                      <a:pt x="393" y="185"/>
                    </a:lnTo>
                    <a:lnTo>
                      <a:pt x="388" y="189"/>
                    </a:lnTo>
                    <a:lnTo>
                      <a:pt x="382" y="191"/>
                    </a:lnTo>
                    <a:lnTo>
                      <a:pt x="371" y="198"/>
                    </a:lnTo>
                    <a:lnTo>
                      <a:pt x="365" y="200"/>
                    </a:lnTo>
                    <a:lnTo>
                      <a:pt x="342" y="202"/>
                    </a:lnTo>
                    <a:lnTo>
                      <a:pt x="321" y="206"/>
                    </a:lnTo>
                    <a:lnTo>
                      <a:pt x="300" y="207"/>
                    </a:lnTo>
                    <a:lnTo>
                      <a:pt x="271" y="208"/>
                    </a:lnTo>
                    <a:lnTo>
                      <a:pt x="253" y="211"/>
                    </a:lnTo>
                    <a:lnTo>
                      <a:pt x="221" y="215"/>
                    </a:lnTo>
                    <a:lnTo>
                      <a:pt x="190" y="217"/>
                    </a:lnTo>
                    <a:lnTo>
                      <a:pt x="156" y="221"/>
                    </a:lnTo>
                    <a:lnTo>
                      <a:pt x="130" y="223"/>
                    </a:lnTo>
                    <a:lnTo>
                      <a:pt x="103" y="226"/>
                    </a:lnTo>
                    <a:lnTo>
                      <a:pt x="96" y="225"/>
                    </a:lnTo>
                    <a:lnTo>
                      <a:pt x="85" y="225"/>
                    </a:lnTo>
                    <a:lnTo>
                      <a:pt x="89" y="234"/>
                    </a:lnTo>
                    <a:lnTo>
                      <a:pt x="89" y="240"/>
                    </a:lnTo>
                    <a:lnTo>
                      <a:pt x="0" y="248"/>
                    </a:lnTo>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05" name="Rectangle 304"/>
              <p:cNvSpPr>
                <a:spLocks noChangeArrowheads="1"/>
              </p:cNvSpPr>
              <p:nvPr/>
            </p:nvSpPr>
            <p:spPr bwMode="auto">
              <a:xfrm>
                <a:off x="321694" y="170449"/>
                <a:ext cx="289131" cy="155041"/>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KY</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95" name="Group 194"/>
            <p:cNvGrpSpPr/>
            <p:nvPr/>
          </p:nvGrpSpPr>
          <p:grpSpPr>
            <a:xfrm>
              <a:off x="6076950" y="447675"/>
              <a:ext cx="355269" cy="670740"/>
              <a:chOff x="0" y="0"/>
              <a:chExt cx="369494" cy="696931"/>
            </a:xfrm>
          </p:grpSpPr>
          <p:sp>
            <p:nvSpPr>
              <p:cNvPr id="302" name="Freeform 301">
                <a:hlinkClick r:id="rId19"/>
              </p:cNvPr>
              <p:cNvSpPr>
                <a:spLocks/>
              </p:cNvSpPr>
              <p:nvPr/>
            </p:nvSpPr>
            <p:spPr bwMode="auto">
              <a:xfrm>
                <a:off x="190500" y="266700"/>
                <a:ext cx="178994" cy="430231"/>
              </a:xfrm>
              <a:custGeom>
                <a:avLst/>
                <a:gdLst>
                  <a:gd name="T0" fmla="*/ 14 w 109"/>
                  <a:gd name="T1" fmla="*/ 226 h 226"/>
                  <a:gd name="T2" fmla="*/ 9 w 109"/>
                  <a:gd name="T3" fmla="*/ 221 h 226"/>
                  <a:gd name="T4" fmla="*/ 6 w 109"/>
                  <a:gd name="T5" fmla="*/ 215 h 226"/>
                  <a:gd name="T6" fmla="*/ 6 w 109"/>
                  <a:gd name="T7" fmla="*/ 209 h 226"/>
                  <a:gd name="T8" fmla="*/ 9 w 109"/>
                  <a:gd name="T9" fmla="*/ 204 h 226"/>
                  <a:gd name="T10" fmla="*/ 6 w 109"/>
                  <a:gd name="T11" fmla="*/ 189 h 226"/>
                  <a:gd name="T12" fmla="*/ 6 w 109"/>
                  <a:gd name="T13" fmla="*/ 178 h 226"/>
                  <a:gd name="T14" fmla="*/ 0 w 109"/>
                  <a:gd name="T15" fmla="*/ 159 h 226"/>
                  <a:gd name="T16" fmla="*/ 3 w 109"/>
                  <a:gd name="T17" fmla="*/ 155 h 226"/>
                  <a:gd name="T18" fmla="*/ 2 w 109"/>
                  <a:gd name="T19" fmla="*/ 147 h 226"/>
                  <a:gd name="T20" fmla="*/ 6 w 109"/>
                  <a:gd name="T21" fmla="*/ 141 h 226"/>
                  <a:gd name="T22" fmla="*/ 7 w 109"/>
                  <a:gd name="T23" fmla="*/ 136 h 226"/>
                  <a:gd name="T24" fmla="*/ 6 w 109"/>
                  <a:gd name="T25" fmla="*/ 131 h 226"/>
                  <a:gd name="T26" fmla="*/ 9 w 109"/>
                  <a:gd name="T27" fmla="*/ 125 h 226"/>
                  <a:gd name="T28" fmla="*/ 7 w 109"/>
                  <a:gd name="T29" fmla="*/ 120 h 226"/>
                  <a:gd name="T30" fmla="*/ 10 w 109"/>
                  <a:gd name="T31" fmla="*/ 110 h 226"/>
                  <a:gd name="T32" fmla="*/ 6 w 109"/>
                  <a:gd name="T33" fmla="*/ 99 h 226"/>
                  <a:gd name="T34" fmla="*/ 6 w 109"/>
                  <a:gd name="T35" fmla="*/ 94 h 226"/>
                  <a:gd name="T36" fmla="*/ 11 w 109"/>
                  <a:gd name="T37" fmla="*/ 90 h 226"/>
                  <a:gd name="T38" fmla="*/ 13 w 109"/>
                  <a:gd name="T39" fmla="*/ 89 h 226"/>
                  <a:gd name="T40" fmla="*/ 22 w 109"/>
                  <a:gd name="T41" fmla="*/ 79 h 226"/>
                  <a:gd name="T42" fmla="*/ 26 w 109"/>
                  <a:gd name="T43" fmla="*/ 71 h 226"/>
                  <a:gd name="T44" fmla="*/ 26 w 109"/>
                  <a:gd name="T45" fmla="*/ 66 h 226"/>
                  <a:gd name="T46" fmla="*/ 25 w 109"/>
                  <a:gd name="T47" fmla="*/ 61 h 226"/>
                  <a:gd name="T48" fmla="*/ 21 w 109"/>
                  <a:gd name="T49" fmla="*/ 56 h 226"/>
                  <a:gd name="T50" fmla="*/ 19 w 109"/>
                  <a:gd name="T51" fmla="*/ 51 h 226"/>
                  <a:gd name="T52" fmla="*/ 22 w 109"/>
                  <a:gd name="T53" fmla="*/ 40 h 226"/>
                  <a:gd name="T54" fmla="*/ 19 w 109"/>
                  <a:gd name="T55" fmla="*/ 32 h 226"/>
                  <a:gd name="T56" fmla="*/ 21 w 109"/>
                  <a:gd name="T57" fmla="*/ 30 h 226"/>
                  <a:gd name="T58" fmla="*/ 21 w 109"/>
                  <a:gd name="T59" fmla="*/ 29 h 226"/>
                  <a:gd name="T60" fmla="*/ 19 w 109"/>
                  <a:gd name="T61" fmla="*/ 23 h 226"/>
                  <a:gd name="T62" fmla="*/ 22 w 109"/>
                  <a:gd name="T63" fmla="*/ 14 h 226"/>
                  <a:gd name="T64" fmla="*/ 22 w 109"/>
                  <a:gd name="T65" fmla="*/ 9 h 226"/>
                  <a:gd name="T66" fmla="*/ 28 w 109"/>
                  <a:gd name="T67" fmla="*/ 5 h 226"/>
                  <a:gd name="T68" fmla="*/ 33 w 109"/>
                  <a:gd name="T69" fmla="*/ 6 h 226"/>
                  <a:gd name="T70" fmla="*/ 38 w 109"/>
                  <a:gd name="T71" fmla="*/ 0 h 226"/>
                  <a:gd name="T72" fmla="*/ 38 w 109"/>
                  <a:gd name="T73" fmla="*/ 3 h 226"/>
                  <a:gd name="T74" fmla="*/ 78 w 109"/>
                  <a:gd name="T75" fmla="*/ 121 h 226"/>
                  <a:gd name="T76" fmla="*/ 83 w 109"/>
                  <a:gd name="T77" fmla="*/ 137 h 226"/>
                  <a:gd name="T78" fmla="*/ 83 w 109"/>
                  <a:gd name="T79" fmla="*/ 143 h 226"/>
                  <a:gd name="T80" fmla="*/ 86 w 109"/>
                  <a:gd name="T81" fmla="*/ 147 h 226"/>
                  <a:gd name="T82" fmla="*/ 87 w 109"/>
                  <a:gd name="T83" fmla="*/ 152 h 226"/>
                  <a:gd name="T84" fmla="*/ 93 w 109"/>
                  <a:gd name="T85" fmla="*/ 156 h 226"/>
                  <a:gd name="T86" fmla="*/ 98 w 109"/>
                  <a:gd name="T87" fmla="*/ 159 h 226"/>
                  <a:gd name="T88" fmla="*/ 99 w 109"/>
                  <a:gd name="T89" fmla="*/ 165 h 226"/>
                  <a:gd name="T90" fmla="*/ 104 w 109"/>
                  <a:gd name="T91" fmla="*/ 170 h 226"/>
                  <a:gd name="T92" fmla="*/ 106 w 109"/>
                  <a:gd name="T93" fmla="*/ 171 h 226"/>
                  <a:gd name="T94" fmla="*/ 109 w 109"/>
                  <a:gd name="T95" fmla="*/ 173 h 226"/>
                  <a:gd name="T96" fmla="*/ 106 w 109"/>
                  <a:gd name="T97" fmla="*/ 184 h 226"/>
                  <a:gd name="T98" fmla="*/ 106 w 109"/>
                  <a:gd name="T99" fmla="*/ 189 h 226"/>
                  <a:gd name="T100" fmla="*/ 104 w 109"/>
                  <a:gd name="T101" fmla="*/ 189 h 226"/>
                  <a:gd name="T102" fmla="*/ 101 w 109"/>
                  <a:gd name="T103" fmla="*/ 189 h 226"/>
                  <a:gd name="T104" fmla="*/ 95 w 109"/>
                  <a:gd name="T105" fmla="*/ 193 h 226"/>
                  <a:gd name="T106" fmla="*/ 93 w 109"/>
                  <a:gd name="T107" fmla="*/ 198 h 226"/>
                  <a:gd name="T108" fmla="*/ 91 w 109"/>
                  <a:gd name="T109" fmla="*/ 197 h 226"/>
                  <a:gd name="T110" fmla="*/ 87 w 109"/>
                  <a:gd name="T111" fmla="*/ 203 h 226"/>
                  <a:gd name="T112" fmla="*/ 82 w 109"/>
                  <a:gd name="T113" fmla="*/ 211 h 226"/>
                  <a:gd name="T114" fmla="*/ 14 w 109"/>
                  <a:gd name="T115" fmla="*/ 22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 h="226">
                    <a:moveTo>
                      <a:pt x="14" y="226"/>
                    </a:moveTo>
                    <a:lnTo>
                      <a:pt x="9" y="221"/>
                    </a:lnTo>
                    <a:lnTo>
                      <a:pt x="6" y="215"/>
                    </a:lnTo>
                    <a:lnTo>
                      <a:pt x="6" y="209"/>
                    </a:lnTo>
                    <a:lnTo>
                      <a:pt x="9" y="204"/>
                    </a:lnTo>
                    <a:lnTo>
                      <a:pt x="6" y="189"/>
                    </a:lnTo>
                    <a:lnTo>
                      <a:pt x="6" y="178"/>
                    </a:lnTo>
                    <a:lnTo>
                      <a:pt x="0" y="159"/>
                    </a:lnTo>
                    <a:lnTo>
                      <a:pt x="3" y="155"/>
                    </a:lnTo>
                    <a:lnTo>
                      <a:pt x="2" y="147"/>
                    </a:lnTo>
                    <a:lnTo>
                      <a:pt x="6" y="141"/>
                    </a:lnTo>
                    <a:lnTo>
                      <a:pt x="7" y="136"/>
                    </a:lnTo>
                    <a:lnTo>
                      <a:pt x="6" y="131"/>
                    </a:lnTo>
                    <a:lnTo>
                      <a:pt x="9" y="125"/>
                    </a:lnTo>
                    <a:lnTo>
                      <a:pt x="7" y="120"/>
                    </a:lnTo>
                    <a:lnTo>
                      <a:pt x="10" y="110"/>
                    </a:lnTo>
                    <a:lnTo>
                      <a:pt x="6" y="99"/>
                    </a:lnTo>
                    <a:lnTo>
                      <a:pt x="6" y="94"/>
                    </a:lnTo>
                    <a:lnTo>
                      <a:pt x="11" y="90"/>
                    </a:lnTo>
                    <a:lnTo>
                      <a:pt x="13" y="89"/>
                    </a:lnTo>
                    <a:lnTo>
                      <a:pt x="22" y="79"/>
                    </a:lnTo>
                    <a:lnTo>
                      <a:pt x="26" y="71"/>
                    </a:lnTo>
                    <a:lnTo>
                      <a:pt x="26" y="66"/>
                    </a:lnTo>
                    <a:lnTo>
                      <a:pt x="25" y="61"/>
                    </a:lnTo>
                    <a:lnTo>
                      <a:pt x="21" y="56"/>
                    </a:lnTo>
                    <a:lnTo>
                      <a:pt x="19" y="51"/>
                    </a:lnTo>
                    <a:lnTo>
                      <a:pt x="22" y="40"/>
                    </a:lnTo>
                    <a:lnTo>
                      <a:pt x="19" y="32"/>
                    </a:lnTo>
                    <a:lnTo>
                      <a:pt x="21" y="30"/>
                    </a:lnTo>
                    <a:lnTo>
                      <a:pt x="21" y="29"/>
                    </a:lnTo>
                    <a:lnTo>
                      <a:pt x="19" y="23"/>
                    </a:lnTo>
                    <a:lnTo>
                      <a:pt x="22" y="14"/>
                    </a:lnTo>
                    <a:lnTo>
                      <a:pt x="22" y="9"/>
                    </a:lnTo>
                    <a:lnTo>
                      <a:pt x="28" y="5"/>
                    </a:lnTo>
                    <a:lnTo>
                      <a:pt x="33" y="6"/>
                    </a:lnTo>
                    <a:lnTo>
                      <a:pt x="38" y="0"/>
                    </a:lnTo>
                    <a:lnTo>
                      <a:pt x="38" y="3"/>
                    </a:lnTo>
                    <a:lnTo>
                      <a:pt x="78" y="121"/>
                    </a:lnTo>
                    <a:lnTo>
                      <a:pt x="83" y="137"/>
                    </a:lnTo>
                    <a:lnTo>
                      <a:pt x="83" y="143"/>
                    </a:lnTo>
                    <a:lnTo>
                      <a:pt x="86" y="147"/>
                    </a:lnTo>
                    <a:lnTo>
                      <a:pt x="87" y="152"/>
                    </a:lnTo>
                    <a:lnTo>
                      <a:pt x="93" y="156"/>
                    </a:lnTo>
                    <a:lnTo>
                      <a:pt x="98" y="159"/>
                    </a:lnTo>
                    <a:lnTo>
                      <a:pt x="99" y="165"/>
                    </a:lnTo>
                    <a:lnTo>
                      <a:pt x="104" y="170"/>
                    </a:lnTo>
                    <a:lnTo>
                      <a:pt x="106" y="171"/>
                    </a:lnTo>
                    <a:lnTo>
                      <a:pt x="109" y="173"/>
                    </a:lnTo>
                    <a:lnTo>
                      <a:pt x="106" y="184"/>
                    </a:lnTo>
                    <a:lnTo>
                      <a:pt x="106" y="189"/>
                    </a:lnTo>
                    <a:lnTo>
                      <a:pt x="104" y="189"/>
                    </a:lnTo>
                    <a:lnTo>
                      <a:pt x="101" y="189"/>
                    </a:lnTo>
                    <a:lnTo>
                      <a:pt x="95" y="193"/>
                    </a:lnTo>
                    <a:lnTo>
                      <a:pt x="93" y="198"/>
                    </a:lnTo>
                    <a:lnTo>
                      <a:pt x="91" y="197"/>
                    </a:lnTo>
                    <a:lnTo>
                      <a:pt x="87" y="203"/>
                    </a:lnTo>
                    <a:lnTo>
                      <a:pt x="82" y="211"/>
                    </a:lnTo>
                    <a:lnTo>
                      <a:pt x="14" y="226"/>
                    </a:lnTo>
                  </a:path>
                </a:pathLst>
              </a:custGeom>
              <a:solidFill>
                <a:srgbClr val="6699FF"/>
              </a:solidFill>
              <a:ln w="4763">
                <a:solidFill>
                  <a:srgbClr val="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03" name="Rectangle 302">
                <a:hlinkClick r:id="rId20"/>
              </p:cNvPr>
              <p:cNvSpPr>
                <a:spLocks noChangeAspect="1" noChangeArrowheads="1"/>
              </p:cNvSpPr>
              <p:nvPr/>
            </p:nvSpPr>
            <p:spPr bwMode="auto">
              <a:xfrm>
                <a:off x="0" y="0"/>
                <a:ext cx="246380" cy="246380"/>
              </a:xfrm>
              <a:prstGeom prst="rect">
                <a:avLst/>
              </a:prstGeom>
              <a:solidFill>
                <a:srgbClr val="6699FF"/>
              </a:solidFill>
              <a:ln>
                <a:solidFill>
                  <a:srgbClr val="6699FF"/>
                </a:solid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NH</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96" name="Group 195"/>
            <p:cNvGrpSpPr/>
            <p:nvPr/>
          </p:nvGrpSpPr>
          <p:grpSpPr>
            <a:xfrm>
              <a:off x="2619375" y="1009650"/>
              <a:ext cx="716040" cy="681747"/>
              <a:chOff x="0" y="0"/>
              <a:chExt cx="743894" cy="708168"/>
            </a:xfrm>
          </p:grpSpPr>
          <p:sp>
            <p:nvSpPr>
              <p:cNvPr id="300" name="Freeform 299"/>
              <p:cNvSpPr>
                <a:spLocks/>
              </p:cNvSpPr>
              <p:nvPr/>
            </p:nvSpPr>
            <p:spPr bwMode="auto">
              <a:xfrm>
                <a:off x="0" y="0"/>
                <a:ext cx="743894" cy="708168"/>
              </a:xfrm>
              <a:custGeom>
                <a:avLst/>
                <a:gdLst>
                  <a:gd name="T0" fmla="*/ 12 w 453"/>
                  <a:gd name="T1" fmla="*/ 243 h 372"/>
                  <a:gd name="T2" fmla="*/ 42 w 453"/>
                  <a:gd name="T3" fmla="*/ 40 h 372"/>
                  <a:gd name="T4" fmla="*/ 47 w 453"/>
                  <a:gd name="T5" fmla="*/ 4 h 372"/>
                  <a:gd name="T6" fmla="*/ 53 w 453"/>
                  <a:gd name="T7" fmla="*/ 0 h 372"/>
                  <a:gd name="T8" fmla="*/ 158 w 453"/>
                  <a:gd name="T9" fmla="*/ 15 h 372"/>
                  <a:gd name="T10" fmla="*/ 262 w 453"/>
                  <a:gd name="T11" fmla="*/ 27 h 372"/>
                  <a:gd name="T12" fmla="*/ 374 w 453"/>
                  <a:gd name="T13" fmla="*/ 38 h 372"/>
                  <a:gd name="T14" fmla="*/ 453 w 453"/>
                  <a:gd name="T15" fmla="*/ 44 h 372"/>
                  <a:gd name="T16" fmla="*/ 441 w 453"/>
                  <a:gd name="T17" fmla="*/ 208 h 372"/>
                  <a:gd name="T18" fmla="*/ 430 w 453"/>
                  <a:gd name="T19" fmla="*/ 372 h 372"/>
                  <a:gd name="T20" fmla="*/ 333 w 453"/>
                  <a:gd name="T21" fmla="*/ 365 h 372"/>
                  <a:gd name="T22" fmla="*/ 281 w 453"/>
                  <a:gd name="T23" fmla="*/ 360 h 372"/>
                  <a:gd name="T24" fmla="*/ 182 w 453"/>
                  <a:gd name="T25" fmla="*/ 349 h 372"/>
                  <a:gd name="T26" fmla="*/ 123 w 453"/>
                  <a:gd name="T27" fmla="*/ 342 h 372"/>
                  <a:gd name="T28" fmla="*/ 0 w 453"/>
                  <a:gd name="T29" fmla="*/ 326 h 372"/>
                  <a:gd name="T30" fmla="*/ 12 w 453"/>
                  <a:gd name="T31" fmla="*/ 243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3" h="372">
                    <a:moveTo>
                      <a:pt x="12" y="243"/>
                    </a:moveTo>
                    <a:lnTo>
                      <a:pt x="42" y="40"/>
                    </a:lnTo>
                    <a:lnTo>
                      <a:pt x="47" y="4"/>
                    </a:lnTo>
                    <a:lnTo>
                      <a:pt x="53" y="0"/>
                    </a:lnTo>
                    <a:lnTo>
                      <a:pt x="158" y="15"/>
                    </a:lnTo>
                    <a:lnTo>
                      <a:pt x="262" y="27"/>
                    </a:lnTo>
                    <a:lnTo>
                      <a:pt x="374" y="38"/>
                    </a:lnTo>
                    <a:lnTo>
                      <a:pt x="453" y="44"/>
                    </a:lnTo>
                    <a:lnTo>
                      <a:pt x="441" y="208"/>
                    </a:lnTo>
                    <a:lnTo>
                      <a:pt x="430" y="372"/>
                    </a:lnTo>
                    <a:lnTo>
                      <a:pt x="333" y="365"/>
                    </a:lnTo>
                    <a:lnTo>
                      <a:pt x="281" y="360"/>
                    </a:lnTo>
                    <a:lnTo>
                      <a:pt x="182" y="349"/>
                    </a:lnTo>
                    <a:lnTo>
                      <a:pt x="123" y="342"/>
                    </a:lnTo>
                    <a:lnTo>
                      <a:pt x="0" y="326"/>
                    </a:lnTo>
                    <a:lnTo>
                      <a:pt x="12" y="243"/>
                    </a:lnTo>
                  </a:path>
                </a:pathLst>
              </a:custGeom>
              <a:solidFill>
                <a:srgbClr val="FFCC66"/>
              </a:solidFill>
              <a:ln w="3175">
                <a:solidFill>
                  <a:sysClr val="window" lastClr="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01" name="Rectangle 300"/>
              <p:cNvSpPr>
                <a:spLocks noChangeArrowheads="1"/>
              </p:cNvSpPr>
              <p:nvPr/>
            </p:nvSpPr>
            <p:spPr bwMode="auto">
              <a:xfrm>
                <a:off x="252909" y="278821"/>
                <a:ext cx="290316" cy="154971"/>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WY</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97" name="Group 196"/>
            <p:cNvGrpSpPr/>
            <p:nvPr/>
          </p:nvGrpSpPr>
          <p:grpSpPr>
            <a:xfrm>
              <a:off x="2324100" y="323850"/>
              <a:ext cx="1052964" cy="758787"/>
              <a:chOff x="0" y="0"/>
              <a:chExt cx="1093672" cy="788123"/>
            </a:xfrm>
          </p:grpSpPr>
          <p:sp>
            <p:nvSpPr>
              <p:cNvPr id="298" name="Freeform 297"/>
              <p:cNvSpPr>
                <a:spLocks/>
              </p:cNvSpPr>
              <p:nvPr/>
            </p:nvSpPr>
            <p:spPr bwMode="auto">
              <a:xfrm>
                <a:off x="0" y="0"/>
                <a:ext cx="1093672" cy="788123"/>
              </a:xfrm>
              <a:custGeom>
                <a:avLst/>
                <a:gdLst>
                  <a:gd name="T0" fmla="*/ 14 w 666"/>
                  <a:gd name="T1" fmla="*/ 115 h 414"/>
                  <a:gd name="T2" fmla="*/ 8 w 666"/>
                  <a:gd name="T3" fmla="*/ 99 h 414"/>
                  <a:gd name="T4" fmla="*/ 0 w 666"/>
                  <a:gd name="T5" fmla="*/ 80 h 414"/>
                  <a:gd name="T6" fmla="*/ 17 w 666"/>
                  <a:gd name="T7" fmla="*/ 0 h 414"/>
                  <a:gd name="T8" fmla="*/ 235 w 666"/>
                  <a:gd name="T9" fmla="*/ 39 h 414"/>
                  <a:gd name="T10" fmla="*/ 437 w 666"/>
                  <a:gd name="T11" fmla="*/ 66 h 414"/>
                  <a:gd name="T12" fmla="*/ 627 w 666"/>
                  <a:gd name="T13" fmla="*/ 87 h 414"/>
                  <a:gd name="T14" fmla="*/ 666 w 666"/>
                  <a:gd name="T15" fmla="*/ 91 h 414"/>
                  <a:gd name="T16" fmla="*/ 645 w 666"/>
                  <a:gd name="T17" fmla="*/ 408 h 414"/>
                  <a:gd name="T18" fmla="*/ 563 w 666"/>
                  <a:gd name="T19" fmla="*/ 408 h 414"/>
                  <a:gd name="T20" fmla="*/ 347 w 666"/>
                  <a:gd name="T21" fmla="*/ 385 h 414"/>
                  <a:gd name="T22" fmla="*/ 236 w 666"/>
                  <a:gd name="T23" fmla="*/ 374 h 414"/>
                  <a:gd name="T24" fmla="*/ 227 w 666"/>
                  <a:gd name="T25" fmla="*/ 406 h 414"/>
                  <a:gd name="T26" fmla="*/ 220 w 666"/>
                  <a:gd name="T27" fmla="*/ 389 h 414"/>
                  <a:gd name="T28" fmla="*/ 206 w 666"/>
                  <a:gd name="T29" fmla="*/ 399 h 414"/>
                  <a:gd name="T30" fmla="*/ 196 w 666"/>
                  <a:gd name="T31" fmla="*/ 399 h 414"/>
                  <a:gd name="T32" fmla="*/ 185 w 666"/>
                  <a:gd name="T33" fmla="*/ 397 h 414"/>
                  <a:gd name="T34" fmla="*/ 164 w 666"/>
                  <a:gd name="T35" fmla="*/ 393 h 414"/>
                  <a:gd name="T36" fmla="*/ 156 w 666"/>
                  <a:gd name="T37" fmla="*/ 399 h 414"/>
                  <a:gd name="T38" fmla="*/ 145 w 666"/>
                  <a:gd name="T39" fmla="*/ 397 h 414"/>
                  <a:gd name="T40" fmla="*/ 129 w 666"/>
                  <a:gd name="T41" fmla="*/ 397 h 414"/>
                  <a:gd name="T42" fmla="*/ 126 w 666"/>
                  <a:gd name="T43" fmla="*/ 404 h 414"/>
                  <a:gd name="T44" fmla="*/ 118 w 666"/>
                  <a:gd name="T45" fmla="*/ 393 h 414"/>
                  <a:gd name="T46" fmla="*/ 117 w 666"/>
                  <a:gd name="T47" fmla="*/ 384 h 414"/>
                  <a:gd name="T48" fmla="*/ 116 w 666"/>
                  <a:gd name="T49" fmla="*/ 369 h 414"/>
                  <a:gd name="T50" fmla="*/ 103 w 666"/>
                  <a:gd name="T51" fmla="*/ 366 h 414"/>
                  <a:gd name="T52" fmla="*/ 98 w 666"/>
                  <a:gd name="T53" fmla="*/ 355 h 414"/>
                  <a:gd name="T54" fmla="*/ 101 w 666"/>
                  <a:gd name="T55" fmla="*/ 343 h 414"/>
                  <a:gd name="T56" fmla="*/ 95 w 666"/>
                  <a:gd name="T57" fmla="*/ 332 h 414"/>
                  <a:gd name="T58" fmla="*/ 88 w 666"/>
                  <a:gd name="T59" fmla="*/ 308 h 414"/>
                  <a:gd name="T60" fmla="*/ 84 w 666"/>
                  <a:gd name="T61" fmla="*/ 292 h 414"/>
                  <a:gd name="T62" fmla="*/ 61 w 666"/>
                  <a:gd name="T63" fmla="*/ 298 h 414"/>
                  <a:gd name="T64" fmla="*/ 52 w 666"/>
                  <a:gd name="T65" fmla="*/ 293 h 414"/>
                  <a:gd name="T66" fmla="*/ 46 w 666"/>
                  <a:gd name="T67" fmla="*/ 285 h 414"/>
                  <a:gd name="T68" fmla="*/ 49 w 666"/>
                  <a:gd name="T69" fmla="*/ 274 h 414"/>
                  <a:gd name="T70" fmla="*/ 57 w 666"/>
                  <a:gd name="T71" fmla="*/ 269 h 414"/>
                  <a:gd name="T72" fmla="*/ 56 w 666"/>
                  <a:gd name="T73" fmla="*/ 252 h 414"/>
                  <a:gd name="T74" fmla="*/ 57 w 666"/>
                  <a:gd name="T75" fmla="*/ 243 h 414"/>
                  <a:gd name="T76" fmla="*/ 63 w 666"/>
                  <a:gd name="T77" fmla="*/ 232 h 414"/>
                  <a:gd name="T78" fmla="*/ 74 w 666"/>
                  <a:gd name="T79" fmla="*/ 205 h 414"/>
                  <a:gd name="T80" fmla="*/ 63 w 666"/>
                  <a:gd name="T81" fmla="*/ 203 h 414"/>
                  <a:gd name="T82" fmla="*/ 59 w 666"/>
                  <a:gd name="T83" fmla="*/ 195 h 414"/>
                  <a:gd name="T84" fmla="*/ 50 w 666"/>
                  <a:gd name="T85" fmla="*/ 190 h 414"/>
                  <a:gd name="T86" fmla="*/ 45 w 666"/>
                  <a:gd name="T87" fmla="*/ 180 h 414"/>
                  <a:gd name="T88" fmla="*/ 41 w 666"/>
                  <a:gd name="T89" fmla="*/ 172 h 414"/>
                  <a:gd name="T90" fmla="*/ 33 w 666"/>
                  <a:gd name="T91" fmla="*/ 156 h 414"/>
                  <a:gd name="T92" fmla="*/ 27 w 666"/>
                  <a:gd name="T93" fmla="*/ 146 h 414"/>
                  <a:gd name="T94" fmla="*/ 18 w 666"/>
                  <a:gd name="T95" fmla="*/ 137 h 414"/>
                  <a:gd name="T96" fmla="*/ 15 w 666"/>
                  <a:gd name="T97" fmla="*/ 126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6" h="414">
                    <a:moveTo>
                      <a:pt x="11" y="121"/>
                    </a:moveTo>
                    <a:lnTo>
                      <a:pt x="14" y="115"/>
                    </a:lnTo>
                    <a:lnTo>
                      <a:pt x="12" y="110"/>
                    </a:lnTo>
                    <a:lnTo>
                      <a:pt x="8" y="99"/>
                    </a:lnTo>
                    <a:lnTo>
                      <a:pt x="8" y="96"/>
                    </a:lnTo>
                    <a:lnTo>
                      <a:pt x="0" y="80"/>
                    </a:lnTo>
                    <a:lnTo>
                      <a:pt x="15" y="3"/>
                    </a:lnTo>
                    <a:lnTo>
                      <a:pt x="17" y="0"/>
                    </a:lnTo>
                    <a:lnTo>
                      <a:pt x="95" y="16"/>
                    </a:lnTo>
                    <a:lnTo>
                      <a:pt x="235" y="39"/>
                    </a:lnTo>
                    <a:lnTo>
                      <a:pt x="357" y="57"/>
                    </a:lnTo>
                    <a:lnTo>
                      <a:pt x="437" y="66"/>
                    </a:lnTo>
                    <a:lnTo>
                      <a:pt x="521" y="76"/>
                    </a:lnTo>
                    <a:lnTo>
                      <a:pt x="627" y="87"/>
                    </a:lnTo>
                    <a:lnTo>
                      <a:pt x="666" y="90"/>
                    </a:lnTo>
                    <a:lnTo>
                      <a:pt x="666" y="91"/>
                    </a:lnTo>
                    <a:lnTo>
                      <a:pt x="649" y="338"/>
                    </a:lnTo>
                    <a:lnTo>
                      <a:pt x="645" y="408"/>
                    </a:lnTo>
                    <a:lnTo>
                      <a:pt x="642" y="414"/>
                    </a:lnTo>
                    <a:lnTo>
                      <a:pt x="563" y="408"/>
                    </a:lnTo>
                    <a:lnTo>
                      <a:pt x="451" y="397"/>
                    </a:lnTo>
                    <a:lnTo>
                      <a:pt x="347" y="385"/>
                    </a:lnTo>
                    <a:lnTo>
                      <a:pt x="242" y="370"/>
                    </a:lnTo>
                    <a:lnTo>
                      <a:pt x="236" y="374"/>
                    </a:lnTo>
                    <a:lnTo>
                      <a:pt x="231" y="410"/>
                    </a:lnTo>
                    <a:lnTo>
                      <a:pt x="227" y="406"/>
                    </a:lnTo>
                    <a:lnTo>
                      <a:pt x="223" y="399"/>
                    </a:lnTo>
                    <a:lnTo>
                      <a:pt x="220" y="389"/>
                    </a:lnTo>
                    <a:lnTo>
                      <a:pt x="215" y="388"/>
                    </a:lnTo>
                    <a:lnTo>
                      <a:pt x="206" y="399"/>
                    </a:lnTo>
                    <a:lnTo>
                      <a:pt x="206" y="403"/>
                    </a:lnTo>
                    <a:lnTo>
                      <a:pt x="196" y="399"/>
                    </a:lnTo>
                    <a:lnTo>
                      <a:pt x="192" y="401"/>
                    </a:lnTo>
                    <a:lnTo>
                      <a:pt x="185" y="397"/>
                    </a:lnTo>
                    <a:lnTo>
                      <a:pt x="175" y="397"/>
                    </a:lnTo>
                    <a:lnTo>
                      <a:pt x="164" y="393"/>
                    </a:lnTo>
                    <a:lnTo>
                      <a:pt x="162" y="395"/>
                    </a:lnTo>
                    <a:lnTo>
                      <a:pt x="156" y="399"/>
                    </a:lnTo>
                    <a:lnTo>
                      <a:pt x="151" y="399"/>
                    </a:lnTo>
                    <a:lnTo>
                      <a:pt x="145" y="397"/>
                    </a:lnTo>
                    <a:lnTo>
                      <a:pt x="135" y="396"/>
                    </a:lnTo>
                    <a:lnTo>
                      <a:pt x="129" y="397"/>
                    </a:lnTo>
                    <a:lnTo>
                      <a:pt x="129" y="403"/>
                    </a:lnTo>
                    <a:lnTo>
                      <a:pt x="126" y="404"/>
                    </a:lnTo>
                    <a:lnTo>
                      <a:pt x="122" y="399"/>
                    </a:lnTo>
                    <a:lnTo>
                      <a:pt x="118" y="393"/>
                    </a:lnTo>
                    <a:lnTo>
                      <a:pt x="120" y="389"/>
                    </a:lnTo>
                    <a:lnTo>
                      <a:pt x="117" y="384"/>
                    </a:lnTo>
                    <a:lnTo>
                      <a:pt x="118" y="378"/>
                    </a:lnTo>
                    <a:lnTo>
                      <a:pt x="116" y="369"/>
                    </a:lnTo>
                    <a:lnTo>
                      <a:pt x="110" y="363"/>
                    </a:lnTo>
                    <a:lnTo>
                      <a:pt x="103" y="366"/>
                    </a:lnTo>
                    <a:lnTo>
                      <a:pt x="99" y="361"/>
                    </a:lnTo>
                    <a:lnTo>
                      <a:pt x="98" y="355"/>
                    </a:lnTo>
                    <a:lnTo>
                      <a:pt x="101" y="349"/>
                    </a:lnTo>
                    <a:lnTo>
                      <a:pt x="101" y="343"/>
                    </a:lnTo>
                    <a:lnTo>
                      <a:pt x="99" y="338"/>
                    </a:lnTo>
                    <a:lnTo>
                      <a:pt x="95" y="332"/>
                    </a:lnTo>
                    <a:lnTo>
                      <a:pt x="91" y="321"/>
                    </a:lnTo>
                    <a:lnTo>
                      <a:pt x="88" y="308"/>
                    </a:lnTo>
                    <a:lnTo>
                      <a:pt x="88" y="297"/>
                    </a:lnTo>
                    <a:lnTo>
                      <a:pt x="84" y="292"/>
                    </a:lnTo>
                    <a:lnTo>
                      <a:pt x="83" y="288"/>
                    </a:lnTo>
                    <a:lnTo>
                      <a:pt x="61" y="298"/>
                    </a:lnTo>
                    <a:lnTo>
                      <a:pt x="56" y="300"/>
                    </a:lnTo>
                    <a:lnTo>
                      <a:pt x="52" y="293"/>
                    </a:lnTo>
                    <a:lnTo>
                      <a:pt x="45" y="290"/>
                    </a:lnTo>
                    <a:lnTo>
                      <a:pt x="46" y="285"/>
                    </a:lnTo>
                    <a:lnTo>
                      <a:pt x="50" y="281"/>
                    </a:lnTo>
                    <a:lnTo>
                      <a:pt x="49" y="274"/>
                    </a:lnTo>
                    <a:lnTo>
                      <a:pt x="52" y="270"/>
                    </a:lnTo>
                    <a:lnTo>
                      <a:pt x="57" y="269"/>
                    </a:lnTo>
                    <a:lnTo>
                      <a:pt x="60" y="258"/>
                    </a:lnTo>
                    <a:lnTo>
                      <a:pt x="56" y="252"/>
                    </a:lnTo>
                    <a:lnTo>
                      <a:pt x="59" y="247"/>
                    </a:lnTo>
                    <a:lnTo>
                      <a:pt x="57" y="243"/>
                    </a:lnTo>
                    <a:lnTo>
                      <a:pt x="61" y="237"/>
                    </a:lnTo>
                    <a:lnTo>
                      <a:pt x="63" y="232"/>
                    </a:lnTo>
                    <a:lnTo>
                      <a:pt x="68" y="221"/>
                    </a:lnTo>
                    <a:lnTo>
                      <a:pt x="74" y="205"/>
                    </a:lnTo>
                    <a:lnTo>
                      <a:pt x="69" y="203"/>
                    </a:lnTo>
                    <a:lnTo>
                      <a:pt x="63" y="203"/>
                    </a:lnTo>
                    <a:lnTo>
                      <a:pt x="57" y="201"/>
                    </a:lnTo>
                    <a:lnTo>
                      <a:pt x="59" y="195"/>
                    </a:lnTo>
                    <a:lnTo>
                      <a:pt x="53" y="195"/>
                    </a:lnTo>
                    <a:lnTo>
                      <a:pt x="50" y="190"/>
                    </a:lnTo>
                    <a:lnTo>
                      <a:pt x="45" y="186"/>
                    </a:lnTo>
                    <a:lnTo>
                      <a:pt x="45" y="180"/>
                    </a:lnTo>
                    <a:lnTo>
                      <a:pt x="45" y="178"/>
                    </a:lnTo>
                    <a:lnTo>
                      <a:pt x="41" y="172"/>
                    </a:lnTo>
                    <a:lnTo>
                      <a:pt x="34" y="161"/>
                    </a:lnTo>
                    <a:lnTo>
                      <a:pt x="33" y="156"/>
                    </a:lnTo>
                    <a:lnTo>
                      <a:pt x="29" y="152"/>
                    </a:lnTo>
                    <a:lnTo>
                      <a:pt x="27" y="146"/>
                    </a:lnTo>
                    <a:lnTo>
                      <a:pt x="19" y="142"/>
                    </a:lnTo>
                    <a:lnTo>
                      <a:pt x="18" y="137"/>
                    </a:lnTo>
                    <a:lnTo>
                      <a:pt x="8" y="126"/>
                    </a:lnTo>
                    <a:lnTo>
                      <a:pt x="15" y="126"/>
                    </a:lnTo>
                    <a:lnTo>
                      <a:pt x="11" y="121"/>
                    </a:lnTo>
                  </a:path>
                </a:pathLst>
              </a:custGeom>
              <a:solidFill>
                <a:srgbClr val="FFCC66"/>
              </a:solidFill>
              <a:ln w="3175">
                <a:solidFill>
                  <a:sysClr val="window" lastClr="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99" name="Rectangle 298"/>
              <p:cNvSpPr>
                <a:spLocks noChangeArrowheads="1"/>
              </p:cNvSpPr>
              <p:nvPr/>
            </p:nvSpPr>
            <p:spPr bwMode="auto">
              <a:xfrm>
                <a:off x="439563" y="397246"/>
                <a:ext cx="288343" cy="154957"/>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MT</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98" name="Group 197"/>
            <p:cNvGrpSpPr/>
            <p:nvPr/>
          </p:nvGrpSpPr>
          <p:grpSpPr>
            <a:xfrm>
              <a:off x="1400175" y="552450"/>
              <a:ext cx="823660" cy="791805"/>
              <a:chOff x="0" y="0"/>
              <a:chExt cx="855560" cy="822389"/>
            </a:xfrm>
            <a:solidFill>
              <a:srgbClr val="6699FF"/>
            </a:solidFill>
          </p:grpSpPr>
          <p:sp>
            <p:nvSpPr>
              <p:cNvPr id="296" name="Freeform 295"/>
              <p:cNvSpPr>
                <a:spLocks/>
              </p:cNvSpPr>
              <p:nvPr/>
            </p:nvSpPr>
            <p:spPr bwMode="auto">
              <a:xfrm>
                <a:off x="0" y="0"/>
                <a:ext cx="855560" cy="822389"/>
              </a:xfrm>
              <a:custGeom>
                <a:avLst/>
                <a:gdLst>
                  <a:gd name="T0" fmla="*/ 0 w 521"/>
                  <a:gd name="T1" fmla="*/ 297 h 432"/>
                  <a:gd name="T2" fmla="*/ 9 w 521"/>
                  <a:gd name="T3" fmla="*/ 279 h 432"/>
                  <a:gd name="T4" fmla="*/ 7 w 521"/>
                  <a:gd name="T5" fmla="*/ 253 h 432"/>
                  <a:gd name="T6" fmla="*/ 30 w 521"/>
                  <a:gd name="T7" fmla="*/ 223 h 432"/>
                  <a:gd name="T8" fmla="*/ 37 w 521"/>
                  <a:gd name="T9" fmla="*/ 215 h 432"/>
                  <a:gd name="T10" fmla="*/ 37 w 521"/>
                  <a:gd name="T11" fmla="*/ 215 h 432"/>
                  <a:gd name="T12" fmla="*/ 34 w 521"/>
                  <a:gd name="T13" fmla="*/ 214 h 432"/>
                  <a:gd name="T14" fmla="*/ 48 w 521"/>
                  <a:gd name="T15" fmla="*/ 194 h 432"/>
                  <a:gd name="T16" fmla="*/ 47 w 521"/>
                  <a:gd name="T17" fmla="*/ 194 h 432"/>
                  <a:gd name="T18" fmla="*/ 61 w 521"/>
                  <a:gd name="T19" fmla="*/ 156 h 432"/>
                  <a:gd name="T20" fmla="*/ 72 w 521"/>
                  <a:gd name="T21" fmla="*/ 138 h 432"/>
                  <a:gd name="T22" fmla="*/ 76 w 521"/>
                  <a:gd name="T23" fmla="*/ 120 h 432"/>
                  <a:gd name="T24" fmla="*/ 87 w 521"/>
                  <a:gd name="T25" fmla="*/ 89 h 432"/>
                  <a:gd name="T26" fmla="*/ 97 w 521"/>
                  <a:gd name="T27" fmla="*/ 70 h 432"/>
                  <a:gd name="T28" fmla="*/ 99 w 521"/>
                  <a:gd name="T29" fmla="*/ 55 h 432"/>
                  <a:gd name="T30" fmla="*/ 103 w 521"/>
                  <a:gd name="T31" fmla="*/ 46 h 432"/>
                  <a:gd name="T32" fmla="*/ 106 w 521"/>
                  <a:gd name="T33" fmla="*/ 32 h 432"/>
                  <a:gd name="T34" fmla="*/ 109 w 521"/>
                  <a:gd name="T35" fmla="*/ 21 h 432"/>
                  <a:gd name="T36" fmla="*/ 117 w 521"/>
                  <a:gd name="T37" fmla="*/ 0 h 432"/>
                  <a:gd name="T38" fmla="*/ 125 w 521"/>
                  <a:gd name="T39" fmla="*/ 6 h 432"/>
                  <a:gd name="T40" fmla="*/ 128 w 521"/>
                  <a:gd name="T41" fmla="*/ 2 h 432"/>
                  <a:gd name="T42" fmla="*/ 139 w 521"/>
                  <a:gd name="T43" fmla="*/ 4 h 432"/>
                  <a:gd name="T44" fmla="*/ 148 w 521"/>
                  <a:gd name="T45" fmla="*/ 13 h 432"/>
                  <a:gd name="T46" fmla="*/ 163 w 521"/>
                  <a:gd name="T47" fmla="*/ 15 h 432"/>
                  <a:gd name="T48" fmla="*/ 174 w 521"/>
                  <a:gd name="T49" fmla="*/ 35 h 432"/>
                  <a:gd name="T50" fmla="*/ 181 w 521"/>
                  <a:gd name="T51" fmla="*/ 69 h 432"/>
                  <a:gd name="T52" fmla="*/ 194 w 521"/>
                  <a:gd name="T53" fmla="*/ 76 h 432"/>
                  <a:gd name="T54" fmla="*/ 215 w 521"/>
                  <a:gd name="T55" fmla="*/ 74 h 432"/>
                  <a:gd name="T56" fmla="*/ 231 w 521"/>
                  <a:gd name="T57" fmla="*/ 73 h 432"/>
                  <a:gd name="T58" fmla="*/ 250 w 521"/>
                  <a:gd name="T59" fmla="*/ 78 h 432"/>
                  <a:gd name="T60" fmla="*/ 268 w 521"/>
                  <a:gd name="T61" fmla="*/ 86 h 432"/>
                  <a:gd name="T62" fmla="*/ 295 w 521"/>
                  <a:gd name="T63" fmla="*/ 86 h 432"/>
                  <a:gd name="T64" fmla="*/ 310 w 521"/>
                  <a:gd name="T65" fmla="*/ 92 h 432"/>
                  <a:gd name="T66" fmla="*/ 348 w 521"/>
                  <a:gd name="T67" fmla="*/ 88 h 432"/>
                  <a:gd name="T68" fmla="*/ 369 w 521"/>
                  <a:gd name="T69" fmla="*/ 88 h 432"/>
                  <a:gd name="T70" fmla="*/ 386 w 521"/>
                  <a:gd name="T71" fmla="*/ 86 h 432"/>
                  <a:gd name="T72" fmla="*/ 504 w 521"/>
                  <a:gd name="T73" fmla="*/ 120 h 432"/>
                  <a:gd name="T74" fmla="*/ 519 w 521"/>
                  <a:gd name="T75" fmla="*/ 138 h 432"/>
                  <a:gd name="T76" fmla="*/ 506 w 521"/>
                  <a:gd name="T77" fmla="*/ 168 h 432"/>
                  <a:gd name="T78" fmla="*/ 487 w 521"/>
                  <a:gd name="T79" fmla="*/ 198 h 432"/>
                  <a:gd name="T80" fmla="*/ 472 w 521"/>
                  <a:gd name="T81" fmla="*/ 214 h 432"/>
                  <a:gd name="T82" fmla="*/ 456 w 521"/>
                  <a:gd name="T83" fmla="*/ 245 h 432"/>
                  <a:gd name="T84" fmla="*/ 468 w 521"/>
                  <a:gd name="T85" fmla="*/ 253 h 432"/>
                  <a:gd name="T86" fmla="*/ 467 w 521"/>
                  <a:gd name="T87" fmla="*/ 271 h 432"/>
                  <a:gd name="T88" fmla="*/ 457 w 521"/>
                  <a:gd name="T89" fmla="*/ 287 h 432"/>
                  <a:gd name="T90" fmla="*/ 251 w 521"/>
                  <a:gd name="T91" fmla="*/ 393 h 432"/>
                  <a:gd name="T92" fmla="*/ 7 w 521"/>
                  <a:gd name="T93" fmla="*/ 328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1" h="432">
                    <a:moveTo>
                      <a:pt x="7" y="328"/>
                    </a:moveTo>
                    <a:lnTo>
                      <a:pt x="2" y="317"/>
                    </a:lnTo>
                    <a:lnTo>
                      <a:pt x="0" y="297"/>
                    </a:lnTo>
                    <a:lnTo>
                      <a:pt x="3" y="290"/>
                    </a:lnTo>
                    <a:lnTo>
                      <a:pt x="4" y="284"/>
                    </a:lnTo>
                    <a:lnTo>
                      <a:pt x="9" y="279"/>
                    </a:lnTo>
                    <a:lnTo>
                      <a:pt x="10" y="274"/>
                    </a:lnTo>
                    <a:lnTo>
                      <a:pt x="7" y="263"/>
                    </a:lnTo>
                    <a:lnTo>
                      <a:pt x="7" y="253"/>
                    </a:lnTo>
                    <a:lnTo>
                      <a:pt x="18" y="240"/>
                    </a:lnTo>
                    <a:lnTo>
                      <a:pt x="28" y="218"/>
                    </a:lnTo>
                    <a:lnTo>
                      <a:pt x="30" y="223"/>
                    </a:lnTo>
                    <a:lnTo>
                      <a:pt x="32" y="218"/>
                    </a:lnTo>
                    <a:lnTo>
                      <a:pt x="37" y="215"/>
                    </a:lnTo>
                    <a:lnTo>
                      <a:pt x="37" y="215"/>
                    </a:lnTo>
                    <a:lnTo>
                      <a:pt x="38" y="219"/>
                    </a:lnTo>
                    <a:lnTo>
                      <a:pt x="40" y="215"/>
                    </a:lnTo>
                    <a:lnTo>
                      <a:pt x="37" y="215"/>
                    </a:lnTo>
                    <a:lnTo>
                      <a:pt x="37" y="214"/>
                    </a:lnTo>
                    <a:lnTo>
                      <a:pt x="37" y="215"/>
                    </a:lnTo>
                    <a:lnTo>
                      <a:pt x="34" y="214"/>
                    </a:lnTo>
                    <a:lnTo>
                      <a:pt x="37" y="208"/>
                    </a:lnTo>
                    <a:lnTo>
                      <a:pt x="42" y="199"/>
                    </a:lnTo>
                    <a:lnTo>
                      <a:pt x="48" y="194"/>
                    </a:lnTo>
                    <a:lnTo>
                      <a:pt x="53" y="194"/>
                    </a:lnTo>
                    <a:lnTo>
                      <a:pt x="52" y="191"/>
                    </a:lnTo>
                    <a:lnTo>
                      <a:pt x="47" y="194"/>
                    </a:lnTo>
                    <a:lnTo>
                      <a:pt x="48" y="188"/>
                    </a:lnTo>
                    <a:lnTo>
                      <a:pt x="52" y="183"/>
                    </a:lnTo>
                    <a:lnTo>
                      <a:pt x="61" y="156"/>
                    </a:lnTo>
                    <a:lnTo>
                      <a:pt x="66" y="146"/>
                    </a:lnTo>
                    <a:lnTo>
                      <a:pt x="68" y="141"/>
                    </a:lnTo>
                    <a:lnTo>
                      <a:pt x="72" y="138"/>
                    </a:lnTo>
                    <a:lnTo>
                      <a:pt x="72" y="135"/>
                    </a:lnTo>
                    <a:lnTo>
                      <a:pt x="71" y="130"/>
                    </a:lnTo>
                    <a:lnTo>
                      <a:pt x="76" y="120"/>
                    </a:lnTo>
                    <a:lnTo>
                      <a:pt x="78" y="109"/>
                    </a:lnTo>
                    <a:lnTo>
                      <a:pt x="86" y="95"/>
                    </a:lnTo>
                    <a:lnTo>
                      <a:pt x="87" y="89"/>
                    </a:lnTo>
                    <a:lnTo>
                      <a:pt x="93" y="81"/>
                    </a:lnTo>
                    <a:lnTo>
                      <a:pt x="94" y="76"/>
                    </a:lnTo>
                    <a:lnTo>
                      <a:pt x="97" y="70"/>
                    </a:lnTo>
                    <a:lnTo>
                      <a:pt x="97" y="65"/>
                    </a:lnTo>
                    <a:lnTo>
                      <a:pt x="99" y="59"/>
                    </a:lnTo>
                    <a:lnTo>
                      <a:pt x="99" y="55"/>
                    </a:lnTo>
                    <a:lnTo>
                      <a:pt x="105" y="57"/>
                    </a:lnTo>
                    <a:lnTo>
                      <a:pt x="102" y="51"/>
                    </a:lnTo>
                    <a:lnTo>
                      <a:pt x="103" y="46"/>
                    </a:lnTo>
                    <a:lnTo>
                      <a:pt x="109" y="40"/>
                    </a:lnTo>
                    <a:lnTo>
                      <a:pt x="106" y="38"/>
                    </a:lnTo>
                    <a:lnTo>
                      <a:pt x="106" y="32"/>
                    </a:lnTo>
                    <a:lnTo>
                      <a:pt x="109" y="27"/>
                    </a:lnTo>
                    <a:lnTo>
                      <a:pt x="110" y="21"/>
                    </a:lnTo>
                    <a:lnTo>
                      <a:pt x="109" y="21"/>
                    </a:lnTo>
                    <a:lnTo>
                      <a:pt x="113" y="16"/>
                    </a:lnTo>
                    <a:lnTo>
                      <a:pt x="116" y="5"/>
                    </a:lnTo>
                    <a:lnTo>
                      <a:pt x="117" y="0"/>
                    </a:lnTo>
                    <a:lnTo>
                      <a:pt x="122" y="4"/>
                    </a:lnTo>
                    <a:lnTo>
                      <a:pt x="124" y="5"/>
                    </a:lnTo>
                    <a:lnTo>
                      <a:pt x="125" y="6"/>
                    </a:lnTo>
                    <a:lnTo>
                      <a:pt x="122" y="4"/>
                    </a:lnTo>
                    <a:lnTo>
                      <a:pt x="124" y="1"/>
                    </a:lnTo>
                    <a:lnTo>
                      <a:pt x="128" y="2"/>
                    </a:lnTo>
                    <a:lnTo>
                      <a:pt x="129" y="5"/>
                    </a:lnTo>
                    <a:lnTo>
                      <a:pt x="133" y="5"/>
                    </a:lnTo>
                    <a:lnTo>
                      <a:pt x="139" y="4"/>
                    </a:lnTo>
                    <a:lnTo>
                      <a:pt x="144" y="8"/>
                    </a:lnTo>
                    <a:lnTo>
                      <a:pt x="147" y="12"/>
                    </a:lnTo>
                    <a:lnTo>
                      <a:pt x="148" y="13"/>
                    </a:lnTo>
                    <a:lnTo>
                      <a:pt x="154" y="15"/>
                    </a:lnTo>
                    <a:lnTo>
                      <a:pt x="159" y="13"/>
                    </a:lnTo>
                    <a:lnTo>
                      <a:pt x="163" y="15"/>
                    </a:lnTo>
                    <a:lnTo>
                      <a:pt x="166" y="19"/>
                    </a:lnTo>
                    <a:lnTo>
                      <a:pt x="171" y="24"/>
                    </a:lnTo>
                    <a:lnTo>
                      <a:pt x="174" y="35"/>
                    </a:lnTo>
                    <a:lnTo>
                      <a:pt x="171" y="62"/>
                    </a:lnTo>
                    <a:lnTo>
                      <a:pt x="173" y="65"/>
                    </a:lnTo>
                    <a:lnTo>
                      <a:pt x="181" y="69"/>
                    </a:lnTo>
                    <a:lnTo>
                      <a:pt x="186" y="72"/>
                    </a:lnTo>
                    <a:lnTo>
                      <a:pt x="189" y="73"/>
                    </a:lnTo>
                    <a:lnTo>
                      <a:pt x="194" y="76"/>
                    </a:lnTo>
                    <a:lnTo>
                      <a:pt x="200" y="77"/>
                    </a:lnTo>
                    <a:lnTo>
                      <a:pt x="211" y="76"/>
                    </a:lnTo>
                    <a:lnTo>
                      <a:pt x="215" y="74"/>
                    </a:lnTo>
                    <a:lnTo>
                      <a:pt x="220" y="72"/>
                    </a:lnTo>
                    <a:lnTo>
                      <a:pt x="226" y="72"/>
                    </a:lnTo>
                    <a:lnTo>
                      <a:pt x="231" y="73"/>
                    </a:lnTo>
                    <a:lnTo>
                      <a:pt x="240" y="74"/>
                    </a:lnTo>
                    <a:lnTo>
                      <a:pt x="246" y="77"/>
                    </a:lnTo>
                    <a:lnTo>
                      <a:pt x="250" y="78"/>
                    </a:lnTo>
                    <a:lnTo>
                      <a:pt x="257" y="82"/>
                    </a:lnTo>
                    <a:lnTo>
                      <a:pt x="257" y="86"/>
                    </a:lnTo>
                    <a:lnTo>
                      <a:pt x="268" y="86"/>
                    </a:lnTo>
                    <a:lnTo>
                      <a:pt x="273" y="88"/>
                    </a:lnTo>
                    <a:lnTo>
                      <a:pt x="289" y="85"/>
                    </a:lnTo>
                    <a:lnTo>
                      <a:pt x="295" y="86"/>
                    </a:lnTo>
                    <a:lnTo>
                      <a:pt x="300" y="91"/>
                    </a:lnTo>
                    <a:lnTo>
                      <a:pt x="304" y="92"/>
                    </a:lnTo>
                    <a:lnTo>
                      <a:pt x="310" y="92"/>
                    </a:lnTo>
                    <a:lnTo>
                      <a:pt x="320" y="89"/>
                    </a:lnTo>
                    <a:lnTo>
                      <a:pt x="331" y="88"/>
                    </a:lnTo>
                    <a:lnTo>
                      <a:pt x="348" y="88"/>
                    </a:lnTo>
                    <a:lnTo>
                      <a:pt x="353" y="85"/>
                    </a:lnTo>
                    <a:lnTo>
                      <a:pt x="357" y="86"/>
                    </a:lnTo>
                    <a:lnTo>
                      <a:pt x="369" y="88"/>
                    </a:lnTo>
                    <a:lnTo>
                      <a:pt x="375" y="89"/>
                    </a:lnTo>
                    <a:lnTo>
                      <a:pt x="380" y="91"/>
                    </a:lnTo>
                    <a:lnTo>
                      <a:pt x="386" y="86"/>
                    </a:lnTo>
                    <a:lnTo>
                      <a:pt x="437" y="99"/>
                    </a:lnTo>
                    <a:lnTo>
                      <a:pt x="504" y="112"/>
                    </a:lnTo>
                    <a:lnTo>
                      <a:pt x="504" y="120"/>
                    </a:lnTo>
                    <a:lnTo>
                      <a:pt x="506" y="126"/>
                    </a:lnTo>
                    <a:lnTo>
                      <a:pt x="509" y="128"/>
                    </a:lnTo>
                    <a:lnTo>
                      <a:pt x="519" y="138"/>
                    </a:lnTo>
                    <a:lnTo>
                      <a:pt x="521" y="149"/>
                    </a:lnTo>
                    <a:lnTo>
                      <a:pt x="517" y="154"/>
                    </a:lnTo>
                    <a:lnTo>
                      <a:pt x="506" y="168"/>
                    </a:lnTo>
                    <a:lnTo>
                      <a:pt x="498" y="183"/>
                    </a:lnTo>
                    <a:lnTo>
                      <a:pt x="489" y="194"/>
                    </a:lnTo>
                    <a:lnTo>
                      <a:pt x="487" y="198"/>
                    </a:lnTo>
                    <a:lnTo>
                      <a:pt x="485" y="203"/>
                    </a:lnTo>
                    <a:lnTo>
                      <a:pt x="481" y="208"/>
                    </a:lnTo>
                    <a:lnTo>
                      <a:pt x="472" y="214"/>
                    </a:lnTo>
                    <a:lnTo>
                      <a:pt x="466" y="225"/>
                    </a:lnTo>
                    <a:lnTo>
                      <a:pt x="460" y="229"/>
                    </a:lnTo>
                    <a:lnTo>
                      <a:pt x="456" y="245"/>
                    </a:lnTo>
                    <a:lnTo>
                      <a:pt x="459" y="249"/>
                    </a:lnTo>
                    <a:lnTo>
                      <a:pt x="464" y="251"/>
                    </a:lnTo>
                    <a:lnTo>
                      <a:pt x="468" y="253"/>
                    </a:lnTo>
                    <a:lnTo>
                      <a:pt x="472" y="259"/>
                    </a:lnTo>
                    <a:lnTo>
                      <a:pt x="468" y="264"/>
                    </a:lnTo>
                    <a:lnTo>
                      <a:pt x="467" y="271"/>
                    </a:lnTo>
                    <a:lnTo>
                      <a:pt x="463" y="282"/>
                    </a:lnTo>
                    <a:lnTo>
                      <a:pt x="460" y="283"/>
                    </a:lnTo>
                    <a:lnTo>
                      <a:pt x="457" y="287"/>
                    </a:lnTo>
                    <a:lnTo>
                      <a:pt x="428" y="432"/>
                    </a:lnTo>
                    <a:lnTo>
                      <a:pt x="354" y="417"/>
                    </a:lnTo>
                    <a:lnTo>
                      <a:pt x="251" y="393"/>
                    </a:lnTo>
                    <a:lnTo>
                      <a:pt x="140" y="364"/>
                    </a:lnTo>
                    <a:lnTo>
                      <a:pt x="9" y="328"/>
                    </a:lnTo>
                    <a:lnTo>
                      <a:pt x="7" y="328"/>
                    </a:lnTo>
                  </a:path>
                </a:pathLst>
              </a:custGeom>
              <a:grpFill/>
              <a:ln w="3175">
                <a:solidFill>
                  <a:sysClr val="window" lastClr="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97" name="Rectangle 296"/>
              <p:cNvSpPr>
                <a:spLocks noChangeArrowheads="1"/>
              </p:cNvSpPr>
              <p:nvPr/>
            </p:nvSpPr>
            <p:spPr bwMode="auto">
              <a:xfrm>
                <a:off x="309456" y="341482"/>
                <a:ext cx="290267" cy="158126"/>
              </a:xfrm>
              <a:prstGeom prst="rect">
                <a:avLst/>
              </a:prstGeom>
              <a:grpFill/>
              <a:ln w="3175">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OR</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99" name="Group 198"/>
            <p:cNvGrpSpPr/>
            <p:nvPr/>
          </p:nvGrpSpPr>
          <p:grpSpPr>
            <a:xfrm>
              <a:off x="1571625" y="180975"/>
              <a:ext cx="684711" cy="573736"/>
              <a:chOff x="0" y="0"/>
              <a:chExt cx="711051" cy="595851"/>
            </a:xfrm>
          </p:grpSpPr>
          <p:sp>
            <p:nvSpPr>
              <p:cNvPr id="294" name="Freeform 293"/>
              <p:cNvSpPr>
                <a:spLocks noEditPoints="1"/>
              </p:cNvSpPr>
              <p:nvPr/>
            </p:nvSpPr>
            <p:spPr bwMode="auto">
              <a:xfrm>
                <a:off x="0" y="0"/>
                <a:ext cx="711051" cy="595851"/>
              </a:xfrm>
              <a:custGeom>
                <a:avLst/>
                <a:gdLst>
                  <a:gd name="T0" fmla="*/ 129 w 433"/>
                  <a:gd name="T1" fmla="*/ 0 h 313"/>
                  <a:gd name="T2" fmla="*/ 127 w 433"/>
                  <a:gd name="T3" fmla="*/ 16 h 313"/>
                  <a:gd name="T4" fmla="*/ 136 w 433"/>
                  <a:gd name="T5" fmla="*/ 34 h 313"/>
                  <a:gd name="T6" fmla="*/ 132 w 433"/>
                  <a:gd name="T7" fmla="*/ 47 h 313"/>
                  <a:gd name="T8" fmla="*/ 127 w 433"/>
                  <a:gd name="T9" fmla="*/ 47 h 313"/>
                  <a:gd name="T10" fmla="*/ 132 w 433"/>
                  <a:gd name="T11" fmla="*/ 66 h 313"/>
                  <a:gd name="T12" fmla="*/ 129 w 433"/>
                  <a:gd name="T13" fmla="*/ 92 h 313"/>
                  <a:gd name="T14" fmla="*/ 122 w 433"/>
                  <a:gd name="T15" fmla="*/ 114 h 313"/>
                  <a:gd name="T16" fmla="*/ 103 w 433"/>
                  <a:gd name="T17" fmla="*/ 138 h 313"/>
                  <a:gd name="T18" fmla="*/ 87 w 433"/>
                  <a:gd name="T19" fmla="*/ 141 h 313"/>
                  <a:gd name="T20" fmla="*/ 77 w 433"/>
                  <a:gd name="T21" fmla="*/ 141 h 313"/>
                  <a:gd name="T22" fmla="*/ 92 w 433"/>
                  <a:gd name="T23" fmla="*/ 126 h 313"/>
                  <a:gd name="T24" fmla="*/ 92 w 433"/>
                  <a:gd name="T25" fmla="*/ 140 h 313"/>
                  <a:gd name="T26" fmla="*/ 96 w 433"/>
                  <a:gd name="T27" fmla="*/ 134 h 313"/>
                  <a:gd name="T28" fmla="*/ 103 w 433"/>
                  <a:gd name="T29" fmla="*/ 114 h 313"/>
                  <a:gd name="T30" fmla="*/ 107 w 433"/>
                  <a:gd name="T31" fmla="*/ 99 h 313"/>
                  <a:gd name="T32" fmla="*/ 115 w 433"/>
                  <a:gd name="T33" fmla="*/ 87 h 313"/>
                  <a:gd name="T34" fmla="*/ 77 w 433"/>
                  <a:gd name="T35" fmla="*/ 117 h 313"/>
                  <a:gd name="T36" fmla="*/ 79 w 433"/>
                  <a:gd name="T37" fmla="*/ 123 h 313"/>
                  <a:gd name="T38" fmla="*/ 92 w 433"/>
                  <a:gd name="T39" fmla="*/ 102 h 313"/>
                  <a:gd name="T40" fmla="*/ 103 w 433"/>
                  <a:gd name="T41" fmla="*/ 95 h 313"/>
                  <a:gd name="T42" fmla="*/ 110 w 433"/>
                  <a:gd name="T43" fmla="*/ 65 h 313"/>
                  <a:gd name="T44" fmla="*/ 94 w 433"/>
                  <a:gd name="T45" fmla="*/ 69 h 313"/>
                  <a:gd name="T46" fmla="*/ 81 w 433"/>
                  <a:gd name="T47" fmla="*/ 60 h 313"/>
                  <a:gd name="T48" fmla="*/ 49 w 433"/>
                  <a:gd name="T49" fmla="*/ 47 h 313"/>
                  <a:gd name="T50" fmla="*/ 27 w 433"/>
                  <a:gd name="T51" fmla="*/ 30 h 313"/>
                  <a:gd name="T52" fmla="*/ 12 w 433"/>
                  <a:gd name="T53" fmla="*/ 26 h 313"/>
                  <a:gd name="T54" fmla="*/ 5 w 433"/>
                  <a:gd name="T55" fmla="*/ 46 h 313"/>
                  <a:gd name="T56" fmla="*/ 14 w 433"/>
                  <a:gd name="T57" fmla="*/ 73 h 313"/>
                  <a:gd name="T58" fmla="*/ 12 w 433"/>
                  <a:gd name="T59" fmla="*/ 129 h 313"/>
                  <a:gd name="T60" fmla="*/ 19 w 433"/>
                  <a:gd name="T61" fmla="*/ 136 h 313"/>
                  <a:gd name="T62" fmla="*/ 12 w 433"/>
                  <a:gd name="T63" fmla="*/ 148 h 313"/>
                  <a:gd name="T64" fmla="*/ 11 w 433"/>
                  <a:gd name="T65" fmla="*/ 157 h 313"/>
                  <a:gd name="T66" fmla="*/ 16 w 433"/>
                  <a:gd name="T67" fmla="*/ 163 h 313"/>
                  <a:gd name="T68" fmla="*/ 15 w 433"/>
                  <a:gd name="T69" fmla="*/ 184 h 313"/>
                  <a:gd name="T70" fmla="*/ 8 w 433"/>
                  <a:gd name="T71" fmla="*/ 172 h 313"/>
                  <a:gd name="T72" fmla="*/ 9 w 433"/>
                  <a:gd name="T73" fmla="*/ 198 h 313"/>
                  <a:gd name="T74" fmla="*/ 30 w 433"/>
                  <a:gd name="T75" fmla="*/ 202 h 313"/>
                  <a:gd name="T76" fmla="*/ 41 w 433"/>
                  <a:gd name="T77" fmla="*/ 214 h 313"/>
                  <a:gd name="T78" fmla="*/ 58 w 433"/>
                  <a:gd name="T79" fmla="*/ 225 h 313"/>
                  <a:gd name="T80" fmla="*/ 68 w 433"/>
                  <a:gd name="T81" fmla="*/ 270 h 313"/>
                  <a:gd name="T82" fmla="*/ 87 w 433"/>
                  <a:gd name="T83" fmla="*/ 278 h 313"/>
                  <a:gd name="T84" fmla="*/ 113 w 433"/>
                  <a:gd name="T85" fmla="*/ 273 h 313"/>
                  <a:gd name="T86" fmla="*/ 137 w 433"/>
                  <a:gd name="T87" fmla="*/ 279 h 313"/>
                  <a:gd name="T88" fmla="*/ 160 w 433"/>
                  <a:gd name="T89" fmla="*/ 289 h 313"/>
                  <a:gd name="T90" fmla="*/ 191 w 433"/>
                  <a:gd name="T91" fmla="*/ 293 h 313"/>
                  <a:gd name="T92" fmla="*/ 235 w 433"/>
                  <a:gd name="T93" fmla="*/ 289 h 313"/>
                  <a:gd name="T94" fmla="*/ 262 w 433"/>
                  <a:gd name="T95" fmla="*/ 290 h 313"/>
                  <a:gd name="T96" fmla="*/ 391 w 433"/>
                  <a:gd name="T97" fmla="*/ 313 h 313"/>
                  <a:gd name="T98" fmla="*/ 391 w 433"/>
                  <a:gd name="T99" fmla="*/ 277 h 313"/>
                  <a:gd name="T100" fmla="*/ 381 w 433"/>
                  <a:gd name="T101" fmla="*/ 62 h 313"/>
                  <a:gd name="T102" fmla="*/ 99 w 433"/>
                  <a:gd name="T103" fmla="*/ 24 h 313"/>
                  <a:gd name="T104" fmla="*/ 115 w 433"/>
                  <a:gd name="T105" fmla="*/ 24 h 313"/>
                  <a:gd name="T106" fmla="*/ 113 w 433"/>
                  <a:gd name="T107" fmla="*/ 20 h 313"/>
                  <a:gd name="T108" fmla="*/ 126 w 433"/>
                  <a:gd name="T109" fmla="*/ 56 h 313"/>
                  <a:gd name="T110" fmla="*/ 111 w 433"/>
                  <a:gd name="T111" fmla="*/ 60 h 313"/>
                  <a:gd name="T112" fmla="*/ 119 w 433"/>
                  <a:gd name="T113" fmla="*/ 81 h 313"/>
                  <a:gd name="T114" fmla="*/ 129 w 433"/>
                  <a:gd name="T115" fmla="*/ 81 h 313"/>
                  <a:gd name="T116" fmla="*/ 115 w 433"/>
                  <a:gd name="T117" fmla="*/ 6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3" h="313">
                    <a:moveTo>
                      <a:pt x="381" y="62"/>
                    </a:moveTo>
                    <a:lnTo>
                      <a:pt x="285" y="41"/>
                    </a:lnTo>
                    <a:lnTo>
                      <a:pt x="202" y="20"/>
                    </a:lnTo>
                    <a:lnTo>
                      <a:pt x="129" y="0"/>
                    </a:lnTo>
                    <a:lnTo>
                      <a:pt x="125" y="4"/>
                    </a:lnTo>
                    <a:lnTo>
                      <a:pt x="125" y="8"/>
                    </a:lnTo>
                    <a:lnTo>
                      <a:pt x="127" y="13"/>
                    </a:lnTo>
                    <a:lnTo>
                      <a:pt x="127" y="16"/>
                    </a:lnTo>
                    <a:lnTo>
                      <a:pt x="132" y="22"/>
                    </a:lnTo>
                    <a:lnTo>
                      <a:pt x="137" y="24"/>
                    </a:lnTo>
                    <a:lnTo>
                      <a:pt x="136" y="28"/>
                    </a:lnTo>
                    <a:lnTo>
                      <a:pt x="136" y="34"/>
                    </a:lnTo>
                    <a:lnTo>
                      <a:pt x="136" y="39"/>
                    </a:lnTo>
                    <a:lnTo>
                      <a:pt x="130" y="37"/>
                    </a:lnTo>
                    <a:lnTo>
                      <a:pt x="133" y="42"/>
                    </a:lnTo>
                    <a:lnTo>
                      <a:pt x="132" y="47"/>
                    </a:lnTo>
                    <a:lnTo>
                      <a:pt x="125" y="43"/>
                    </a:lnTo>
                    <a:lnTo>
                      <a:pt x="122" y="43"/>
                    </a:lnTo>
                    <a:lnTo>
                      <a:pt x="122" y="49"/>
                    </a:lnTo>
                    <a:lnTo>
                      <a:pt x="127" y="47"/>
                    </a:lnTo>
                    <a:lnTo>
                      <a:pt x="129" y="53"/>
                    </a:lnTo>
                    <a:lnTo>
                      <a:pt x="133" y="60"/>
                    </a:lnTo>
                    <a:lnTo>
                      <a:pt x="132" y="64"/>
                    </a:lnTo>
                    <a:lnTo>
                      <a:pt x="132" y="66"/>
                    </a:lnTo>
                    <a:lnTo>
                      <a:pt x="132" y="77"/>
                    </a:lnTo>
                    <a:lnTo>
                      <a:pt x="134" y="81"/>
                    </a:lnTo>
                    <a:lnTo>
                      <a:pt x="134" y="87"/>
                    </a:lnTo>
                    <a:lnTo>
                      <a:pt x="129" y="92"/>
                    </a:lnTo>
                    <a:lnTo>
                      <a:pt x="123" y="99"/>
                    </a:lnTo>
                    <a:lnTo>
                      <a:pt x="123" y="104"/>
                    </a:lnTo>
                    <a:lnTo>
                      <a:pt x="118" y="108"/>
                    </a:lnTo>
                    <a:lnTo>
                      <a:pt x="122" y="114"/>
                    </a:lnTo>
                    <a:lnTo>
                      <a:pt x="118" y="119"/>
                    </a:lnTo>
                    <a:lnTo>
                      <a:pt x="118" y="130"/>
                    </a:lnTo>
                    <a:lnTo>
                      <a:pt x="114" y="136"/>
                    </a:lnTo>
                    <a:lnTo>
                      <a:pt x="103" y="138"/>
                    </a:lnTo>
                    <a:lnTo>
                      <a:pt x="100" y="142"/>
                    </a:lnTo>
                    <a:lnTo>
                      <a:pt x="95" y="146"/>
                    </a:lnTo>
                    <a:lnTo>
                      <a:pt x="89" y="146"/>
                    </a:lnTo>
                    <a:lnTo>
                      <a:pt x="87" y="141"/>
                    </a:lnTo>
                    <a:lnTo>
                      <a:pt x="81" y="144"/>
                    </a:lnTo>
                    <a:lnTo>
                      <a:pt x="80" y="149"/>
                    </a:lnTo>
                    <a:lnTo>
                      <a:pt x="77" y="145"/>
                    </a:lnTo>
                    <a:lnTo>
                      <a:pt x="77" y="141"/>
                    </a:lnTo>
                    <a:lnTo>
                      <a:pt x="73" y="140"/>
                    </a:lnTo>
                    <a:lnTo>
                      <a:pt x="77" y="138"/>
                    </a:lnTo>
                    <a:lnTo>
                      <a:pt x="81" y="134"/>
                    </a:lnTo>
                    <a:lnTo>
                      <a:pt x="92" y="126"/>
                    </a:lnTo>
                    <a:lnTo>
                      <a:pt x="92" y="131"/>
                    </a:lnTo>
                    <a:lnTo>
                      <a:pt x="89" y="137"/>
                    </a:lnTo>
                    <a:lnTo>
                      <a:pt x="89" y="142"/>
                    </a:lnTo>
                    <a:lnTo>
                      <a:pt x="92" y="140"/>
                    </a:lnTo>
                    <a:lnTo>
                      <a:pt x="92" y="134"/>
                    </a:lnTo>
                    <a:lnTo>
                      <a:pt x="96" y="129"/>
                    </a:lnTo>
                    <a:lnTo>
                      <a:pt x="102" y="129"/>
                    </a:lnTo>
                    <a:lnTo>
                      <a:pt x="96" y="134"/>
                    </a:lnTo>
                    <a:lnTo>
                      <a:pt x="102" y="137"/>
                    </a:lnTo>
                    <a:lnTo>
                      <a:pt x="111" y="118"/>
                    </a:lnTo>
                    <a:lnTo>
                      <a:pt x="108" y="112"/>
                    </a:lnTo>
                    <a:lnTo>
                      <a:pt x="103" y="114"/>
                    </a:lnTo>
                    <a:lnTo>
                      <a:pt x="103" y="108"/>
                    </a:lnTo>
                    <a:lnTo>
                      <a:pt x="108" y="110"/>
                    </a:lnTo>
                    <a:lnTo>
                      <a:pt x="108" y="106"/>
                    </a:lnTo>
                    <a:lnTo>
                      <a:pt x="107" y="99"/>
                    </a:lnTo>
                    <a:lnTo>
                      <a:pt x="114" y="100"/>
                    </a:lnTo>
                    <a:lnTo>
                      <a:pt x="118" y="98"/>
                    </a:lnTo>
                    <a:lnTo>
                      <a:pt x="118" y="92"/>
                    </a:lnTo>
                    <a:lnTo>
                      <a:pt x="115" y="87"/>
                    </a:lnTo>
                    <a:lnTo>
                      <a:pt x="103" y="98"/>
                    </a:lnTo>
                    <a:lnTo>
                      <a:pt x="99" y="103"/>
                    </a:lnTo>
                    <a:lnTo>
                      <a:pt x="88" y="107"/>
                    </a:lnTo>
                    <a:lnTo>
                      <a:pt x="77" y="117"/>
                    </a:lnTo>
                    <a:lnTo>
                      <a:pt x="79" y="122"/>
                    </a:lnTo>
                    <a:lnTo>
                      <a:pt x="84" y="121"/>
                    </a:lnTo>
                    <a:lnTo>
                      <a:pt x="89" y="122"/>
                    </a:lnTo>
                    <a:lnTo>
                      <a:pt x="79" y="123"/>
                    </a:lnTo>
                    <a:lnTo>
                      <a:pt x="73" y="119"/>
                    </a:lnTo>
                    <a:lnTo>
                      <a:pt x="77" y="114"/>
                    </a:lnTo>
                    <a:lnTo>
                      <a:pt x="88" y="106"/>
                    </a:lnTo>
                    <a:lnTo>
                      <a:pt x="92" y="102"/>
                    </a:lnTo>
                    <a:lnTo>
                      <a:pt x="102" y="91"/>
                    </a:lnTo>
                    <a:lnTo>
                      <a:pt x="100" y="95"/>
                    </a:lnTo>
                    <a:lnTo>
                      <a:pt x="100" y="100"/>
                    </a:lnTo>
                    <a:lnTo>
                      <a:pt x="103" y="95"/>
                    </a:lnTo>
                    <a:lnTo>
                      <a:pt x="108" y="91"/>
                    </a:lnTo>
                    <a:lnTo>
                      <a:pt x="111" y="84"/>
                    </a:lnTo>
                    <a:lnTo>
                      <a:pt x="107" y="70"/>
                    </a:lnTo>
                    <a:lnTo>
                      <a:pt x="110" y="65"/>
                    </a:lnTo>
                    <a:lnTo>
                      <a:pt x="103" y="69"/>
                    </a:lnTo>
                    <a:lnTo>
                      <a:pt x="103" y="75"/>
                    </a:lnTo>
                    <a:lnTo>
                      <a:pt x="99" y="66"/>
                    </a:lnTo>
                    <a:lnTo>
                      <a:pt x="94" y="69"/>
                    </a:lnTo>
                    <a:lnTo>
                      <a:pt x="94" y="64"/>
                    </a:lnTo>
                    <a:lnTo>
                      <a:pt x="92" y="58"/>
                    </a:lnTo>
                    <a:lnTo>
                      <a:pt x="87" y="60"/>
                    </a:lnTo>
                    <a:lnTo>
                      <a:pt x="81" y="60"/>
                    </a:lnTo>
                    <a:lnTo>
                      <a:pt x="76" y="56"/>
                    </a:lnTo>
                    <a:lnTo>
                      <a:pt x="65" y="54"/>
                    </a:lnTo>
                    <a:lnTo>
                      <a:pt x="60" y="50"/>
                    </a:lnTo>
                    <a:lnTo>
                      <a:pt x="49" y="47"/>
                    </a:lnTo>
                    <a:lnTo>
                      <a:pt x="42" y="42"/>
                    </a:lnTo>
                    <a:lnTo>
                      <a:pt x="38" y="38"/>
                    </a:lnTo>
                    <a:lnTo>
                      <a:pt x="33" y="34"/>
                    </a:lnTo>
                    <a:lnTo>
                      <a:pt x="27" y="30"/>
                    </a:lnTo>
                    <a:lnTo>
                      <a:pt x="18" y="20"/>
                    </a:lnTo>
                    <a:lnTo>
                      <a:pt x="12" y="18"/>
                    </a:lnTo>
                    <a:lnTo>
                      <a:pt x="14" y="24"/>
                    </a:lnTo>
                    <a:lnTo>
                      <a:pt x="12" y="26"/>
                    </a:lnTo>
                    <a:lnTo>
                      <a:pt x="11" y="31"/>
                    </a:lnTo>
                    <a:lnTo>
                      <a:pt x="7" y="37"/>
                    </a:lnTo>
                    <a:lnTo>
                      <a:pt x="7" y="42"/>
                    </a:lnTo>
                    <a:lnTo>
                      <a:pt x="5" y="46"/>
                    </a:lnTo>
                    <a:lnTo>
                      <a:pt x="5" y="51"/>
                    </a:lnTo>
                    <a:lnTo>
                      <a:pt x="7" y="57"/>
                    </a:lnTo>
                    <a:lnTo>
                      <a:pt x="11" y="64"/>
                    </a:lnTo>
                    <a:lnTo>
                      <a:pt x="14" y="73"/>
                    </a:lnTo>
                    <a:lnTo>
                      <a:pt x="14" y="80"/>
                    </a:lnTo>
                    <a:lnTo>
                      <a:pt x="11" y="100"/>
                    </a:lnTo>
                    <a:lnTo>
                      <a:pt x="14" y="114"/>
                    </a:lnTo>
                    <a:lnTo>
                      <a:pt x="12" y="129"/>
                    </a:lnTo>
                    <a:lnTo>
                      <a:pt x="9" y="136"/>
                    </a:lnTo>
                    <a:lnTo>
                      <a:pt x="12" y="137"/>
                    </a:lnTo>
                    <a:lnTo>
                      <a:pt x="14" y="131"/>
                    </a:lnTo>
                    <a:lnTo>
                      <a:pt x="19" y="136"/>
                    </a:lnTo>
                    <a:lnTo>
                      <a:pt x="23" y="141"/>
                    </a:lnTo>
                    <a:lnTo>
                      <a:pt x="28" y="142"/>
                    </a:lnTo>
                    <a:lnTo>
                      <a:pt x="20" y="144"/>
                    </a:lnTo>
                    <a:lnTo>
                      <a:pt x="12" y="148"/>
                    </a:lnTo>
                    <a:lnTo>
                      <a:pt x="11" y="142"/>
                    </a:lnTo>
                    <a:lnTo>
                      <a:pt x="8" y="153"/>
                    </a:lnTo>
                    <a:lnTo>
                      <a:pt x="11" y="159"/>
                    </a:lnTo>
                    <a:lnTo>
                      <a:pt x="11" y="157"/>
                    </a:lnTo>
                    <a:lnTo>
                      <a:pt x="22" y="161"/>
                    </a:lnTo>
                    <a:lnTo>
                      <a:pt x="24" y="167"/>
                    </a:lnTo>
                    <a:lnTo>
                      <a:pt x="22" y="167"/>
                    </a:lnTo>
                    <a:lnTo>
                      <a:pt x="16" y="163"/>
                    </a:lnTo>
                    <a:lnTo>
                      <a:pt x="14" y="168"/>
                    </a:lnTo>
                    <a:lnTo>
                      <a:pt x="15" y="174"/>
                    </a:lnTo>
                    <a:lnTo>
                      <a:pt x="11" y="179"/>
                    </a:lnTo>
                    <a:lnTo>
                      <a:pt x="15" y="184"/>
                    </a:lnTo>
                    <a:lnTo>
                      <a:pt x="14" y="186"/>
                    </a:lnTo>
                    <a:lnTo>
                      <a:pt x="11" y="182"/>
                    </a:lnTo>
                    <a:lnTo>
                      <a:pt x="5" y="182"/>
                    </a:lnTo>
                    <a:lnTo>
                      <a:pt x="8" y="172"/>
                    </a:lnTo>
                    <a:lnTo>
                      <a:pt x="7" y="167"/>
                    </a:lnTo>
                    <a:lnTo>
                      <a:pt x="0" y="193"/>
                    </a:lnTo>
                    <a:lnTo>
                      <a:pt x="5" y="193"/>
                    </a:lnTo>
                    <a:lnTo>
                      <a:pt x="9" y="198"/>
                    </a:lnTo>
                    <a:lnTo>
                      <a:pt x="20" y="195"/>
                    </a:lnTo>
                    <a:lnTo>
                      <a:pt x="23" y="201"/>
                    </a:lnTo>
                    <a:lnTo>
                      <a:pt x="28" y="202"/>
                    </a:lnTo>
                    <a:lnTo>
                      <a:pt x="30" y="202"/>
                    </a:lnTo>
                    <a:lnTo>
                      <a:pt x="33" y="203"/>
                    </a:lnTo>
                    <a:lnTo>
                      <a:pt x="34" y="205"/>
                    </a:lnTo>
                    <a:lnTo>
                      <a:pt x="35" y="209"/>
                    </a:lnTo>
                    <a:lnTo>
                      <a:pt x="41" y="214"/>
                    </a:lnTo>
                    <a:lnTo>
                      <a:pt x="46" y="214"/>
                    </a:lnTo>
                    <a:lnTo>
                      <a:pt x="50" y="216"/>
                    </a:lnTo>
                    <a:lnTo>
                      <a:pt x="53" y="220"/>
                    </a:lnTo>
                    <a:lnTo>
                      <a:pt x="58" y="225"/>
                    </a:lnTo>
                    <a:lnTo>
                      <a:pt x="61" y="236"/>
                    </a:lnTo>
                    <a:lnTo>
                      <a:pt x="58" y="263"/>
                    </a:lnTo>
                    <a:lnTo>
                      <a:pt x="60" y="266"/>
                    </a:lnTo>
                    <a:lnTo>
                      <a:pt x="68" y="270"/>
                    </a:lnTo>
                    <a:lnTo>
                      <a:pt x="73" y="273"/>
                    </a:lnTo>
                    <a:lnTo>
                      <a:pt x="76" y="274"/>
                    </a:lnTo>
                    <a:lnTo>
                      <a:pt x="81" y="277"/>
                    </a:lnTo>
                    <a:lnTo>
                      <a:pt x="87" y="278"/>
                    </a:lnTo>
                    <a:lnTo>
                      <a:pt x="98" y="277"/>
                    </a:lnTo>
                    <a:lnTo>
                      <a:pt x="102" y="275"/>
                    </a:lnTo>
                    <a:lnTo>
                      <a:pt x="107" y="273"/>
                    </a:lnTo>
                    <a:lnTo>
                      <a:pt x="113" y="273"/>
                    </a:lnTo>
                    <a:lnTo>
                      <a:pt x="118" y="274"/>
                    </a:lnTo>
                    <a:lnTo>
                      <a:pt x="127" y="275"/>
                    </a:lnTo>
                    <a:lnTo>
                      <a:pt x="133" y="278"/>
                    </a:lnTo>
                    <a:lnTo>
                      <a:pt x="137" y="279"/>
                    </a:lnTo>
                    <a:lnTo>
                      <a:pt x="144" y="283"/>
                    </a:lnTo>
                    <a:lnTo>
                      <a:pt x="144" y="287"/>
                    </a:lnTo>
                    <a:lnTo>
                      <a:pt x="155" y="287"/>
                    </a:lnTo>
                    <a:lnTo>
                      <a:pt x="160" y="289"/>
                    </a:lnTo>
                    <a:lnTo>
                      <a:pt x="176" y="286"/>
                    </a:lnTo>
                    <a:lnTo>
                      <a:pt x="182" y="287"/>
                    </a:lnTo>
                    <a:lnTo>
                      <a:pt x="187" y="292"/>
                    </a:lnTo>
                    <a:lnTo>
                      <a:pt x="191" y="293"/>
                    </a:lnTo>
                    <a:lnTo>
                      <a:pt x="197" y="293"/>
                    </a:lnTo>
                    <a:lnTo>
                      <a:pt x="207" y="290"/>
                    </a:lnTo>
                    <a:lnTo>
                      <a:pt x="218" y="289"/>
                    </a:lnTo>
                    <a:lnTo>
                      <a:pt x="235" y="289"/>
                    </a:lnTo>
                    <a:lnTo>
                      <a:pt x="240" y="286"/>
                    </a:lnTo>
                    <a:lnTo>
                      <a:pt x="244" y="287"/>
                    </a:lnTo>
                    <a:lnTo>
                      <a:pt x="256" y="289"/>
                    </a:lnTo>
                    <a:lnTo>
                      <a:pt x="262" y="290"/>
                    </a:lnTo>
                    <a:lnTo>
                      <a:pt x="267" y="292"/>
                    </a:lnTo>
                    <a:lnTo>
                      <a:pt x="273" y="287"/>
                    </a:lnTo>
                    <a:lnTo>
                      <a:pt x="324" y="300"/>
                    </a:lnTo>
                    <a:lnTo>
                      <a:pt x="391" y="313"/>
                    </a:lnTo>
                    <a:lnTo>
                      <a:pt x="389" y="309"/>
                    </a:lnTo>
                    <a:lnTo>
                      <a:pt x="391" y="293"/>
                    </a:lnTo>
                    <a:lnTo>
                      <a:pt x="388" y="282"/>
                    </a:lnTo>
                    <a:lnTo>
                      <a:pt x="391" y="277"/>
                    </a:lnTo>
                    <a:lnTo>
                      <a:pt x="392" y="260"/>
                    </a:lnTo>
                    <a:lnTo>
                      <a:pt x="431" y="76"/>
                    </a:lnTo>
                    <a:lnTo>
                      <a:pt x="433" y="73"/>
                    </a:lnTo>
                    <a:lnTo>
                      <a:pt x="381" y="62"/>
                    </a:lnTo>
                    <a:close/>
                    <a:moveTo>
                      <a:pt x="104" y="37"/>
                    </a:moveTo>
                    <a:lnTo>
                      <a:pt x="106" y="31"/>
                    </a:lnTo>
                    <a:lnTo>
                      <a:pt x="102" y="26"/>
                    </a:lnTo>
                    <a:lnTo>
                      <a:pt x="99" y="24"/>
                    </a:lnTo>
                    <a:lnTo>
                      <a:pt x="96" y="31"/>
                    </a:lnTo>
                    <a:lnTo>
                      <a:pt x="99" y="37"/>
                    </a:lnTo>
                    <a:lnTo>
                      <a:pt x="104" y="37"/>
                    </a:lnTo>
                    <a:close/>
                    <a:moveTo>
                      <a:pt x="115" y="24"/>
                    </a:moveTo>
                    <a:lnTo>
                      <a:pt x="118" y="30"/>
                    </a:lnTo>
                    <a:lnTo>
                      <a:pt x="121" y="24"/>
                    </a:lnTo>
                    <a:lnTo>
                      <a:pt x="115" y="20"/>
                    </a:lnTo>
                    <a:lnTo>
                      <a:pt x="113" y="20"/>
                    </a:lnTo>
                    <a:lnTo>
                      <a:pt x="110" y="26"/>
                    </a:lnTo>
                    <a:lnTo>
                      <a:pt x="114" y="30"/>
                    </a:lnTo>
                    <a:lnTo>
                      <a:pt x="115" y="24"/>
                    </a:lnTo>
                    <a:close/>
                    <a:moveTo>
                      <a:pt x="126" y="56"/>
                    </a:moveTo>
                    <a:lnTo>
                      <a:pt x="125" y="50"/>
                    </a:lnTo>
                    <a:lnTo>
                      <a:pt x="123" y="50"/>
                    </a:lnTo>
                    <a:lnTo>
                      <a:pt x="118" y="54"/>
                    </a:lnTo>
                    <a:lnTo>
                      <a:pt x="111" y="60"/>
                    </a:lnTo>
                    <a:lnTo>
                      <a:pt x="114" y="65"/>
                    </a:lnTo>
                    <a:lnTo>
                      <a:pt x="118" y="70"/>
                    </a:lnTo>
                    <a:lnTo>
                      <a:pt x="118" y="76"/>
                    </a:lnTo>
                    <a:lnTo>
                      <a:pt x="119" y="81"/>
                    </a:lnTo>
                    <a:lnTo>
                      <a:pt x="123" y="87"/>
                    </a:lnTo>
                    <a:lnTo>
                      <a:pt x="123" y="89"/>
                    </a:lnTo>
                    <a:lnTo>
                      <a:pt x="129" y="87"/>
                    </a:lnTo>
                    <a:lnTo>
                      <a:pt x="129" y="81"/>
                    </a:lnTo>
                    <a:lnTo>
                      <a:pt x="125" y="77"/>
                    </a:lnTo>
                    <a:lnTo>
                      <a:pt x="119" y="77"/>
                    </a:lnTo>
                    <a:lnTo>
                      <a:pt x="121" y="65"/>
                    </a:lnTo>
                    <a:lnTo>
                      <a:pt x="115" y="60"/>
                    </a:lnTo>
                    <a:lnTo>
                      <a:pt x="121" y="57"/>
                    </a:lnTo>
                    <a:lnTo>
                      <a:pt x="126" y="56"/>
                    </a:lnTo>
                    <a:close/>
                  </a:path>
                </a:pathLst>
              </a:custGeom>
              <a:solidFill>
                <a:srgbClr val="8064A2">
                  <a:lumMod val="60000"/>
                  <a:lumOff val="40000"/>
                </a:srgbClr>
              </a:solidFill>
              <a:ln w="3175">
                <a:solidFill>
                  <a:sysClr val="window" lastClr="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95" name="Rectangle 294"/>
              <p:cNvSpPr>
                <a:spLocks noChangeArrowheads="1"/>
              </p:cNvSpPr>
              <p:nvPr/>
            </p:nvSpPr>
            <p:spPr bwMode="auto">
              <a:xfrm>
                <a:off x="271941" y="217994"/>
                <a:ext cx="203100" cy="189263"/>
              </a:xfrm>
              <a:prstGeom prst="rect">
                <a:avLst/>
              </a:prstGeom>
              <a:noFill/>
              <a:ln w="3175">
                <a:noFill/>
              </a:ln>
              <a:extLst/>
            </p:spPr>
            <p:txBody>
              <a:bodyPr wrap="non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WA</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00" name="Group 199"/>
            <p:cNvGrpSpPr/>
            <p:nvPr/>
          </p:nvGrpSpPr>
          <p:grpSpPr>
            <a:xfrm>
              <a:off x="3324225" y="952500"/>
              <a:ext cx="716338" cy="540742"/>
              <a:chOff x="6350" y="6350"/>
              <a:chExt cx="743894" cy="561585"/>
            </a:xfrm>
            <a:solidFill>
              <a:srgbClr val="6699FF"/>
            </a:solidFill>
          </p:grpSpPr>
          <p:sp>
            <p:nvSpPr>
              <p:cNvPr id="292" name="Freeform 291"/>
              <p:cNvSpPr>
                <a:spLocks/>
              </p:cNvSpPr>
              <p:nvPr/>
            </p:nvSpPr>
            <p:spPr bwMode="auto">
              <a:xfrm>
                <a:off x="6350" y="6350"/>
                <a:ext cx="743894" cy="561585"/>
              </a:xfrm>
              <a:custGeom>
                <a:avLst/>
                <a:gdLst>
                  <a:gd name="T0" fmla="*/ 0 w 453"/>
                  <a:gd name="T1" fmla="*/ 240 h 295"/>
                  <a:gd name="T2" fmla="*/ 12 w 453"/>
                  <a:gd name="T3" fmla="*/ 76 h 295"/>
                  <a:gd name="T4" fmla="*/ 15 w 453"/>
                  <a:gd name="T5" fmla="*/ 70 h 295"/>
                  <a:gd name="T6" fmla="*/ 19 w 453"/>
                  <a:gd name="T7" fmla="*/ 0 h 295"/>
                  <a:gd name="T8" fmla="*/ 120 w 453"/>
                  <a:gd name="T9" fmla="*/ 6 h 295"/>
                  <a:gd name="T10" fmla="*/ 233 w 453"/>
                  <a:gd name="T11" fmla="*/ 11 h 295"/>
                  <a:gd name="T12" fmla="*/ 339 w 453"/>
                  <a:gd name="T13" fmla="*/ 13 h 295"/>
                  <a:gd name="T14" fmla="*/ 444 w 453"/>
                  <a:gd name="T15" fmla="*/ 13 h 295"/>
                  <a:gd name="T16" fmla="*/ 442 w 453"/>
                  <a:gd name="T17" fmla="*/ 24 h 295"/>
                  <a:gd name="T18" fmla="*/ 439 w 453"/>
                  <a:gd name="T19" fmla="*/ 30 h 295"/>
                  <a:gd name="T20" fmla="*/ 434 w 453"/>
                  <a:gd name="T21" fmla="*/ 34 h 295"/>
                  <a:gd name="T22" fmla="*/ 428 w 453"/>
                  <a:gd name="T23" fmla="*/ 38 h 295"/>
                  <a:gd name="T24" fmla="*/ 427 w 453"/>
                  <a:gd name="T25" fmla="*/ 42 h 295"/>
                  <a:gd name="T26" fmla="*/ 431 w 453"/>
                  <a:gd name="T27" fmla="*/ 47 h 295"/>
                  <a:gd name="T28" fmla="*/ 438 w 453"/>
                  <a:gd name="T29" fmla="*/ 58 h 295"/>
                  <a:gd name="T30" fmla="*/ 442 w 453"/>
                  <a:gd name="T31" fmla="*/ 58 h 295"/>
                  <a:gd name="T32" fmla="*/ 447 w 453"/>
                  <a:gd name="T33" fmla="*/ 61 h 295"/>
                  <a:gd name="T34" fmla="*/ 451 w 453"/>
                  <a:gd name="T35" fmla="*/ 66 h 295"/>
                  <a:gd name="T36" fmla="*/ 453 w 453"/>
                  <a:gd name="T37" fmla="*/ 214 h 295"/>
                  <a:gd name="T38" fmla="*/ 443 w 453"/>
                  <a:gd name="T39" fmla="*/ 214 h 295"/>
                  <a:gd name="T40" fmla="*/ 444 w 453"/>
                  <a:gd name="T41" fmla="*/ 219 h 295"/>
                  <a:gd name="T42" fmla="*/ 447 w 453"/>
                  <a:gd name="T43" fmla="*/ 225 h 295"/>
                  <a:gd name="T44" fmla="*/ 447 w 453"/>
                  <a:gd name="T45" fmla="*/ 230 h 295"/>
                  <a:gd name="T46" fmla="*/ 444 w 453"/>
                  <a:gd name="T47" fmla="*/ 232 h 295"/>
                  <a:gd name="T48" fmla="*/ 446 w 453"/>
                  <a:gd name="T49" fmla="*/ 237 h 295"/>
                  <a:gd name="T50" fmla="*/ 451 w 453"/>
                  <a:gd name="T51" fmla="*/ 242 h 295"/>
                  <a:gd name="T52" fmla="*/ 451 w 453"/>
                  <a:gd name="T53" fmla="*/ 248 h 295"/>
                  <a:gd name="T54" fmla="*/ 449 w 453"/>
                  <a:gd name="T55" fmla="*/ 252 h 295"/>
                  <a:gd name="T56" fmla="*/ 449 w 453"/>
                  <a:gd name="T57" fmla="*/ 257 h 295"/>
                  <a:gd name="T58" fmla="*/ 446 w 453"/>
                  <a:gd name="T59" fmla="*/ 268 h 295"/>
                  <a:gd name="T60" fmla="*/ 444 w 453"/>
                  <a:gd name="T61" fmla="*/ 270 h 295"/>
                  <a:gd name="T62" fmla="*/ 442 w 453"/>
                  <a:gd name="T63" fmla="*/ 274 h 295"/>
                  <a:gd name="T64" fmla="*/ 443 w 453"/>
                  <a:gd name="T65" fmla="*/ 279 h 295"/>
                  <a:gd name="T66" fmla="*/ 449 w 453"/>
                  <a:gd name="T67" fmla="*/ 284 h 295"/>
                  <a:gd name="T68" fmla="*/ 450 w 453"/>
                  <a:gd name="T69" fmla="*/ 295 h 295"/>
                  <a:gd name="T70" fmla="*/ 446 w 453"/>
                  <a:gd name="T71" fmla="*/ 294 h 295"/>
                  <a:gd name="T72" fmla="*/ 440 w 453"/>
                  <a:gd name="T73" fmla="*/ 289 h 295"/>
                  <a:gd name="T74" fmla="*/ 438 w 453"/>
                  <a:gd name="T75" fmla="*/ 283 h 295"/>
                  <a:gd name="T76" fmla="*/ 432 w 453"/>
                  <a:gd name="T77" fmla="*/ 282 h 295"/>
                  <a:gd name="T78" fmla="*/ 427 w 453"/>
                  <a:gd name="T79" fmla="*/ 276 h 295"/>
                  <a:gd name="T80" fmla="*/ 423 w 453"/>
                  <a:gd name="T81" fmla="*/ 278 h 295"/>
                  <a:gd name="T82" fmla="*/ 421 w 453"/>
                  <a:gd name="T83" fmla="*/ 275 h 295"/>
                  <a:gd name="T84" fmla="*/ 416 w 453"/>
                  <a:gd name="T85" fmla="*/ 274 h 295"/>
                  <a:gd name="T86" fmla="*/ 411 w 453"/>
                  <a:gd name="T87" fmla="*/ 272 h 295"/>
                  <a:gd name="T88" fmla="*/ 402 w 453"/>
                  <a:gd name="T89" fmla="*/ 266 h 295"/>
                  <a:gd name="T90" fmla="*/ 379 w 453"/>
                  <a:gd name="T91" fmla="*/ 267 h 295"/>
                  <a:gd name="T92" fmla="*/ 369 w 453"/>
                  <a:gd name="T93" fmla="*/ 266 h 295"/>
                  <a:gd name="T94" fmla="*/ 364 w 453"/>
                  <a:gd name="T95" fmla="*/ 271 h 295"/>
                  <a:gd name="T96" fmla="*/ 359 w 453"/>
                  <a:gd name="T97" fmla="*/ 274 h 295"/>
                  <a:gd name="T98" fmla="*/ 337 w 453"/>
                  <a:gd name="T99" fmla="*/ 261 h 295"/>
                  <a:gd name="T100" fmla="*/ 331 w 453"/>
                  <a:gd name="T101" fmla="*/ 255 h 295"/>
                  <a:gd name="T102" fmla="*/ 264 w 453"/>
                  <a:gd name="T103" fmla="*/ 253 h 295"/>
                  <a:gd name="T104" fmla="*/ 165 w 453"/>
                  <a:gd name="T105" fmla="*/ 249 h 295"/>
                  <a:gd name="T106" fmla="*/ 62 w 453"/>
                  <a:gd name="T107" fmla="*/ 244 h 295"/>
                  <a:gd name="T108" fmla="*/ 0 w 453"/>
                  <a:gd name="T109" fmla="*/ 24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3" h="295">
                    <a:moveTo>
                      <a:pt x="0" y="240"/>
                    </a:moveTo>
                    <a:lnTo>
                      <a:pt x="12" y="76"/>
                    </a:lnTo>
                    <a:lnTo>
                      <a:pt x="15" y="70"/>
                    </a:lnTo>
                    <a:lnTo>
                      <a:pt x="19" y="0"/>
                    </a:lnTo>
                    <a:lnTo>
                      <a:pt x="120" y="6"/>
                    </a:lnTo>
                    <a:lnTo>
                      <a:pt x="233" y="11"/>
                    </a:lnTo>
                    <a:lnTo>
                      <a:pt x="339" y="13"/>
                    </a:lnTo>
                    <a:lnTo>
                      <a:pt x="444" y="13"/>
                    </a:lnTo>
                    <a:lnTo>
                      <a:pt x="442" y="24"/>
                    </a:lnTo>
                    <a:lnTo>
                      <a:pt x="439" y="30"/>
                    </a:lnTo>
                    <a:lnTo>
                      <a:pt x="434" y="34"/>
                    </a:lnTo>
                    <a:lnTo>
                      <a:pt x="428" y="38"/>
                    </a:lnTo>
                    <a:lnTo>
                      <a:pt x="427" y="42"/>
                    </a:lnTo>
                    <a:lnTo>
                      <a:pt x="431" y="47"/>
                    </a:lnTo>
                    <a:lnTo>
                      <a:pt x="438" y="58"/>
                    </a:lnTo>
                    <a:lnTo>
                      <a:pt x="442" y="58"/>
                    </a:lnTo>
                    <a:lnTo>
                      <a:pt x="447" y="61"/>
                    </a:lnTo>
                    <a:lnTo>
                      <a:pt x="451" y="66"/>
                    </a:lnTo>
                    <a:lnTo>
                      <a:pt x="453" y="214"/>
                    </a:lnTo>
                    <a:lnTo>
                      <a:pt x="443" y="214"/>
                    </a:lnTo>
                    <a:lnTo>
                      <a:pt x="444" y="219"/>
                    </a:lnTo>
                    <a:lnTo>
                      <a:pt x="447" y="225"/>
                    </a:lnTo>
                    <a:lnTo>
                      <a:pt x="447" y="230"/>
                    </a:lnTo>
                    <a:lnTo>
                      <a:pt x="444" y="232"/>
                    </a:lnTo>
                    <a:lnTo>
                      <a:pt x="446" y="237"/>
                    </a:lnTo>
                    <a:lnTo>
                      <a:pt x="451" y="242"/>
                    </a:lnTo>
                    <a:lnTo>
                      <a:pt x="451" y="248"/>
                    </a:lnTo>
                    <a:lnTo>
                      <a:pt x="449" y="252"/>
                    </a:lnTo>
                    <a:lnTo>
                      <a:pt x="449" y="257"/>
                    </a:lnTo>
                    <a:lnTo>
                      <a:pt x="446" y="268"/>
                    </a:lnTo>
                    <a:lnTo>
                      <a:pt x="444" y="270"/>
                    </a:lnTo>
                    <a:lnTo>
                      <a:pt x="442" y="274"/>
                    </a:lnTo>
                    <a:lnTo>
                      <a:pt x="443" y="279"/>
                    </a:lnTo>
                    <a:lnTo>
                      <a:pt x="449" y="284"/>
                    </a:lnTo>
                    <a:lnTo>
                      <a:pt x="450" y="295"/>
                    </a:lnTo>
                    <a:lnTo>
                      <a:pt x="446" y="294"/>
                    </a:lnTo>
                    <a:lnTo>
                      <a:pt x="440" y="289"/>
                    </a:lnTo>
                    <a:lnTo>
                      <a:pt x="438" y="283"/>
                    </a:lnTo>
                    <a:lnTo>
                      <a:pt x="432" y="282"/>
                    </a:lnTo>
                    <a:lnTo>
                      <a:pt x="427" y="276"/>
                    </a:lnTo>
                    <a:lnTo>
                      <a:pt x="423" y="278"/>
                    </a:lnTo>
                    <a:lnTo>
                      <a:pt x="421" y="275"/>
                    </a:lnTo>
                    <a:lnTo>
                      <a:pt x="416" y="274"/>
                    </a:lnTo>
                    <a:lnTo>
                      <a:pt x="411" y="272"/>
                    </a:lnTo>
                    <a:lnTo>
                      <a:pt x="402" y="266"/>
                    </a:lnTo>
                    <a:lnTo>
                      <a:pt x="379" y="267"/>
                    </a:lnTo>
                    <a:lnTo>
                      <a:pt x="369" y="266"/>
                    </a:lnTo>
                    <a:lnTo>
                      <a:pt x="364" y="271"/>
                    </a:lnTo>
                    <a:lnTo>
                      <a:pt x="359" y="274"/>
                    </a:lnTo>
                    <a:lnTo>
                      <a:pt x="337" y="261"/>
                    </a:lnTo>
                    <a:lnTo>
                      <a:pt x="331" y="255"/>
                    </a:lnTo>
                    <a:lnTo>
                      <a:pt x="264" y="253"/>
                    </a:lnTo>
                    <a:lnTo>
                      <a:pt x="165" y="249"/>
                    </a:lnTo>
                    <a:lnTo>
                      <a:pt x="62" y="244"/>
                    </a:lnTo>
                    <a:lnTo>
                      <a:pt x="0" y="240"/>
                    </a:lnTo>
                  </a:path>
                </a:pathLst>
              </a:custGeom>
              <a:grpFill/>
              <a:ln w="4763">
                <a:no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93" name="Rectangle 292"/>
              <p:cNvSpPr>
                <a:spLocks noChangeArrowheads="1"/>
              </p:cNvSpPr>
              <p:nvPr/>
            </p:nvSpPr>
            <p:spPr bwMode="auto">
              <a:xfrm>
                <a:off x="220909" y="170932"/>
                <a:ext cx="290195" cy="154940"/>
              </a:xfrm>
              <a:prstGeom prst="rect">
                <a:avLst/>
              </a:prstGeom>
              <a:grp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SD</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01" name="Group 200"/>
            <p:cNvGrpSpPr/>
            <p:nvPr/>
          </p:nvGrpSpPr>
          <p:grpSpPr>
            <a:xfrm>
              <a:off x="3305175" y="1390650"/>
              <a:ext cx="845674" cy="481809"/>
              <a:chOff x="0" y="0"/>
              <a:chExt cx="878550" cy="500667"/>
            </a:xfrm>
            <a:solidFill>
              <a:srgbClr val="6699FF"/>
            </a:solidFill>
          </p:grpSpPr>
          <p:sp>
            <p:nvSpPr>
              <p:cNvPr id="290" name="Freeform 289"/>
              <p:cNvSpPr>
                <a:spLocks/>
              </p:cNvSpPr>
              <p:nvPr/>
            </p:nvSpPr>
            <p:spPr bwMode="auto">
              <a:xfrm>
                <a:off x="0" y="0"/>
                <a:ext cx="878550" cy="500667"/>
              </a:xfrm>
              <a:custGeom>
                <a:avLst/>
                <a:gdLst>
                  <a:gd name="T0" fmla="*/ 11 w 535"/>
                  <a:gd name="T1" fmla="*/ 0 h 263"/>
                  <a:gd name="T2" fmla="*/ 176 w 535"/>
                  <a:gd name="T3" fmla="*/ 9 h 263"/>
                  <a:gd name="T4" fmla="*/ 342 w 535"/>
                  <a:gd name="T5" fmla="*/ 15 h 263"/>
                  <a:gd name="T6" fmla="*/ 370 w 535"/>
                  <a:gd name="T7" fmla="*/ 34 h 263"/>
                  <a:gd name="T8" fmla="*/ 380 w 535"/>
                  <a:gd name="T9" fmla="*/ 26 h 263"/>
                  <a:gd name="T10" fmla="*/ 413 w 535"/>
                  <a:gd name="T11" fmla="*/ 26 h 263"/>
                  <a:gd name="T12" fmla="*/ 427 w 535"/>
                  <a:gd name="T13" fmla="*/ 34 h 263"/>
                  <a:gd name="T14" fmla="*/ 434 w 535"/>
                  <a:gd name="T15" fmla="*/ 38 h 263"/>
                  <a:gd name="T16" fmla="*/ 443 w 535"/>
                  <a:gd name="T17" fmla="*/ 42 h 263"/>
                  <a:gd name="T18" fmla="*/ 451 w 535"/>
                  <a:gd name="T19" fmla="*/ 49 h 263"/>
                  <a:gd name="T20" fmla="*/ 461 w 535"/>
                  <a:gd name="T21" fmla="*/ 55 h 263"/>
                  <a:gd name="T22" fmla="*/ 468 w 535"/>
                  <a:gd name="T23" fmla="*/ 62 h 263"/>
                  <a:gd name="T24" fmla="*/ 469 w 535"/>
                  <a:gd name="T25" fmla="*/ 72 h 263"/>
                  <a:gd name="T26" fmla="*/ 470 w 535"/>
                  <a:gd name="T27" fmla="*/ 81 h 263"/>
                  <a:gd name="T28" fmla="*/ 474 w 535"/>
                  <a:gd name="T29" fmla="*/ 92 h 263"/>
                  <a:gd name="T30" fmla="*/ 483 w 535"/>
                  <a:gd name="T31" fmla="*/ 107 h 263"/>
                  <a:gd name="T32" fmla="*/ 487 w 535"/>
                  <a:gd name="T33" fmla="*/ 116 h 263"/>
                  <a:gd name="T34" fmla="*/ 485 w 535"/>
                  <a:gd name="T35" fmla="*/ 127 h 263"/>
                  <a:gd name="T36" fmla="*/ 487 w 535"/>
                  <a:gd name="T37" fmla="*/ 134 h 263"/>
                  <a:gd name="T38" fmla="*/ 491 w 535"/>
                  <a:gd name="T39" fmla="*/ 139 h 263"/>
                  <a:gd name="T40" fmla="*/ 495 w 535"/>
                  <a:gd name="T41" fmla="*/ 148 h 263"/>
                  <a:gd name="T42" fmla="*/ 498 w 535"/>
                  <a:gd name="T43" fmla="*/ 160 h 263"/>
                  <a:gd name="T44" fmla="*/ 500 w 535"/>
                  <a:gd name="T45" fmla="*/ 171 h 263"/>
                  <a:gd name="T46" fmla="*/ 503 w 535"/>
                  <a:gd name="T47" fmla="*/ 188 h 263"/>
                  <a:gd name="T48" fmla="*/ 506 w 535"/>
                  <a:gd name="T49" fmla="*/ 207 h 263"/>
                  <a:gd name="T50" fmla="*/ 507 w 535"/>
                  <a:gd name="T51" fmla="*/ 218 h 263"/>
                  <a:gd name="T52" fmla="*/ 515 w 535"/>
                  <a:gd name="T53" fmla="*/ 233 h 263"/>
                  <a:gd name="T54" fmla="*/ 525 w 535"/>
                  <a:gd name="T55" fmla="*/ 241 h 263"/>
                  <a:gd name="T56" fmla="*/ 530 w 535"/>
                  <a:gd name="T57" fmla="*/ 252 h 263"/>
                  <a:gd name="T58" fmla="*/ 535 w 535"/>
                  <a:gd name="T59" fmla="*/ 261 h 263"/>
                  <a:gd name="T60" fmla="*/ 350 w 535"/>
                  <a:gd name="T61" fmla="*/ 263 h 263"/>
                  <a:gd name="T62" fmla="*/ 118 w 535"/>
                  <a:gd name="T63" fmla="*/ 255 h 263"/>
                  <a:gd name="T64" fmla="*/ 116 w 535"/>
                  <a:gd name="T65" fmla="*/ 172 h 263"/>
                  <a:gd name="T66" fmla="*/ 0 w 535"/>
                  <a:gd name="T67" fmla="*/ 16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5" h="263">
                    <a:moveTo>
                      <a:pt x="0" y="164"/>
                    </a:moveTo>
                    <a:lnTo>
                      <a:pt x="11" y="0"/>
                    </a:lnTo>
                    <a:lnTo>
                      <a:pt x="73" y="4"/>
                    </a:lnTo>
                    <a:lnTo>
                      <a:pt x="176" y="9"/>
                    </a:lnTo>
                    <a:lnTo>
                      <a:pt x="275" y="13"/>
                    </a:lnTo>
                    <a:lnTo>
                      <a:pt x="342" y="15"/>
                    </a:lnTo>
                    <a:lnTo>
                      <a:pt x="348" y="21"/>
                    </a:lnTo>
                    <a:lnTo>
                      <a:pt x="370" y="34"/>
                    </a:lnTo>
                    <a:lnTo>
                      <a:pt x="375" y="31"/>
                    </a:lnTo>
                    <a:lnTo>
                      <a:pt x="380" y="26"/>
                    </a:lnTo>
                    <a:lnTo>
                      <a:pt x="390" y="27"/>
                    </a:lnTo>
                    <a:lnTo>
                      <a:pt x="413" y="26"/>
                    </a:lnTo>
                    <a:lnTo>
                      <a:pt x="422" y="32"/>
                    </a:lnTo>
                    <a:lnTo>
                      <a:pt x="427" y="34"/>
                    </a:lnTo>
                    <a:lnTo>
                      <a:pt x="432" y="35"/>
                    </a:lnTo>
                    <a:lnTo>
                      <a:pt x="434" y="38"/>
                    </a:lnTo>
                    <a:lnTo>
                      <a:pt x="438" y="36"/>
                    </a:lnTo>
                    <a:lnTo>
                      <a:pt x="443" y="42"/>
                    </a:lnTo>
                    <a:lnTo>
                      <a:pt x="449" y="43"/>
                    </a:lnTo>
                    <a:lnTo>
                      <a:pt x="451" y="49"/>
                    </a:lnTo>
                    <a:lnTo>
                      <a:pt x="457" y="54"/>
                    </a:lnTo>
                    <a:lnTo>
                      <a:pt x="461" y="55"/>
                    </a:lnTo>
                    <a:lnTo>
                      <a:pt x="466" y="57"/>
                    </a:lnTo>
                    <a:lnTo>
                      <a:pt x="468" y="62"/>
                    </a:lnTo>
                    <a:lnTo>
                      <a:pt x="466" y="66"/>
                    </a:lnTo>
                    <a:lnTo>
                      <a:pt x="469" y="72"/>
                    </a:lnTo>
                    <a:lnTo>
                      <a:pt x="470" y="77"/>
                    </a:lnTo>
                    <a:lnTo>
                      <a:pt x="470" y="81"/>
                    </a:lnTo>
                    <a:lnTo>
                      <a:pt x="474" y="87"/>
                    </a:lnTo>
                    <a:lnTo>
                      <a:pt x="474" y="92"/>
                    </a:lnTo>
                    <a:lnTo>
                      <a:pt x="483" y="101"/>
                    </a:lnTo>
                    <a:lnTo>
                      <a:pt x="483" y="107"/>
                    </a:lnTo>
                    <a:lnTo>
                      <a:pt x="485" y="112"/>
                    </a:lnTo>
                    <a:lnTo>
                      <a:pt x="487" y="116"/>
                    </a:lnTo>
                    <a:lnTo>
                      <a:pt x="485" y="122"/>
                    </a:lnTo>
                    <a:lnTo>
                      <a:pt x="485" y="127"/>
                    </a:lnTo>
                    <a:lnTo>
                      <a:pt x="487" y="133"/>
                    </a:lnTo>
                    <a:lnTo>
                      <a:pt x="487" y="134"/>
                    </a:lnTo>
                    <a:lnTo>
                      <a:pt x="491" y="134"/>
                    </a:lnTo>
                    <a:lnTo>
                      <a:pt x="491" y="139"/>
                    </a:lnTo>
                    <a:lnTo>
                      <a:pt x="496" y="142"/>
                    </a:lnTo>
                    <a:lnTo>
                      <a:pt x="495" y="148"/>
                    </a:lnTo>
                    <a:lnTo>
                      <a:pt x="499" y="153"/>
                    </a:lnTo>
                    <a:lnTo>
                      <a:pt x="498" y="160"/>
                    </a:lnTo>
                    <a:lnTo>
                      <a:pt x="500" y="165"/>
                    </a:lnTo>
                    <a:lnTo>
                      <a:pt x="500" y="171"/>
                    </a:lnTo>
                    <a:lnTo>
                      <a:pt x="500" y="177"/>
                    </a:lnTo>
                    <a:lnTo>
                      <a:pt x="503" y="188"/>
                    </a:lnTo>
                    <a:lnTo>
                      <a:pt x="500" y="203"/>
                    </a:lnTo>
                    <a:lnTo>
                      <a:pt x="506" y="207"/>
                    </a:lnTo>
                    <a:lnTo>
                      <a:pt x="507" y="213"/>
                    </a:lnTo>
                    <a:lnTo>
                      <a:pt x="507" y="218"/>
                    </a:lnTo>
                    <a:lnTo>
                      <a:pt x="511" y="224"/>
                    </a:lnTo>
                    <a:lnTo>
                      <a:pt x="515" y="233"/>
                    </a:lnTo>
                    <a:lnTo>
                      <a:pt x="519" y="238"/>
                    </a:lnTo>
                    <a:lnTo>
                      <a:pt x="525" y="241"/>
                    </a:lnTo>
                    <a:lnTo>
                      <a:pt x="526" y="247"/>
                    </a:lnTo>
                    <a:lnTo>
                      <a:pt x="530" y="252"/>
                    </a:lnTo>
                    <a:lnTo>
                      <a:pt x="529" y="257"/>
                    </a:lnTo>
                    <a:lnTo>
                      <a:pt x="535" y="261"/>
                    </a:lnTo>
                    <a:lnTo>
                      <a:pt x="431" y="263"/>
                    </a:lnTo>
                    <a:lnTo>
                      <a:pt x="350" y="263"/>
                    </a:lnTo>
                    <a:lnTo>
                      <a:pt x="196" y="259"/>
                    </a:lnTo>
                    <a:lnTo>
                      <a:pt x="118" y="255"/>
                    </a:lnTo>
                    <a:lnTo>
                      <a:pt x="122" y="175"/>
                    </a:lnTo>
                    <a:lnTo>
                      <a:pt x="116" y="172"/>
                    </a:lnTo>
                    <a:lnTo>
                      <a:pt x="55" y="168"/>
                    </a:lnTo>
                    <a:lnTo>
                      <a:pt x="0" y="164"/>
                    </a:lnTo>
                  </a:path>
                </a:pathLst>
              </a:custGeom>
              <a:grpFill/>
              <a:ln w="4763">
                <a:solidFill>
                  <a:srgbClr val="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91" name="Rectangle 290"/>
              <p:cNvSpPr>
                <a:spLocks noChangeArrowheads="1"/>
              </p:cNvSpPr>
              <p:nvPr/>
            </p:nvSpPr>
            <p:spPr bwMode="auto">
              <a:xfrm>
                <a:off x="284391" y="177109"/>
                <a:ext cx="288403" cy="155029"/>
              </a:xfrm>
              <a:prstGeom prst="rect">
                <a:avLst/>
              </a:prstGeom>
              <a:grp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NE</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02" name="Group 201"/>
            <p:cNvGrpSpPr/>
            <p:nvPr/>
          </p:nvGrpSpPr>
          <p:grpSpPr>
            <a:xfrm>
              <a:off x="3467100" y="1857375"/>
              <a:ext cx="755786" cy="468969"/>
              <a:chOff x="0" y="0"/>
              <a:chExt cx="784948" cy="487341"/>
            </a:xfrm>
          </p:grpSpPr>
          <p:sp>
            <p:nvSpPr>
              <p:cNvPr id="288" name="Freeform 287">
                <a:hlinkClick r:id="rId21"/>
              </p:cNvPr>
              <p:cNvSpPr>
                <a:spLocks/>
              </p:cNvSpPr>
              <p:nvPr/>
            </p:nvSpPr>
            <p:spPr bwMode="auto">
              <a:xfrm>
                <a:off x="0" y="0"/>
                <a:ext cx="784948" cy="487341"/>
              </a:xfrm>
              <a:custGeom>
                <a:avLst/>
                <a:gdLst>
                  <a:gd name="T0" fmla="*/ 0 w 478"/>
                  <a:gd name="T1" fmla="*/ 248 h 256"/>
                  <a:gd name="T2" fmla="*/ 12 w 478"/>
                  <a:gd name="T3" fmla="*/ 0 h 256"/>
                  <a:gd name="T4" fmla="*/ 90 w 478"/>
                  <a:gd name="T5" fmla="*/ 4 h 256"/>
                  <a:gd name="T6" fmla="*/ 244 w 478"/>
                  <a:gd name="T7" fmla="*/ 8 h 256"/>
                  <a:gd name="T8" fmla="*/ 325 w 478"/>
                  <a:gd name="T9" fmla="*/ 8 h 256"/>
                  <a:gd name="T10" fmla="*/ 429 w 478"/>
                  <a:gd name="T11" fmla="*/ 6 h 256"/>
                  <a:gd name="T12" fmla="*/ 444 w 478"/>
                  <a:gd name="T13" fmla="*/ 17 h 256"/>
                  <a:gd name="T14" fmla="*/ 448 w 478"/>
                  <a:gd name="T15" fmla="*/ 15 h 256"/>
                  <a:gd name="T16" fmla="*/ 453 w 478"/>
                  <a:gd name="T17" fmla="*/ 16 h 256"/>
                  <a:gd name="T18" fmla="*/ 457 w 478"/>
                  <a:gd name="T19" fmla="*/ 21 h 256"/>
                  <a:gd name="T20" fmla="*/ 458 w 478"/>
                  <a:gd name="T21" fmla="*/ 27 h 256"/>
                  <a:gd name="T22" fmla="*/ 457 w 478"/>
                  <a:gd name="T23" fmla="*/ 28 h 256"/>
                  <a:gd name="T24" fmla="*/ 451 w 478"/>
                  <a:gd name="T25" fmla="*/ 28 h 256"/>
                  <a:gd name="T26" fmla="*/ 450 w 478"/>
                  <a:gd name="T27" fmla="*/ 34 h 256"/>
                  <a:gd name="T28" fmla="*/ 443 w 478"/>
                  <a:gd name="T29" fmla="*/ 42 h 256"/>
                  <a:gd name="T30" fmla="*/ 446 w 478"/>
                  <a:gd name="T31" fmla="*/ 47 h 256"/>
                  <a:gd name="T32" fmla="*/ 450 w 478"/>
                  <a:gd name="T33" fmla="*/ 54 h 256"/>
                  <a:gd name="T34" fmla="*/ 457 w 478"/>
                  <a:gd name="T35" fmla="*/ 58 h 256"/>
                  <a:gd name="T36" fmla="*/ 457 w 478"/>
                  <a:gd name="T37" fmla="*/ 63 h 256"/>
                  <a:gd name="T38" fmla="*/ 465 w 478"/>
                  <a:gd name="T39" fmla="*/ 73 h 256"/>
                  <a:gd name="T40" fmla="*/ 469 w 478"/>
                  <a:gd name="T41" fmla="*/ 74 h 256"/>
                  <a:gd name="T42" fmla="*/ 474 w 478"/>
                  <a:gd name="T43" fmla="*/ 78 h 256"/>
                  <a:gd name="T44" fmla="*/ 478 w 478"/>
                  <a:gd name="T45" fmla="*/ 253 h 256"/>
                  <a:gd name="T46" fmla="*/ 398 w 478"/>
                  <a:gd name="T47" fmla="*/ 256 h 256"/>
                  <a:gd name="T48" fmla="*/ 250 w 478"/>
                  <a:gd name="T49" fmla="*/ 256 h 256"/>
                  <a:gd name="T50" fmla="*/ 103 w 478"/>
                  <a:gd name="T51" fmla="*/ 252 h 256"/>
                  <a:gd name="T52" fmla="*/ 0 w 478"/>
                  <a:gd name="T53" fmla="*/ 24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8" h="256">
                    <a:moveTo>
                      <a:pt x="0" y="248"/>
                    </a:moveTo>
                    <a:lnTo>
                      <a:pt x="12" y="0"/>
                    </a:lnTo>
                    <a:lnTo>
                      <a:pt x="90" y="4"/>
                    </a:lnTo>
                    <a:lnTo>
                      <a:pt x="244" y="8"/>
                    </a:lnTo>
                    <a:lnTo>
                      <a:pt x="325" y="8"/>
                    </a:lnTo>
                    <a:lnTo>
                      <a:pt x="429" y="6"/>
                    </a:lnTo>
                    <a:lnTo>
                      <a:pt x="444" y="17"/>
                    </a:lnTo>
                    <a:lnTo>
                      <a:pt x="448" y="15"/>
                    </a:lnTo>
                    <a:lnTo>
                      <a:pt x="453" y="16"/>
                    </a:lnTo>
                    <a:lnTo>
                      <a:pt x="457" y="21"/>
                    </a:lnTo>
                    <a:lnTo>
                      <a:pt x="458" y="27"/>
                    </a:lnTo>
                    <a:lnTo>
                      <a:pt x="457" y="28"/>
                    </a:lnTo>
                    <a:lnTo>
                      <a:pt x="451" y="28"/>
                    </a:lnTo>
                    <a:lnTo>
                      <a:pt x="450" y="34"/>
                    </a:lnTo>
                    <a:lnTo>
                      <a:pt x="443" y="42"/>
                    </a:lnTo>
                    <a:lnTo>
                      <a:pt x="446" y="47"/>
                    </a:lnTo>
                    <a:lnTo>
                      <a:pt x="450" y="54"/>
                    </a:lnTo>
                    <a:lnTo>
                      <a:pt x="457" y="58"/>
                    </a:lnTo>
                    <a:lnTo>
                      <a:pt x="457" y="63"/>
                    </a:lnTo>
                    <a:lnTo>
                      <a:pt x="465" y="73"/>
                    </a:lnTo>
                    <a:lnTo>
                      <a:pt x="469" y="74"/>
                    </a:lnTo>
                    <a:lnTo>
                      <a:pt x="474" y="78"/>
                    </a:lnTo>
                    <a:lnTo>
                      <a:pt x="478" y="253"/>
                    </a:lnTo>
                    <a:lnTo>
                      <a:pt x="398" y="256"/>
                    </a:lnTo>
                    <a:lnTo>
                      <a:pt x="250" y="256"/>
                    </a:lnTo>
                    <a:lnTo>
                      <a:pt x="103" y="252"/>
                    </a:lnTo>
                    <a:lnTo>
                      <a:pt x="0" y="248"/>
                    </a:lnTo>
                  </a:path>
                </a:pathLst>
              </a:custGeom>
              <a:solidFill>
                <a:srgbClr val="6699FF"/>
              </a:solidFill>
              <a:ln w="3175">
                <a:solidFill>
                  <a:sysClr val="window" lastClr="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89" name="Rectangle 288"/>
              <p:cNvSpPr>
                <a:spLocks noChangeArrowheads="1"/>
              </p:cNvSpPr>
              <p:nvPr/>
            </p:nvSpPr>
            <p:spPr bwMode="auto">
              <a:xfrm>
                <a:off x="233549" y="151536"/>
                <a:ext cx="289592" cy="155034"/>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KS</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03" name="Group 202"/>
            <p:cNvGrpSpPr/>
            <p:nvPr/>
          </p:nvGrpSpPr>
          <p:grpSpPr>
            <a:xfrm>
              <a:off x="2657475" y="2238375"/>
              <a:ext cx="709926" cy="859674"/>
              <a:chOff x="0" y="0"/>
              <a:chExt cx="737325" cy="892825"/>
            </a:xfrm>
          </p:grpSpPr>
          <p:sp>
            <p:nvSpPr>
              <p:cNvPr id="286" name="Freeform 285"/>
              <p:cNvSpPr>
                <a:spLocks/>
              </p:cNvSpPr>
              <p:nvPr/>
            </p:nvSpPr>
            <p:spPr bwMode="auto">
              <a:xfrm>
                <a:off x="0" y="0"/>
                <a:ext cx="737325" cy="892825"/>
              </a:xfrm>
              <a:custGeom>
                <a:avLst/>
                <a:gdLst>
                  <a:gd name="T0" fmla="*/ 0 w 449"/>
                  <a:gd name="T1" fmla="*/ 463 h 469"/>
                  <a:gd name="T2" fmla="*/ 0 w 449"/>
                  <a:gd name="T3" fmla="*/ 460 h 469"/>
                  <a:gd name="T4" fmla="*/ 58 w 449"/>
                  <a:gd name="T5" fmla="*/ 0 h 469"/>
                  <a:gd name="T6" fmla="*/ 165 w 449"/>
                  <a:gd name="T7" fmla="*/ 12 h 469"/>
                  <a:gd name="T8" fmla="*/ 260 w 449"/>
                  <a:gd name="T9" fmla="*/ 22 h 469"/>
                  <a:gd name="T10" fmla="*/ 376 w 449"/>
                  <a:gd name="T11" fmla="*/ 31 h 469"/>
                  <a:gd name="T12" fmla="*/ 449 w 449"/>
                  <a:gd name="T13" fmla="*/ 37 h 469"/>
                  <a:gd name="T14" fmla="*/ 446 w 449"/>
                  <a:gd name="T15" fmla="*/ 77 h 469"/>
                  <a:gd name="T16" fmla="*/ 443 w 449"/>
                  <a:gd name="T17" fmla="*/ 79 h 469"/>
                  <a:gd name="T18" fmla="*/ 442 w 449"/>
                  <a:gd name="T19" fmla="*/ 84 h 469"/>
                  <a:gd name="T20" fmla="*/ 431 w 449"/>
                  <a:gd name="T21" fmla="*/ 282 h 469"/>
                  <a:gd name="T22" fmla="*/ 424 w 449"/>
                  <a:gd name="T23" fmla="*/ 357 h 469"/>
                  <a:gd name="T24" fmla="*/ 419 w 449"/>
                  <a:gd name="T25" fmla="*/ 442 h 469"/>
                  <a:gd name="T26" fmla="*/ 414 w 449"/>
                  <a:gd name="T27" fmla="*/ 448 h 469"/>
                  <a:gd name="T28" fmla="*/ 411 w 449"/>
                  <a:gd name="T29" fmla="*/ 448 h 469"/>
                  <a:gd name="T30" fmla="*/ 351 w 449"/>
                  <a:gd name="T31" fmla="*/ 444 h 469"/>
                  <a:gd name="T32" fmla="*/ 290 w 449"/>
                  <a:gd name="T33" fmla="*/ 438 h 469"/>
                  <a:gd name="T34" fmla="*/ 222 w 449"/>
                  <a:gd name="T35" fmla="*/ 433 h 469"/>
                  <a:gd name="T36" fmla="*/ 171 w 449"/>
                  <a:gd name="T37" fmla="*/ 427 h 469"/>
                  <a:gd name="T38" fmla="*/ 171 w 449"/>
                  <a:gd name="T39" fmla="*/ 430 h 469"/>
                  <a:gd name="T40" fmla="*/ 173 w 449"/>
                  <a:gd name="T41" fmla="*/ 440 h 469"/>
                  <a:gd name="T42" fmla="*/ 176 w 449"/>
                  <a:gd name="T43" fmla="*/ 444 h 469"/>
                  <a:gd name="T44" fmla="*/ 176 w 449"/>
                  <a:gd name="T45" fmla="*/ 446 h 469"/>
                  <a:gd name="T46" fmla="*/ 176 w 449"/>
                  <a:gd name="T47" fmla="*/ 446 h 469"/>
                  <a:gd name="T48" fmla="*/ 64 w 449"/>
                  <a:gd name="T49" fmla="*/ 434 h 469"/>
                  <a:gd name="T50" fmla="*/ 61 w 449"/>
                  <a:gd name="T51" fmla="*/ 441 h 469"/>
                  <a:gd name="T52" fmla="*/ 58 w 449"/>
                  <a:gd name="T53" fmla="*/ 468 h 469"/>
                  <a:gd name="T54" fmla="*/ 53 w 449"/>
                  <a:gd name="T55" fmla="*/ 469 h 469"/>
                  <a:gd name="T56" fmla="*/ 0 w 449"/>
                  <a:gd name="T57" fmla="*/ 463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9" h="469">
                    <a:moveTo>
                      <a:pt x="0" y="463"/>
                    </a:moveTo>
                    <a:lnTo>
                      <a:pt x="0" y="460"/>
                    </a:lnTo>
                    <a:lnTo>
                      <a:pt x="58" y="0"/>
                    </a:lnTo>
                    <a:lnTo>
                      <a:pt x="165" y="12"/>
                    </a:lnTo>
                    <a:lnTo>
                      <a:pt x="260" y="22"/>
                    </a:lnTo>
                    <a:lnTo>
                      <a:pt x="376" y="31"/>
                    </a:lnTo>
                    <a:lnTo>
                      <a:pt x="449" y="37"/>
                    </a:lnTo>
                    <a:lnTo>
                      <a:pt x="446" y="77"/>
                    </a:lnTo>
                    <a:lnTo>
                      <a:pt x="443" y="79"/>
                    </a:lnTo>
                    <a:lnTo>
                      <a:pt x="442" y="84"/>
                    </a:lnTo>
                    <a:lnTo>
                      <a:pt x="431" y="282"/>
                    </a:lnTo>
                    <a:lnTo>
                      <a:pt x="424" y="357"/>
                    </a:lnTo>
                    <a:lnTo>
                      <a:pt x="419" y="442"/>
                    </a:lnTo>
                    <a:lnTo>
                      <a:pt x="414" y="448"/>
                    </a:lnTo>
                    <a:lnTo>
                      <a:pt x="411" y="448"/>
                    </a:lnTo>
                    <a:lnTo>
                      <a:pt x="351" y="444"/>
                    </a:lnTo>
                    <a:lnTo>
                      <a:pt x="290" y="438"/>
                    </a:lnTo>
                    <a:lnTo>
                      <a:pt x="222" y="433"/>
                    </a:lnTo>
                    <a:lnTo>
                      <a:pt x="171" y="427"/>
                    </a:lnTo>
                    <a:lnTo>
                      <a:pt x="171" y="430"/>
                    </a:lnTo>
                    <a:lnTo>
                      <a:pt x="173" y="440"/>
                    </a:lnTo>
                    <a:lnTo>
                      <a:pt x="176" y="444"/>
                    </a:lnTo>
                    <a:lnTo>
                      <a:pt x="176" y="446"/>
                    </a:lnTo>
                    <a:lnTo>
                      <a:pt x="176" y="446"/>
                    </a:lnTo>
                    <a:lnTo>
                      <a:pt x="64" y="434"/>
                    </a:lnTo>
                    <a:lnTo>
                      <a:pt x="61" y="441"/>
                    </a:lnTo>
                    <a:lnTo>
                      <a:pt x="58" y="468"/>
                    </a:lnTo>
                    <a:lnTo>
                      <a:pt x="53" y="469"/>
                    </a:lnTo>
                    <a:lnTo>
                      <a:pt x="0" y="463"/>
                    </a:lnTo>
                  </a:path>
                </a:pathLst>
              </a:custGeom>
              <a:solidFill>
                <a:srgbClr val="6699FF"/>
              </a:solidFill>
              <a:ln w="4763">
                <a:solidFill>
                  <a:srgbClr val="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87" name="Rectangle 286"/>
              <p:cNvSpPr>
                <a:spLocks noChangeArrowheads="1"/>
              </p:cNvSpPr>
              <p:nvPr/>
            </p:nvSpPr>
            <p:spPr bwMode="auto">
              <a:xfrm>
                <a:off x="221025" y="354517"/>
                <a:ext cx="280594" cy="154943"/>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NM</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04" name="Group 203"/>
            <p:cNvGrpSpPr/>
            <p:nvPr/>
          </p:nvGrpSpPr>
          <p:grpSpPr>
            <a:xfrm>
              <a:off x="2247900" y="1419225"/>
              <a:ext cx="572343" cy="833994"/>
              <a:chOff x="6350" y="6350"/>
              <a:chExt cx="594458" cy="866173"/>
            </a:xfrm>
            <a:solidFill>
              <a:srgbClr val="6699FF"/>
            </a:solidFill>
          </p:grpSpPr>
          <p:sp>
            <p:nvSpPr>
              <p:cNvPr id="284" name="Freeform 283"/>
              <p:cNvSpPr>
                <a:spLocks/>
              </p:cNvSpPr>
              <p:nvPr/>
            </p:nvSpPr>
            <p:spPr bwMode="auto">
              <a:xfrm>
                <a:off x="6350" y="6350"/>
                <a:ext cx="594458" cy="866173"/>
              </a:xfrm>
              <a:custGeom>
                <a:avLst/>
                <a:gdLst>
                  <a:gd name="T0" fmla="*/ 0 w 362"/>
                  <a:gd name="T1" fmla="*/ 406 h 455"/>
                  <a:gd name="T2" fmla="*/ 73 w 362"/>
                  <a:gd name="T3" fmla="*/ 0 h 455"/>
                  <a:gd name="T4" fmla="*/ 96 w 362"/>
                  <a:gd name="T5" fmla="*/ 4 h 455"/>
                  <a:gd name="T6" fmla="*/ 180 w 362"/>
                  <a:gd name="T7" fmla="*/ 19 h 455"/>
                  <a:gd name="T8" fmla="*/ 251 w 362"/>
                  <a:gd name="T9" fmla="*/ 28 h 455"/>
                  <a:gd name="T10" fmla="*/ 239 w 362"/>
                  <a:gd name="T11" fmla="*/ 111 h 455"/>
                  <a:gd name="T12" fmla="*/ 362 w 362"/>
                  <a:gd name="T13" fmla="*/ 127 h 455"/>
                  <a:gd name="T14" fmla="*/ 320 w 362"/>
                  <a:gd name="T15" fmla="*/ 455 h 455"/>
                  <a:gd name="T16" fmla="*/ 232 w 362"/>
                  <a:gd name="T17" fmla="*/ 443 h 455"/>
                  <a:gd name="T18" fmla="*/ 147 w 362"/>
                  <a:gd name="T19" fmla="*/ 431 h 455"/>
                  <a:gd name="T20" fmla="*/ 58 w 362"/>
                  <a:gd name="T21" fmla="*/ 416 h 455"/>
                  <a:gd name="T22" fmla="*/ 0 w 362"/>
                  <a:gd name="T23" fmla="*/ 406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2" h="455">
                    <a:moveTo>
                      <a:pt x="0" y="406"/>
                    </a:moveTo>
                    <a:lnTo>
                      <a:pt x="73" y="0"/>
                    </a:lnTo>
                    <a:lnTo>
                      <a:pt x="96" y="4"/>
                    </a:lnTo>
                    <a:lnTo>
                      <a:pt x="180" y="19"/>
                    </a:lnTo>
                    <a:lnTo>
                      <a:pt x="251" y="28"/>
                    </a:lnTo>
                    <a:lnTo>
                      <a:pt x="239" y="111"/>
                    </a:lnTo>
                    <a:lnTo>
                      <a:pt x="362" y="127"/>
                    </a:lnTo>
                    <a:lnTo>
                      <a:pt x="320" y="455"/>
                    </a:lnTo>
                    <a:lnTo>
                      <a:pt x="232" y="443"/>
                    </a:lnTo>
                    <a:lnTo>
                      <a:pt x="147" y="431"/>
                    </a:lnTo>
                    <a:lnTo>
                      <a:pt x="58" y="416"/>
                    </a:lnTo>
                    <a:lnTo>
                      <a:pt x="0" y="406"/>
                    </a:lnTo>
                  </a:path>
                </a:pathLst>
              </a:custGeom>
              <a:grpFill/>
              <a:ln w="3175">
                <a:solidFill>
                  <a:sysClr val="window" lastClr="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85" name="Rectangle 284"/>
              <p:cNvSpPr>
                <a:spLocks noChangeArrowheads="1"/>
              </p:cNvSpPr>
              <p:nvPr/>
            </p:nvSpPr>
            <p:spPr bwMode="auto">
              <a:xfrm>
                <a:off x="197405" y="386574"/>
                <a:ext cx="289608" cy="154946"/>
              </a:xfrm>
              <a:prstGeom prst="rect">
                <a:avLst/>
              </a:prstGeom>
              <a:grp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UT</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05" name="Group 204"/>
            <p:cNvGrpSpPr/>
            <p:nvPr/>
          </p:nvGrpSpPr>
          <p:grpSpPr>
            <a:xfrm>
              <a:off x="1704975" y="1266825"/>
              <a:ext cx="651224" cy="1167224"/>
              <a:chOff x="0" y="0"/>
              <a:chExt cx="676566" cy="1212643"/>
            </a:xfrm>
            <a:solidFill>
              <a:srgbClr val="6699FF"/>
            </a:solidFill>
          </p:grpSpPr>
          <p:sp>
            <p:nvSpPr>
              <p:cNvPr id="282" name="Freeform 281"/>
              <p:cNvSpPr>
                <a:spLocks/>
              </p:cNvSpPr>
              <p:nvPr/>
            </p:nvSpPr>
            <p:spPr bwMode="auto">
              <a:xfrm>
                <a:off x="0" y="0"/>
                <a:ext cx="676566" cy="1212643"/>
              </a:xfrm>
              <a:custGeom>
                <a:avLst/>
                <a:gdLst>
                  <a:gd name="T0" fmla="*/ 14 w 412"/>
                  <a:gd name="T1" fmla="*/ 186 h 637"/>
                  <a:gd name="T2" fmla="*/ 58 w 412"/>
                  <a:gd name="T3" fmla="*/ 0 h 637"/>
                  <a:gd name="T4" fmla="*/ 161 w 412"/>
                  <a:gd name="T5" fmla="*/ 24 h 637"/>
                  <a:gd name="T6" fmla="*/ 235 w 412"/>
                  <a:gd name="T7" fmla="*/ 39 h 637"/>
                  <a:gd name="T8" fmla="*/ 331 w 412"/>
                  <a:gd name="T9" fmla="*/ 60 h 637"/>
                  <a:gd name="T10" fmla="*/ 412 w 412"/>
                  <a:gd name="T11" fmla="*/ 75 h 637"/>
                  <a:gd name="T12" fmla="*/ 339 w 412"/>
                  <a:gd name="T13" fmla="*/ 481 h 637"/>
                  <a:gd name="T14" fmla="*/ 327 w 412"/>
                  <a:gd name="T15" fmla="*/ 545 h 637"/>
                  <a:gd name="T16" fmla="*/ 323 w 412"/>
                  <a:gd name="T17" fmla="*/ 553 h 637"/>
                  <a:gd name="T18" fmla="*/ 316 w 412"/>
                  <a:gd name="T19" fmla="*/ 559 h 637"/>
                  <a:gd name="T20" fmla="*/ 311 w 412"/>
                  <a:gd name="T21" fmla="*/ 557 h 637"/>
                  <a:gd name="T22" fmla="*/ 309 w 412"/>
                  <a:gd name="T23" fmla="*/ 552 h 637"/>
                  <a:gd name="T24" fmla="*/ 304 w 412"/>
                  <a:gd name="T25" fmla="*/ 546 h 637"/>
                  <a:gd name="T26" fmla="*/ 298 w 412"/>
                  <a:gd name="T27" fmla="*/ 546 h 637"/>
                  <a:gd name="T28" fmla="*/ 293 w 412"/>
                  <a:gd name="T29" fmla="*/ 542 h 637"/>
                  <a:gd name="T30" fmla="*/ 288 w 412"/>
                  <a:gd name="T31" fmla="*/ 544 h 637"/>
                  <a:gd name="T32" fmla="*/ 281 w 412"/>
                  <a:gd name="T33" fmla="*/ 548 h 637"/>
                  <a:gd name="T34" fmla="*/ 279 w 412"/>
                  <a:gd name="T35" fmla="*/ 555 h 637"/>
                  <a:gd name="T36" fmla="*/ 282 w 412"/>
                  <a:gd name="T37" fmla="*/ 565 h 637"/>
                  <a:gd name="T38" fmla="*/ 279 w 412"/>
                  <a:gd name="T39" fmla="*/ 571 h 637"/>
                  <a:gd name="T40" fmla="*/ 279 w 412"/>
                  <a:gd name="T41" fmla="*/ 575 h 637"/>
                  <a:gd name="T42" fmla="*/ 279 w 412"/>
                  <a:gd name="T43" fmla="*/ 586 h 637"/>
                  <a:gd name="T44" fmla="*/ 278 w 412"/>
                  <a:gd name="T45" fmla="*/ 593 h 637"/>
                  <a:gd name="T46" fmla="*/ 277 w 412"/>
                  <a:gd name="T47" fmla="*/ 598 h 637"/>
                  <a:gd name="T48" fmla="*/ 279 w 412"/>
                  <a:gd name="T49" fmla="*/ 609 h 637"/>
                  <a:gd name="T50" fmla="*/ 278 w 412"/>
                  <a:gd name="T51" fmla="*/ 621 h 637"/>
                  <a:gd name="T52" fmla="*/ 273 w 412"/>
                  <a:gd name="T53" fmla="*/ 626 h 637"/>
                  <a:gd name="T54" fmla="*/ 271 w 412"/>
                  <a:gd name="T55" fmla="*/ 637 h 637"/>
                  <a:gd name="T56" fmla="*/ 191 w 412"/>
                  <a:gd name="T57" fmla="*/ 518 h 637"/>
                  <a:gd name="T58" fmla="*/ 0 w 412"/>
                  <a:gd name="T59" fmla="*/ 240 h 637"/>
                  <a:gd name="T60" fmla="*/ 14 w 412"/>
                  <a:gd name="T61" fmla="*/ 186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2" h="637">
                    <a:moveTo>
                      <a:pt x="14" y="186"/>
                    </a:moveTo>
                    <a:lnTo>
                      <a:pt x="58" y="0"/>
                    </a:lnTo>
                    <a:lnTo>
                      <a:pt x="161" y="24"/>
                    </a:lnTo>
                    <a:lnTo>
                      <a:pt x="235" y="39"/>
                    </a:lnTo>
                    <a:lnTo>
                      <a:pt x="331" y="60"/>
                    </a:lnTo>
                    <a:lnTo>
                      <a:pt x="412" y="75"/>
                    </a:lnTo>
                    <a:lnTo>
                      <a:pt x="339" y="481"/>
                    </a:lnTo>
                    <a:lnTo>
                      <a:pt x="327" y="545"/>
                    </a:lnTo>
                    <a:lnTo>
                      <a:pt x="323" y="553"/>
                    </a:lnTo>
                    <a:lnTo>
                      <a:pt x="316" y="559"/>
                    </a:lnTo>
                    <a:lnTo>
                      <a:pt x="311" y="557"/>
                    </a:lnTo>
                    <a:lnTo>
                      <a:pt x="309" y="552"/>
                    </a:lnTo>
                    <a:lnTo>
                      <a:pt x="304" y="546"/>
                    </a:lnTo>
                    <a:lnTo>
                      <a:pt x="298" y="546"/>
                    </a:lnTo>
                    <a:lnTo>
                      <a:pt x="293" y="542"/>
                    </a:lnTo>
                    <a:lnTo>
                      <a:pt x="288" y="544"/>
                    </a:lnTo>
                    <a:lnTo>
                      <a:pt x="281" y="548"/>
                    </a:lnTo>
                    <a:lnTo>
                      <a:pt x="279" y="555"/>
                    </a:lnTo>
                    <a:lnTo>
                      <a:pt x="282" y="565"/>
                    </a:lnTo>
                    <a:lnTo>
                      <a:pt x="279" y="571"/>
                    </a:lnTo>
                    <a:lnTo>
                      <a:pt x="279" y="575"/>
                    </a:lnTo>
                    <a:lnTo>
                      <a:pt x="279" y="586"/>
                    </a:lnTo>
                    <a:lnTo>
                      <a:pt x="278" y="593"/>
                    </a:lnTo>
                    <a:lnTo>
                      <a:pt x="277" y="598"/>
                    </a:lnTo>
                    <a:lnTo>
                      <a:pt x="279" y="609"/>
                    </a:lnTo>
                    <a:lnTo>
                      <a:pt x="278" y="621"/>
                    </a:lnTo>
                    <a:lnTo>
                      <a:pt x="273" y="626"/>
                    </a:lnTo>
                    <a:lnTo>
                      <a:pt x="271" y="637"/>
                    </a:lnTo>
                    <a:lnTo>
                      <a:pt x="191" y="518"/>
                    </a:lnTo>
                    <a:lnTo>
                      <a:pt x="0" y="240"/>
                    </a:lnTo>
                    <a:lnTo>
                      <a:pt x="14" y="186"/>
                    </a:lnTo>
                  </a:path>
                </a:pathLst>
              </a:custGeom>
              <a:grpFill/>
              <a:ln w="4763">
                <a:solidFill>
                  <a:srgbClr val="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83" name="Rectangle 282"/>
              <p:cNvSpPr>
                <a:spLocks noChangeArrowheads="1"/>
              </p:cNvSpPr>
              <p:nvPr/>
            </p:nvSpPr>
            <p:spPr bwMode="auto">
              <a:xfrm>
                <a:off x="196128" y="373935"/>
                <a:ext cx="289049" cy="154995"/>
              </a:xfrm>
              <a:prstGeom prst="rect">
                <a:avLst/>
              </a:prstGeom>
              <a:grp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NV</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06" name="Group 205"/>
            <p:cNvGrpSpPr/>
            <p:nvPr/>
          </p:nvGrpSpPr>
          <p:grpSpPr>
            <a:xfrm>
              <a:off x="4229100" y="2381250"/>
              <a:ext cx="513641" cy="547843"/>
              <a:chOff x="0" y="0"/>
              <a:chExt cx="533699" cy="569200"/>
            </a:xfrm>
            <a:solidFill>
              <a:srgbClr val="6699FF"/>
            </a:solidFill>
          </p:grpSpPr>
          <p:sp>
            <p:nvSpPr>
              <p:cNvPr id="280" name="Freeform 279"/>
              <p:cNvSpPr>
                <a:spLocks/>
              </p:cNvSpPr>
              <p:nvPr/>
            </p:nvSpPr>
            <p:spPr bwMode="auto">
              <a:xfrm>
                <a:off x="0" y="0"/>
                <a:ext cx="533699" cy="569200"/>
              </a:xfrm>
              <a:custGeom>
                <a:avLst/>
                <a:gdLst>
                  <a:gd name="T0" fmla="*/ 65 w 325"/>
                  <a:gd name="T1" fmla="*/ 11 h 299"/>
                  <a:gd name="T2" fmla="*/ 287 w 325"/>
                  <a:gd name="T3" fmla="*/ 0 h 299"/>
                  <a:gd name="T4" fmla="*/ 295 w 325"/>
                  <a:gd name="T5" fmla="*/ 7 h 299"/>
                  <a:gd name="T6" fmla="*/ 297 w 325"/>
                  <a:gd name="T7" fmla="*/ 17 h 299"/>
                  <a:gd name="T8" fmla="*/ 287 w 325"/>
                  <a:gd name="T9" fmla="*/ 26 h 299"/>
                  <a:gd name="T10" fmla="*/ 282 w 325"/>
                  <a:gd name="T11" fmla="*/ 36 h 299"/>
                  <a:gd name="T12" fmla="*/ 321 w 325"/>
                  <a:gd name="T13" fmla="*/ 38 h 299"/>
                  <a:gd name="T14" fmla="*/ 325 w 325"/>
                  <a:gd name="T15" fmla="*/ 46 h 299"/>
                  <a:gd name="T16" fmla="*/ 322 w 325"/>
                  <a:gd name="T17" fmla="*/ 54 h 299"/>
                  <a:gd name="T18" fmla="*/ 312 w 325"/>
                  <a:gd name="T19" fmla="*/ 61 h 299"/>
                  <a:gd name="T20" fmla="*/ 309 w 325"/>
                  <a:gd name="T21" fmla="*/ 65 h 299"/>
                  <a:gd name="T22" fmla="*/ 309 w 325"/>
                  <a:gd name="T23" fmla="*/ 73 h 299"/>
                  <a:gd name="T24" fmla="*/ 303 w 325"/>
                  <a:gd name="T25" fmla="*/ 78 h 299"/>
                  <a:gd name="T26" fmla="*/ 305 w 325"/>
                  <a:gd name="T27" fmla="*/ 88 h 299"/>
                  <a:gd name="T28" fmla="*/ 297 w 325"/>
                  <a:gd name="T29" fmla="*/ 87 h 299"/>
                  <a:gd name="T30" fmla="*/ 301 w 325"/>
                  <a:gd name="T31" fmla="*/ 91 h 299"/>
                  <a:gd name="T32" fmla="*/ 303 w 325"/>
                  <a:gd name="T33" fmla="*/ 110 h 299"/>
                  <a:gd name="T34" fmla="*/ 297 w 325"/>
                  <a:gd name="T35" fmla="*/ 114 h 299"/>
                  <a:gd name="T36" fmla="*/ 290 w 325"/>
                  <a:gd name="T37" fmla="*/ 122 h 299"/>
                  <a:gd name="T38" fmla="*/ 291 w 325"/>
                  <a:gd name="T39" fmla="*/ 125 h 299"/>
                  <a:gd name="T40" fmla="*/ 287 w 325"/>
                  <a:gd name="T41" fmla="*/ 135 h 299"/>
                  <a:gd name="T42" fmla="*/ 279 w 325"/>
                  <a:gd name="T43" fmla="*/ 134 h 299"/>
                  <a:gd name="T44" fmla="*/ 276 w 325"/>
                  <a:gd name="T45" fmla="*/ 146 h 299"/>
                  <a:gd name="T46" fmla="*/ 275 w 325"/>
                  <a:gd name="T47" fmla="*/ 148 h 299"/>
                  <a:gd name="T48" fmla="*/ 275 w 325"/>
                  <a:gd name="T49" fmla="*/ 153 h 299"/>
                  <a:gd name="T50" fmla="*/ 274 w 325"/>
                  <a:gd name="T51" fmla="*/ 157 h 299"/>
                  <a:gd name="T52" fmla="*/ 274 w 325"/>
                  <a:gd name="T53" fmla="*/ 165 h 299"/>
                  <a:gd name="T54" fmla="*/ 271 w 325"/>
                  <a:gd name="T55" fmla="*/ 176 h 299"/>
                  <a:gd name="T56" fmla="*/ 263 w 325"/>
                  <a:gd name="T57" fmla="*/ 177 h 299"/>
                  <a:gd name="T58" fmla="*/ 259 w 325"/>
                  <a:gd name="T59" fmla="*/ 187 h 299"/>
                  <a:gd name="T60" fmla="*/ 252 w 325"/>
                  <a:gd name="T61" fmla="*/ 188 h 299"/>
                  <a:gd name="T62" fmla="*/ 253 w 325"/>
                  <a:gd name="T63" fmla="*/ 194 h 299"/>
                  <a:gd name="T64" fmla="*/ 256 w 325"/>
                  <a:gd name="T65" fmla="*/ 205 h 299"/>
                  <a:gd name="T66" fmla="*/ 247 w 325"/>
                  <a:gd name="T67" fmla="*/ 213 h 299"/>
                  <a:gd name="T68" fmla="*/ 247 w 325"/>
                  <a:gd name="T69" fmla="*/ 224 h 299"/>
                  <a:gd name="T70" fmla="*/ 240 w 325"/>
                  <a:gd name="T71" fmla="*/ 226 h 299"/>
                  <a:gd name="T72" fmla="*/ 245 w 325"/>
                  <a:gd name="T73" fmla="*/ 232 h 299"/>
                  <a:gd name="T74" fmla="*/ 238 w 325"/>
                  <a:gd name="T75" fmla="*/ 233 h 299"/>
                  <a:gd name="T76" fmla="*/ 240 w 325"/>
                  <a:gd name="T77" fmla="*/ 240 h 299"/>
                  <a:gd name="T78" fmla="*/ 237 w 325"/>
                  <a:gd name="T79" fmla="*/ 249 h 299"/>
                  <a:gd name="T80" fmla="*/ 240 w 325"/>
                  <a:gd name="T81" fmla="*/ 249 h 299"/>
                  <a:gd name="T82" fmla="*/ 237 w 325"/>
                  <a:gd name="T83" fmla="*/ 256 h 299"/>
                  <a:gd name="T84" fmla="*/ 244 w 325"/>
                  <a:gd name="T85" fmla="*/ 257 h 299"/>
                  <a:gd name="T86" fmla="*/ 244 w 325"/>
                  <a:gd name="T87" fmla="*/ 268 h 299"/>
                  <a:gd name="T88" fmla="*/ 247 w 325"/>
                  <a:gd name="T89" fmla="*/ 278 h 299"/>
                  <a:gd name="T90" fmla="*/ 241 w 325"/>
                  <a:gd name="T91" fmla="*/ 279 h 299"/>
                  <a:gd name="T92" fmla="*/ 241 w 325"/>
                  <a:gd name="T93" fmla="*/ 290 h 299"/>
                  <a:gd name="T94" fmla="*/ 46 w 325"/>
                  <a:gd name="T95" fmla="*/ 299 h 299"/>
                  <a:gd name="T96" fmla="*/ 28 w 325"/>
                  <a:gd name="T97" fmla="*/ 252 h 299"/>
                  <a:gd name="T98" fmla="*/ 17 w 325"/>
                  <a:gd name="T99" fmla="*/ 252 h 299"/>
                  <a:gd name="T100" fmla="*/ 15 w 325"/>
                  <a:gd name="T101" fmla="*/ 248 h 299"/>
                  <a:gd name="T102" fmla="*/ 12 w 325"/>
                  <a:gd name="T103" fmla="*/ 82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25" h="299">
                    <a:moveTo>
                      <a:pt x="0" y="13"/>
                    </a:moveTo>
                    <a:lnTo>
                      <a:pt x="65" y="11"/>
                    </a:lnTo>
                    <a:lnTo>
                      <a:pt x="168" y="7"/>
                    </a:lnTo>
                    <a:lnTo>
                      <a:pt x="287" y="0"/>
                    </a:lnTo>
                    <a:lnTo>
                      <a:pt x="291" y="2"/>
                    </a:lnTo>
                    <a:lnTo>
                      <a:pt x="295" y="7"/>
                    </a:lnTo>
                    <a:lnTo>
                      <a:pt x="297" y="12"/>
                    </a:lnTo>
                    <a:lnTo>
                      <a:pt x="297" y="17"/>
                    </a:lnTo>
                    <a:lnTo>
                      <a:pt x="293" y="23"/>
                    </a:lnTo>
                    <a:lnTo>
                      <a:pt x="287" y="26"/>
                    </a:lnTo>
                    <a:lnTo>
                      <a:pt x="283" y="31"/>
                    </a:lnTo>
                    <a:lnTo>
                      <a:pt x="282" y="36"/>
                    </a:lnTo>
                    <a:lnTo>
                      <a:pt x="283" y="42"/>
                    </a:lnTo>
                    <a:lnTo>
                      <a:pt x="321" y="38"/>
                    </a:lnTo>
                    <a:lnTo>
                      <a:pt x="324" y="40"/>
                    </a:lnTo>
                    <a:lnTo>
                      <a:pt x="325" y="46"/>
                    </a:lnTo>
                    <a:lnTo>
                      <a:pt x="318" y="49"/>
                    </a:lnTo>
                    <a:lnTo>
                      <a:pt x="322" y="54"/>
                    </a:lnTo>
                    <a:lnTo>
                      <a:pt x="317" y="58"/>
                    </a:lnTo>
                    <a:lnTo>
                      <a:pt x="312" y="61"/>
                    </a:lnTo>
                    <a:lnTo>
                      <a:pt x="309" y="64"/>
                    </a:lnTo>
                    <a:lnTo>
                      <a:pt x="309" y="65"/>
                    </a:lnTo>
                    <a:lnTo>
                      <a:pt x="313" y="69"/>
                    </a:lnTo>
                    <a:lnTo>
                      <a:pt x="309" y="73"/>
                    </a:lnTo>
                    <a:lnTo>
                      <a:pt x="308" y="76"/>
                    </a:lnTo>
                    <a:lnTo>
                      <a:pt x="303" y="78"/>
                    </a:lnTo>
                    <a:lnTo>
                      <a:pt x="306" y="82"/>
                    </a:lnTo>
                    <a:lnTo>
                      <a:pt x="305" y="88"/>
                    </a:lnTo>
                    <a:lnTo>
                      <a:pt x="302" y="84"/>
                    </a:lnTo>
                    <a:lnTo>
                      <a:pt x="297" y="87"/>
                    </a:lnTo>
                    <a:lnTo>
                      <a:pt x="297" y="92"/>
                    </a:lnTo>
                    <a:lnTo>
                      <a:pt x="301" y="91"/>
                    </a:lnTo>
                    <a:lnTo>
                      <a:pt x="301" y="96"/>
                    </a:lnTo>
                    <a:lnTo>
                      <a:pt x="303" y="110"/>
                    </a:lnTo>
                    <a:lnTo>
                      <a:pt x="302" y="112"/>
                    </a:lnTo>
                    <a:lnTo>
                      <a:pt x="297" y="114"/>
                    </a:lnTo>
                    <a:lnTo>
                      <a:pt x="295" y="119"/>
                    </a:lnTo>
                    <a:lnTo>
                      <a:pt x="290" y="122"/>
                    </a:lnTo>
                    <a:lnTo>
                      <a:pt x="289" y="123"/>
                    </a:lnTo>
                    <a:lnTo>
                      <a:pt x="291" y="125"/>
                    </a:lnTo>
                    <a:lnTo>
                      <a:pt x="293" y="130"/>
                    </a:lnTo>
                    <a:lnTo>
                      <a:pt x="287" y="135"/>
                    </a:lnTo>
                    <a:lnTo>
                      <a:pt x="282" y="138"/>
                    </a:lnTo>
                    <a:lnTo>
                      <a:pt x="279" y="134"/>
                    </a:lnTo>
                    <a:lnTo>
                      <a:pt x="280" y="146"/>
                    </a:lnTo>
                    <a:lnTo>
                      <a:pt x="276" y="146"/>
                    </a:lnTo>
                    <a:lnTo>
                      <a:pt x="275" y="141"/>
                    </a:lnTo>
                    <a:lnTo>
                      <a:pt x="275" y="148"/>
                    </a:lnTo>
                    <a:lnTo>
                      <a:pt x="280" y="152"/>
                    </a:lnTo>
                    <a:lnTo>
                      <a:pt x="275" y="153"/>
                    </a:lnTo>
                    <a:lnTo>
                      <a:pt x="274" y="149"/>
                    </a:lnTo>
                    <a:lnTo>
                      <a:pt x="274" y="157"/>
                    </a:lnTo>
                    <a:lnTo>
                      <a:pt x="276" y="160"/>
                    </a:lnTo>
                    <a:lnTo>
                      <a:pt x="274" y="165"/>
                    </a:lnTo>
                    <a:lnTo>
                      <a:pt x="275" y="169"/>
                    </a:lnTo>
                    <a:lnTo>
                      <a:pt x="271" y="176"/>
                    </a:lnTo>
                    <a:lnTo>
                      <a:pt x="267" y="177"/>
                    </a:lnTo>
                    <a:lnTo>
                      <a:pt x="263" y="177"/>
                    </a:lnTo>
                    <a:lnTo>
                      <a:pt x="263" y="181"/>
                    </a:lnTo>
                    <a:lnTo>
                      <a:pt x="259" y="187"/>
                    </a:lnTo>
                    <a:lnTo>
                      <a:pt x="257" y="190"/>
                    </a:lnTo>
                    <a:lnTo>
                      <a:pt x="252" y="188"/>
                    </a:lnTo>
                    <a:lnTo>
                      <a:pt x="256" y="192"/>
                    </a:lnTo>
                    <a:lnTo>
                      <a:pt x="253" y="194"/>
                    </a:lnTo>
                    <a:lnTo>
                      <a:pt x="253" y="199"/>
                    </a:lnTo>
                    <a:lnTo>
                      <a:pt x="256" y="205"/>
                    </a:lnTo>
                    <a:lnTo>
                      <a:pt x="242" y="210"/>
                    </a:lnTo>
                    <a:lnTo>
                      <a:pt x="247" y="213"/>
                    </a:lnTo>
                    <a:lnTo>
                      <a:pt x="245" y="218"/>
                    </a:lnTo>
                    <a:lnTo>
                      <a:pt x="247" y="224"/>
                    </a:lnTo>
                    <a:lnTo>
                      <a:pt x="245" y="226"/>
                    </a:lnTo>
                    <a:lnTo>
                      <a:pt x="240" y="226"/>
                    </a:lnTo>
                    <a:lnTo>
                      <a:pt x="240" y="230"/>
                    </a:lnTo>
                    <a:lnTo>
                      <a:pt x="245" y="232"/>
                    </a:lnTo>
                    <a:lnTo>
                      <a:pt x="240" y="234"/>
                    </a:lnTo>
                    <a:lnTo>
                      <a:pt x="238" y="233"/>
                    </a:lnTo>
                    <a:lnTo>
                      <a:pt x="236" y="234"/>
                    </a:lnTo>
                    <a:lnTo>
                      <a:pt x="240" y="240"/>
                    </a:lnTo>
                    <a:lnTo>
                      <a:pt x="234" y="244"/>
                    </a:lnTo>
                    <a:lnTo>
                      <a:pt x="237" y="249"/>
                    </a:lnTo>
                    <a:lnTo>
                      <a:pt x="234" y="255"/>
                    </a:lnTo>
                    <a:lnTo>
                      <a:pt x="240" y="249"/>
                    </a:lnTo>
                    <a:lnTo>
                      <a:pt x="242" y="253"/>
                    </a:lnTo>
                    <a:lnTo>
                      <a:pt x="237" y="256"/>
                    </a:lnTo>
                    <a:lnTo>
                      <a:pt x="242" y="259"/>
                    </a:lnTo>
                    <a:lnTo>
                      <a:pt x="244" y="257"/>
                    </a:lnTo>
                    <a:lnTo>
                      <a:pt x="241" y="263"/>
                    </a:lnTo>
                    <a:lnTo>
                      <a:pt x="244" y="268"/>
                    </a:lnTo>
                    <a:lnTo>
                      <a:pt x="245" y="270"/>
                    </a:lnTo>
                    <a:lnTo>
                      <a:pt x="247" y="278"/>
                    </a:lnTo>
                    <a:lnTo>
                      <a:pt x="247" y="279"/>
                    </a:lnTo>
                    <a:lnTo>
                      <a:pt x="241" y="279"/>
                    </a:lnTo>
                    <a:lnTo>
                      <a:pt x="242" y="283"/>
                    </a:lnTo>
                    <a:lnTo>
                      <a:pt x="241" y="290"/>
                    </a:lnTo>
                    <a:lnTo>
                      <a:pt x="131" y="297"/>
                    </a:lnTo>
                    <a:lnTo>
                      <a:pt x="46" y="299"/>
                    </a:lnTo>
                    <a:lnTo>
                      <a:pt x="44" y="255"/>
                    </a:lnTo>
                    <a:lnTo>
                      <a:pt x="28" y="252"/>
                    </a:lnTo>
                    <a:lnTo>
                      <a:pt x="23" y="256"/>
                    </a:lnTo>
                    <a:lnTo>
                      <a:pt x="17" y="252"/>
                    </a:lnTo>
                    <a:lnTo>
                      <a:pt x="17" y="249"/>
                    </a:lnTo>
                    <a:lnTo>
                      <a:pt x="15" y="248"/>
                    </a:lnTo>
                    <a:lnTo>
                      <a:pt x="13" y="104"/>
                    </a:lnTo>
                    <a:lnTo>
                      <a:pt x="12" y="82"/>
                    </a:lnTo>
                    <a:lnTo>
                      <a:pt x="0" y="13"/>
                    </a:lnTo>
                  </a:path>
                </a:pathLst>
              </a:custGeom>
              <a:grpFill/>
              <a:ln w="3175">
                <a:solidFill>
                  <a:sysClr val="window" lastClr="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81" name="Rectangle 280"/>
              <p:cNvSpPr>
                <a:spLocks noChangeArrowheads="1"/>
              </p:cNvSpPr>
              <p:nvPr/>
            </p:nvSpPr>
            <p:spPr bwMode="auto">
              <a:xfrm>
                <a:off x="99956" y="183077"/>
                <a:ext cx="288452" cy="155005"/>
              </a:xfrm>
              <a:prstGeom prst="rect">
                <a:avLst/>
              </a:prstGeom>
              <a:grp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AR</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07" name="Group 206"/>
            <p:cNvGrpSpPr/>
            <p:nvPr/>
          </p:nvGrpSpPr>
          <p:grpSpPr>
            <a:xfrm>
              <a:off x="5019675" y="3114675"/>
              <a:ext cx="937723" cy="923844"/>
              <a:chOff x="0" y="0"/>
              <a:chExt cx="973795" cy="959454"/>
            </a:xfrm>
            <a:solidFill>
              <a:srgbClr val="6699FF"/>
            </a:solidFill>
          </p:grpSpPr>
          <p:sp>
            <p:nvSpPr>
              <p:cNvPr id="278" name="Freeform 277"/>
              <p:cNvSpPr>
                <a:spLocks noEditPoints="1"/>
              </p:cNvSpPr>
              <p:nvPr/>
            </p:nvSpPr>
            <p:spPr bwMode="auto">
              <a:xfrm>
                <a:off x="0" y="0"/>
                <a:ext cx="973795" cy="959454"/>
              </a:xfrm>
              <a:custGeom>
                <a:avLst/>
                <a:gdLst>
                  <a:gd name="T0" fmla="*/ 518 w 593"/>
                  <a:gd name="T1" fmla="*/ 489 h 504"/>
                  <a:gd name="T2" fmla="*/ 549 w 593"/>
                  <a:gd name="T3" fmla="*/ 474 h 504"/>
                  <a:gd name="T4" fmla="*/ 502 w 593"/>
                  <a:gd name="T5" fmla="*/ 496 h 504"/>
                  <a:gd name="T6" fmla="*/ 593 w 593"/>
                  <a:gd name="T7" fmla="*/ 375 h 504"/>
                  <a:gd name="T8" fmla="*/ 582 w 593"/>
                  <a:gd name="T9" fmla="*/ 294 h 504"/>
                  <a:gd name="T10" fmla="*/ 564 w 593"/>
                  <a:gd name="T11" fmla="*/ 271 h 504"/>
                  <a:gd name="T12" fmla="*/ 510 w 593"/>
                  <a:gd name="T13" fmla="*/ 179 h 504"/>
                  <a:gd name="T14" fmla="*/ 511 w 593"/>
                  <a:gd name="T15" fmla="*/ 165 h 504"/>
                  <a:gd name="T16" fmla="*/ 536 w 593"/>
                  <a:gd name="T17" fmla="*/ 215 h 504"/>
                  <a:gd name="T18" fmla="*/ 528 w 593"/>
                  <a:gd name="T19" fmla="*/ 175 h 504"/>
                  <a:gd name="T20" fmla="*/ 457 w 593"/>
                  <a:gd name="T21" fmla="*/ 74 h 504"/>
                  <a:gd name="T22" fmla="*/ 433 w 593"/>
                  <a:gd name="T23" fmla="*/ 19 h 504"/>
                  <a:gd name="T24" fmla="*/ 423 w 593"/>
                  <a:gd name="T25" fmla="*/ 5 h 504"/>
                  <a:gd name="T26" fmla="*/ 391 w 593"/>
                  <a:gd name="T27" fmla="*/ 9 h 504"/>
                  <a:gd name="T28" fmla="*/ 384 w 593"/>
                  <a:gd name="T29" fmla="*/ 39 h 504"/>
                  <a:gd name="T30" fmla="*/ 182 w 593"/>
                  <a:gd name="T31" fmla="*/ 16 h 504"/>
                  <a:gd name="T32" fmla="*/ 14 w 593"/>
                  <a:gd name="T33" fmla="*/ 60 h 504"/>
                  <a:gd name="T34" fmla="*/ 23 w 593"/>
                  <a:gd name="T35" fmla="*/ 81 h 504"/>
                  <a:gd name="T36" fmla="*/ 34 w 593"/>
                  <a:gd name="T37" fmla="*/ 80 h 504"/>
                  <a:gd name="T38" fmla="*/ 44 w 593"/>
                  <a:gd name="T39" fmla="*/ 70 h 504"/>
                  <a:gd name="T40" fmla="*/ 38 w 593"/>
                  <a:gd name="T41" fmla="*/ 83 h 504"/>
                  <a:gd name="T42" fmla="*/ 88 w 593"/>
                  <a:gd name="T43" fmla="*/ 72 h 504"/>
                  <a:gd name="T44" fmla="*/ 101 w 593"/>
                  <a:gd name="T45" fmla="*/ 73 h 504"/>
                  <a:gd name="T46" fmla="*/ 115 w 593"/>
                  <a:gd name="T47" fmla="*/ 83 h 504"/>
                  <a:gd name="T48" fmla="*/ 136 w 593"/>
                  <a:gd name="T49" fmla="*/ 80 h 504"/>
                  <a:gd name="T50" fmla="*/ 149 w 593"/>
                  <a:gd name="T51" fmla="*/ 92 h 504"/>
                  <a:gd name="T52" fmla="*/ 144 w 593"/>
                  <a:gd name="T53" fmla="*/ 92 h 504"/>
                  <a:gd name="T54" fmla="*/ 164 w 593"/>
                  <a:gd name="T55" fmla="*/ 106 h 504"/>
                  <a:gd name="T56" fmla="*/ 166 w 593"/>
                  <a:gd name="T57" fmla="*/ 112 h 504"/>
                  <a:gd name="T58" fmla="*/ 191 w 593"/>
                  <a:gd name="T59" fmla="*/ 121 h 504"/>
                  <a:gd name="T60" fmla="*/ 224 w 593"/>
                  <a:gd name="T61" fmla="*/ 102 h 504"/>
                  <a:gd name="T62" fmla="*/ 238 w 593"/>
                  <a:gd name="T63" fmla="*/ 95 h 504"/>
                  <a:gd name="T64" fmla="*/ 262 w 593"/>
                  <a:gd name="T65" fmla="*/ 80 h 504"/>
                  <a:gd name="T66" fmla="*/ 309 w 593"/>
                  <a:gd name="T67" fmla="*/ 115 h 504"/>
                  <a:gd name="T68" fmla="*/ 343 w 593"/>
                  <a:gd name="T69" fmla="*/ 145 h 504"/>
                  <a:gd name="T70" fmla="*/ 372 w 593"/>
                  <a:gd name="T71" fmla="*/ 169 h 504"/>
                  <a:gd name="T72" fmla="*/ 372 w 593"/>
                  <a:gd name="T73" fmla="*/ 230 h 504"/>
                  <a:gd name="T74" fmla="*/ 383 w 593"/>
                  <a:gd name="T75" fmla="*/ 259 h 504"/>
                  <a:gd name="T76" fmla="*/ 383 w 593"/>
                  <a:gd name="T77" fmla="*/ 239 h 504"/>
                  <a:gd name="T78" fmla="*/ 402 w 593"/>
                  <a:gd name="T79" fmla="*/ 245 h 504"/>
                  <a:gd name="T80" fmla="*/ 381 w 593"/>
                  <a:gd name="T81" fmla="*/ 275 h 504"/>
                  <a:gd name="T82" fmla="*/ 412 w 593"/>
                  <a:gd name="T83" fmla="*/ 316 h 504"/>
                  <a:gd name="T84" fmla="*/ 427 w 593"/>
                  <a:gd name="T85" fmla="*/ 317 h 504"/>
                  <a:gd name="T86" fmla="*/ 436 w 593"/>
                  <a:gd name="T87" fmla="*/ 317 h 504"/>
                  <a:gd name="T88" fmla="*/ 446 w 593"/>
                  <a:gd name="T89" fmla="*/ 346 h 504"/>
                  <a:gd name="T90" fmla="*/ 449 w 593"/>
                  <a:gd name="T91" fmla="*/ 348 h 504"/>
                  <a:gd name="T92" fmla="*/ 479 w 593"/>
                  <a:gd name="T93" fmla="*/ 388 h 504"/>
                  <a:gd name="T94" fmla="*/ 502 w 593"/>
                  <a:gd name="T95" fmla="*/ 396 h 504"/>
                  <a:gd name="T96" fmla="*/ 532 w 593"/>
                  <a:gd name="T97" fmla="*/ 431 h 504"/>
                  <a:gd name="T98" fmla="*/ 524 w 593"/>
                  <a:gd name="T99" fmla="*/ 439 h 504"/>
                  <a:gd name="T100" fmla="*/ 559 w 593"/>
                  <a:gd name="T101" fmla="*/ 443 h 504"/>
                  <a:gd name="T102" fmla="*/ 582 w 593"/>
                  <a:gd name="T103" fmla="*/ 435 h 504"/>
                  <a:gd name="T104" fmla="*/ 582 w 593"/>
                  <a:gd name="T105" fmla="*/ 401 h 504"/>
                  <a:gd name="T106" fmla="*/ 593 w 593"/>
                  <a:gd name="T107" fmla="*/ 381 h 504"/>
                  <a:gd name="T108" fmla="*/ 493 w 593"/>
                  <a:gd name="T109" fmla="*/ 500 h 504"/>
                  <a:gd name="T110" fmla="*/ 41 w 593"/>
                  <a:gd name="T111" fmla="*/ 87 h 504"/>
                  <a:gd name="T112" fmla="*/ 64 w 593"/>
                  <a:gd name="T113" fmla="*/ 78 h 504"/>
                  <a:gd name="T114" fmla="*/ 210 w 593"/>
                  <a:gd name="T115" fmla="*/ 121 h 504"/>
                  <a:gd name="T116" fmla="*/ 200 w 593"/>
                  <a:gd name="T117" fmla="*/ 127 h 504"/>
                  <a:gd name="T118" fmla="*/ 433 w 593"/>
                  <a:gd name="T119" fmla="*/ 350 h 504"/>
                  <a:gd name="T120" fmla="*/ 433 w 593"/>
                  <a:gd name="T121" fmla="*/ 350 h 504"/>
                  <a:gd name="T122" fmla="*/ 582 w 593"/>
                  <a:gd name="T123" fmla="*/ 441 h 504"/>
                  <a:gd name="T124" fmla="*/ 593 w 593"/>
                  <a:gd name="T125" fmla="*/ 409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3" h="504">
                    <a:moveTo>
                      <a:pt x="558" y="470"/>
                    </a:moveTo>
                    <a:lnTo>
                      <a:pt x="558" y="469"/>
                    </a:lnTo>
                    <a:lnTo>
                      <a:pt x="554" y="472"/>
                    </a:lnTo>
                    <a:lnTo>
                      <a:pt x="558" y="470"/>
                    </a:lnTo>
                    <a:close/>
                    <a:moveTo>
                      <a:pt x="513" y="483"/>
                    </a:moveTo>
                    <a:lnTo>
                      <a:pt x="518" y="489"/>
                    </a:lnTo>
                    <a:lnTo>
                      <a:pt x="520" y="489"/>
                    </a:lnTo>
                    <a:lnTo>
                      <a:pt x="518" y="487"/>
                    </a:lnTo>
                    <a:lnTo>
                      <a:pt x="513" y="483"/>
                    </a:lnTo>
                    <a:close/>
                    <a:moveTo>
                      <a:pt x="543" y="480"/>
                    </a:moveTo>
                    <a:lnTo>
                      <a:pt x="548" y="476"/>
                    </a:lnTo>
                    <a:lnTo>
                      <a:pt x="549" y="474"/>
                    </a:lnTo>
                    <a:lnTo>
                      <a:pt x="548" y="476"/>
                    </a:lnTo>
                    <a:lnTo>
                      <a:pt x="543" y="480"/>
                    </a:lnTo>
                    <a:close/>
                    <a:moveTo>
                      <a:pt x="498" y="498"/>
                    </a:moveTo>
                    <a:lnTo>
                      <a:pt x="502" y="498"/>
                    </a:lnTo>
                    <a:lnTo>
                      <a:pt x="507" y="492"/>
                    </a:lnTo>
                    <a:lnTo>
                      <a:pt x="502" y="496"/>
                    </a:lnTo>
                    <a:lnTo>
                      <a:pt x="498" y="498"/>
                    </a:lnTo>
                    <a:close/>
                    <a:moveTo>
                      <a:pt x="509" y="492"/>
                    </a:moveTo>
                    <a:lnTo>
                      <a:pt x="510" y="491"/>
                    </a:lnTo>
                    <a:lnTo>
                      <a:pt x="506" y="489"/>
                    </a:lnTo>
                    <a:lnTo>
                      <a:pt x="509" y="492"/>
                    </a:lnTo>
                    <a:close/>
                    <a:moveTo>
                      <a:pt x="593" y="375"/>
                    </a:moveTo>
                    <a:lnTo>
                      <a:pt x="592" y="370"/>
                    </a:lnTo>
                    <a:lnTo>
                      <a:pt x="590" y="359"/>
                    </a:lnTo>
                    <a:lnTo>
                      <a:pt x="590" y="343"/>
                    </a:lnTo>
                    <a:lnTo>
                      <a:pt x="589" y="338"/>
                    </a:lnTo>
                    <a:lnTo>
                      <a:pt x="589" y="313"/>
                    </a:lnTo>
                    <a:lnTo>
                      <a:pt x="582" y="294"/>
                    </a:lnTo>
                    <a:lnTo>
                      <a:pt x="579" y="293"/>
                    </a:lnTo>
                    <a:lnTo>
                      <a:pt x="579" y="286"/>
                    </a:lnTo>
                    <a:lnTo>
                      <a:pt x="570" y="275"/>
                    </a:lnTo>
                    <a:lnTo>
                      <a:pt x="566" y="272"/>
                    </a:lnTo>
                    <a:lnTo>
                      <a:pt x="563" y="274"/>
                    </a:lnTo>
                    <a:lnTo>
                      <a:pt x="564" y="271"/>
                    </a:lnTo>
                    <a:lnTo>
                      <a:pt x="564" y="267"/>
                    </a:lnTo>
                    <a:lnTo>
                      <a:pt x="558" y="256"/>
                    </a:lnTo>
                    <a:lnTo>
                      <a:pt x="549" y="239"/>
                    </a:lnTo>
                    <a:lnTo>
                      <a:pt x="529" y="209"/>
                    </a:lnTo>
                    <a:lnTo>
                      <a:pt x="514" y="184"/>
                    </a:lnTo>
                    <a:lnTo>
                      <a:pt x="510" y="179"/>
                    </a:lnTo>
                    <a:lnTo>
                      <a:pt x="505" y="164"/>
                    </a:lnTo>
                    <a:lnTo>
                      <a:pt x="501" y="153"/>
                    </a:lnTo>
                    <a:lnTo>
                      <a:pt x="502" y="153"/>
                    </a:lnTo>
                    <a:lnTo>
                      <a:pt x="507" y="156"/>
                    </a:lnTo>
                    <a:lnTo>
                      <a:pt x="506" y="161"/>
                    </a:lnTo>
                    <a:lnTo>
                      <a:pt x="511" y="165"/>
                    </a:lnTo>
                    <a:lnTo>
                      <a:pt x="517" y="164"/>
                    </a:lnTo>
                    <a:lnTo>
                      <a:pt x="522" y="168"/>
                    </a:lnTo>
                    <a:lnTo>
                      <a:pt x="522" y="173"/>
                    </a:lnTo>
                    <a:lnTo>
                      <a:pt x="522" y="183"/>
                    </a:lnTo>
                    <a:lnTo>
                      <a:pt x="525" y="199"/>
                    </a:lnTo>
                    <a:lnTo>
                      <a:pt x="536" y="215"/>
                    </a:lnTo>
                    <a:lnTo>
                      <a:pt x="541" y="221"/>
                    </a:lnTo>
                    <a:lnTo>
                      <a:pt x="530" y="206"/>
                    </a:lnTo>
                    <a:lnTo>
                      <a:pt x="528" y="201"/>
                    </a:lnTo>
                    <a:lnTo>
                      <a:pt x="525" y="191"/>
                    </a:lnTo>
                    <a:lnTo>
                      <a:pt x="524" y="180"/>
                    </a:lnTo>
                    <a:lnTo>
                      <a:pt x="528" y="175"/>
                    </a:lnTo>
                    <a:lnTo>
                      <a:pt x="525" y="169"/>
                    </a:lnTo>
                    <a:lnTo>
                      <a:pt x="521" y="165"/>
                    </a:lnTo>
                    <a:lnTo>
                      <a:pt x="511" y="154"/>
                    </a:lnTo>
                    <a:lnTo>
                      <a:pt x="482" y="118"/>
                    </a:lnTo>
                    <a:lnTo>
                      <a:pt x="465" y="89"/>
                    </a:lnTo>
                    <a:lnTo>
                      <a:pt x="457" y="74"/>
                    </a:lnTo>
                    <a:lnTo>
                      <a:pt x="449" y="54"/>
                    </a:lnTo>
                    <a:lnTo>
                      <a:pt x="448" y="49"/>
                    </a:lnTo>
                    <a:lnTo>
                      <a:pt x="442" y="39"/>
                    </a:lnTo>
                    <a:lnTo>
                      <a:pt x="441" y="28"/>
                    </a:lnTo>
                    <a:lnTo>
                      <a:pt x="438" y="24"/>
                    </a:lnTo>
                    <a:lnTo>
                      <a:pt x="433" y="19"/>
                    </a:lnTo>
                    <a:lnTo>
                      <a:pt x="430" y="13"/>
                    </a:lnTo>
                    <a:lnTo>
                      <a:pt x="433" y="17"/>
                    </a:lnTo>
                    <a:lnTo>
                      <a:pt x="434" y="7"/>
                    </a:lnTo>
                    <a:lnTo>
                      <a:pt x="427" y="4"/>
                    </a:lnTo>
                    <a:lnTo>
                      <a:pt x="425" y="5"/>
                    </a:lnTo>
                    <a:lnTo>
                      <a:pt x="423" y="5"/>
                    </a:lnTo>
                    <a:lnTo>
                      <a:pt x="418" y="5"/>
                    </a:lnTo>
                    <a:lnTo>
                      <a:pt x="404" y="1"/>
                    </a:lnTo>
                    <a:lnTo>
                      <a:pt x="399" y="0"/>
                    </a:lnTo>
                    <a:lnTo>
                      <a:pt x="395" y="4"/>
                    </a:lnTo>
                    <a:lnTo>
                      <a:pt x="392" y="4"/>
                    </a:lnTo>
                    <a:lnTo>
                      <a:pt x="391" y="9"/>
                    </a:lnTo>
                    <a:lnTo>
                      <a:pt x="391" y="15"/>
                    </a:lnTo>
                    <a:lnTo>
                      <a:pt x="393" y="19"/>
                    </a:lnTo>
                    <a:lnTo>
                      <a:pt x="395" y="24"/>
                    </a:lnTo>
                    <a:lnTo>
                      <a:pt x="395" y="35"/>
                    </a:lnTo>
                    <a:lnTo>
                      <a:pt x="389" y="39"/>
                    </a:lnTo>
                    <a:lnTo>
                      <a:pt x="384" y="39"/>
                    </a:lnTo>
                    <a:lnTo>
                      <a:pt x="380" y="28"/>
                    </a:lnTo>
                    <a:lnTo>
                      <a:pt x="375" y="24"/>
                    </a:lnTo>
                    <a:lnTo>
                      <a:pt x="194" y="38"/>
                    </a:lnTo>
                    <a:lnTo>
                      <a:pt x="190" y="32"/>
                    </a:lnTo>
                    <a:lnTo>
                      <a:pt x="189" y="27"/>
                    </a:lnTo>
                    <a:lnTo>
                      <a:pt x="182" y="16"/>
                    </a:lnTo>
                    <a:lnTo>
                      <a:pt x="72" y="28"/>
                    </a:lnTo>
                    <a:lnTo>
                      <a:pt x="7" y="35"/>
                    </a:lnTo>
                    <a:lnTo>
                      <a:pt x="2" y="39"/>
                    </a:lnTo>
                    <a:lnTo>
                      <a:pt x="0" y="46"/>
                    </a:lnTo>
                    <a:lnTo>
                      <a:pt x="8" y="57"/>
                    </a:lnTo>
                    <a:lnTo>
                      <a:pt x="14" y="60"/>
                    </a:lnTo>
                    <a:lnTo>
                      <a:pt x="19" y="65"/>
                    </a:lnTo>
                    <a:lnTo>
                      <a:pt x="16" y="72"/>
                    </a:lnTo>
                    <a:lnTo>
                      <a:pt x="16" y="74"/>
                    </a:lnTo>
                    <a:lnTo>
                      <a:pt x="18" y="77"/>
                    </a:lnTo>
                    <a:lnTo>
                      <a:pt x="23" y="78"/>
                    </a:lnTo>
                    <a:lnTo>
                      <a:pt x="23" y="81"/>
                    </a:lnTo>
                    <a:lnTo>
                      <a:pt x="19" y="87"/>
                    </a:lnTo>
                    <a:lnTo>
                      <a:pt x="16" y="92"/>
                    </a:lnTo>
                    <a:lnTo>
                      <a:pt x="19" y="92"/>
                    </a:lnTo>
                    <a:lnTo>
                      <a:pt x="25" y="91"/>
                    </a:lnTo>
                    <a:lnTo>
                      <a:pt x="30" y="87"/>
                    </a:lnTo>
                    <a:lnTo>
                      <a:pt x="34" y="80"/>
                    </a:lnTo>
                    <a:lnTo>
                      <a:pt x="37" y="74"/>
                    </a:lnTo>
                    <a:lnTo>
                      <a:pt x="35" y="73"/>
                    </a:lnTo>
                    <a:lnTo>
                      <a:pt x="35" y="72"/>
                    </a:lnTo>
                    <a:lnTo>
                      <a:pt x="38" y="69"/>
                    </a:lnTo>
                    <a:lnTo>
                      <a:pt x="41" y="76"/>
                    </a:lnTo>
                    <a:lnTo>
                      <a:pt x="44" y="70"/>
                    </a:lnTo>
                    <a:lnTo>
                      <a:pt x="46" y="65"/>
                    </a:lnTo>
                    <a:lnTo>
                      <a:pt x="46" y="70"/>
                    </a:lnTo>
                    <a:lnTo>
                      <a:pt x="53" y="74"/>
                    </a:lnTo>
                    <a:lnTo>
                      <a:pt x="49" y="80"/>
                    </a:lnTo>
                    <a:lnTo>
                      <a:pt x="41" y="83"/>
                    </a:lnTo>
                    <a:lnTo>
                      <a:pt x="38" y="83"/>
                    </a:lnTo>
                    <a:lnTo>
                      <a:pt x="45" y="83"/>
                    </a:lnTo>
                    <a:lnTo>
                      <a:pt x="60" y="78"/>
                    </a:lnTo>
                    <a:lnTo>
                      <a:pt x="75" y="77"/>
                    </a:lnTo>
                    <a:lnTo>
                      <a:pt x="76" y="76"/>
                    </a:lnTo>
                    <a:lnTo>
                      <a:pt x="87" y="66"/>
                    </a:lnTo>
                    <a:lnTo>
                      <a:pt x="88" y="72"/>
                    </a:lnTo>
                    <a:lnTo>
                      <a:pt x="94" y="69"/>
                    </a:lnTo>
                    <a:lnTo>
                      <a:pt x="99" y="68"/>
                    </a:lnTo>
                    <a:lnTo>
                      <a:pt x="109" y="72"/>
                    </a:lnTo>
                    <a:lnTo>
                      <a:pt x="111" y="76"/>
                    </a:lnTo>
                    <a:lnTo>
                      <a:pt x="106" y="74"/>
                    </a:lnTo>
                    <a:lnTo>
                      <a:pt x="101" y="73"/>
                    </a:lnTo>
                    <a:lnTo>
                      <a:pt x="96" y="73"/>
                    </a:lnTo>
                    <a:lnTo>
                      <a:pt x="95" y="76"/>
                    </a:lnTo>
                    <a:lnTo>
                      <a:pt x="84" y="76"/>
                    </a:lnTo>
                    <a:lnTo>
                      <a:pt x="90" y="77"/>
                    </a:lnTo>
                    <a:lnTo>
                      <a:pt x="94" y="77"/>
                    </a:lnTo>
                    <a:lnTo>
                      <a:pt x="115" y="83"/>
                    </a:lnTo>
                    <a:lnTo>
                      <a:pt x="129" y="87"/>
                    </a:lnTo>
                    <a:lnTo>
                      <a:pt x="140" y="92"/>
                    </a:lnTo>
                    <a:lnTo>
                      <a:pt x="139" y="88"/>
                    </a:lnTo>
                    <a:lnTo>
                      <a:pt x="133" y="84"/>
                    </a:lnTo>
                    <a:lnTo>
                      <a:pt x="130" y="80"/>
                    </a:lnTo>
                    <a:lnTo>
                      <a:pt x="136" y="80"/>
                    </a:lnTo>
                    <a:lnTo>
                      <a:pt x="141" y="83"/>
                    </a:lnTo>
                    <a:lnTo>
                      <a:pt x="149" y="76"/>
                    </a:lnTo>
                    <a:lnTo>
                      <a:pt x="148" y="81"/>
                    </a:lnTo>
                    <a:lnTo>
                      <a:pt x="144" y="83"/>
                    </a:lnTo>
                    <a:lnTo>
                      <a:pt x="141" y="87"/>
                    </a:lnTo>
                    <a:lnTo>
                      <a:pt x="149" y="92"/>
                    </a:lnTo>
                    <a:lnTo>
                      <a:pt x="155" y="91"/>
                    </a:lnTo>
                    <a:lnTo>
                      <a:pt x="157" y="96"/>
                    </a:lnTo>
                    <a:lnTo>
                      <a:pt x="163" y="96"/>
                    </a:lnTo>
                    <a:lnTo>
                      <a:pt x="160" y="100"/>
                    </a:lnTo>
                    <a:lnTo>
                      <a:pt x="155" y="96"/>
                    </a:lnTo>
                    <a:lnTo>
                      <a:pt x="144" y="92"/>
                    </a:lnTo>
                    <a:lnTo>
                      <a:pt x="149" y="97"/>
                    </a:lnTo>
                    <a:lnTo>
                      <a:pt x="153" y="100"/>
                    </a:lnTo>
                    <a:lnTo>
                      <a:pt x="156" y="102"/>
                    </a:lnTo>
                    <a:lnTo>
                      <a:pt x="153" y="102"/>
                    </a:lnTo>
                    <a:lnTo>
                      <a:pt x="159" y="104"/>
                    </a:lnTo>
                    <a:lnTo>
                      <a:pt x="164" y="106"/>
                    </a:lnTo>
                    <a:lnTo>
                      <a:pt x="170" y="111"/>
                    </a:lnTo>
                    <a:lnTo>
                      <a:pt x="172" y="116"/>
                    </a:lnTo>
                    <a:lnTo>
                      <a:pt x="174" y="122"/>
                    </a:lnTo>
                    <a:lnTo>
                      <a:pt x="168" y="123"/>
                    </a:lnTo>
                    <a:lnTo>
                      <a:pt x="167" y="118"/>
                    </a:lnTo>
                    <a:lnTo>
                      <a:pt x="166" y="112"/>
                    </a:lnTo>
                    <a:lnTo>
                      <a:pt x="166" y="118"/>
                    </a:lnTo>
                    <a:lnTo>
                      <a:pt x="167" y="123"/>
                    </a:lnTo>
                    <a:lnTo>
                      <a:pt x="172" y="126"/>
                    </a:lnTo>
                    <a:lnTo>
                      <a:pt x="178" y="125"/>
                    </a:lnTo>
                    <a:lnTo>
                      <a:pt x="181" y="123"/>
                    </a:lnTo>
                    <a:lnTo>
                      <a:pt x="191" y="121"/>
                    </a:lnTo>
                    <a:lnTo>
                      <a:pt x="195" y="121"/>
                    </a:lnTo>
                    <a:lnTo>
                      <a:pt x="197" y="118"/>
                    </a:lnTo>
                    <a:lnTo>
                      <a:pt x="202" y="112"/>
                    </a:lnTo>
                    <a:lnTo>
                      <a:pt x="204" y="115"/>
                    </a:lnTo>
                    <a:lnTo>
                      <a:pt x="209" y="115"/>
                    </a:lnTo>
                    <a:lnTo>
                      <a:pt x="224" y="102"/>
                    </a:lnTo>
                    <a:lnTo>
                      <a:pt x="229" y="100"/>
                    </a:lnTo>
                    <a:lnTo>
                      <a:pt x="233" y="99"/>
                    </a:lnTo>
                    <a:lnTo>
                      <a:pt x="239" y="100"/>
                    </a:lnTo>
                    <a:lnTo>
                      <a:pt x="236" y="95"/>
                    </a:lnTo>
                    <a:lnTo>
                      <a:pt x="231" y="92"/>
                    </a:lnTo>
                    <a:lnTo>
                      <a:pt x="238" y="95"/>
                    </a:lnTo>
                    <a:lnTo>
                      <a:pt x="235" y="92"/>
                    </a:lnTo>
                    <a:lnTo>
                      <a:pt x="238" y="87"/>
                    </a:lnTo>
                    <a:lnTo>
                      <a:pt x="243" y="83"/>
                    </a:lnTo>
                    <a:lnTo>
                      <a:pt x="252" y="81"/>
                    </a:lnTo>
                    <a:lnTo>
                      <a:pt x="258" y="80"/>
                    </a:lnTo>
                    <a:lnTo>
                      <a:pt x="262" y="80"/>
                    </a:lnTo>
                    <a:lnTo>
                      <a:pt x="273" y="87"/>
                    </a:lnTo>
                    <a:lnTo>
                      <a:pt x="278" y="87"/>
                    </a:lnTo>
                    <a:lnTo>
                      <a:pt x="289" y="93"/>
                    </a:lnTo>
                    <a:lnTo>
                      <a:pt x="296" y="104"/>
                    </a:lnTo>
                    <a:lnTo>
                      <a:pt x="308" y="110"/>
                    </a:lnTo>
                    <a:lnTo>
                      <a:pt x="309" y="115"/>
                    </a:lnTo>
                    <a:lnTo>
                      <a:pt x="311" y="121"/>
                    </a:lnTo>
                    <a:lnTo>
                      <a:pt x="326" y="130"/>
                    </a:lnTo>
                    <a:lnTo>
                      <a:pt x="330" y="135"/>
                    </a:lnTo>
                    <a:lnTo>
                      <a:pt x="335" y="138"/>
                    </a:lnTo>
                    <a:lnTo>
                      <a:pt x="338" y="144"/>
                    </a:lnTo>
                    <a:lnTo>
                      <a:pt x="343" y="145"/>
                    </a:lnTo>
                    <a:lnTo>
                      <a:pt x="354" y="144"/>
                    </a:lnTo>
                    <a:lnTo>
                      <a:pt x="362" y="152"/>
                    </a:lnTo>
                    <a:lnTo>
                      <a:pt x="362" y="156"/>
                    </a:lnTo>
                    <a:lnTo>
                      <a:pt x="366" y="161"/>
                    </a:lnTo>
                    <a:lnTo>
                      <a:pt x="372" y="164"/>
                    </a:lnTo>
                    <a:lnTo>
                      <a:pt x="372" y="169"/>
                    </a:lnTo>
                    <a:lnTo>
                      <a:pt x="373" y="172"/>
                    </a:lnTo>
                    <a:lnTo>
                      <a:pt x="375" y="187"/>
                    </a:lnTo>
                    <a:lnTo>
                      <a:pt x="376" y="192"/>
                    </a:lnTo>
                    <a:lnTo>
                      <a:pt x="376" y="199"/>
                    </a:lnTo>
                    <a:lnTo>
                      <a:pt x="369" y="225"/>
                    </a:lnTo>
                    <a:lnTo>
                      <a:pt x="372" y="230"/>
                    </a:lnTo>
                    <a:lnTo>
                      <a:pt x="372" y="241"/>
                    </a:lnTo>
                    <a:lnTo>
                      <a:pt x="369" y="249"/>
                    </a:lnTo>
                    <a:lnTo>
                      <a:pt x="372" y="255"/>
                    </a:lnTo>
                    <a:lnTo>
                      <a:pt x="377" y="260"/>
                    </a:lnTo>
                    <a:lnTo>
                      <a:pt x="372" y="252"/>
                    </a:lnTo>
                    <a:lnTo>
                      <a:pt x="383" y="259"/>
                    </a:lnTo>
                    <a:lnTo>
                      <a:pt x="383" y="260"/>
                    </a:lnTo>
                    <a:lnTo>
                      <a:pt x="387" y="256"/>
                    </a:lnTo>
                    <a:lnTo>
                      <a:pt x="389" y="245"/>
                    </a:lnTo>
                    <a:lnTo>
                      <a:pt x="384" y="245"/>
                    </a:lnTo>
                    <a:lnTo>
                      <a:pt x="383" y="244"/>
                    </a:lnTo>
                    <a:lnTo>
                      <a:pt x="383" y="239"/>
                    </a:lnTo>
                    <a:lnTo>
                      <a:pt x="379" y="234"/>
                    </a:lnTo>
                    <a:lnTo>
                      <a:pt x="379" y="234"/>
                    </a:lnTo>
                    <a:lnTo>
                      <a:pt x="389" y="240"/>
                    </a:lnTo>
                    <a:lnTo>
                      <a:pt x="391" y="245"/>
                    </a:lnTo>
                    <a:lnTo>
                      <a:pt x="396" y="240"/>
                    </a:lnTo>
                    <a:lnTo>
                      <a:pt x="402" y="245"/>
                    </a:lnTo>
                    <a:lnTo>
                      <a:pt x="402" y="249"/>
                    </a:lnTo>
                    <a:lnTo>
                      <a:pt x="393" y="264"/>
                    </a:lnTo>
                    <a:lnTo>
                      <a:pt x="391" y="274"/>
                    </a:lnTo>
                    <a:lnTo>
                      <a:pt x="387" y="275"/>
                    </a:lnTo>
                    <a:lnTo>
                      <a:pt x="387" y="279"/>
                    </a:lnTo>
                    <a:lnTo>
                      <a:pt x="381" y="275"/>
                    </a:lnTo>
                    <a:lnTo>
                      <a:pt x="385" y="281"/>
                    </a:lnTo>
                    <a:lnTo>
                      <a:pt x="395" y="285"/>
                    </a:lnTo>
                    <a:lnTo>
                      <a:pt x="398" y="290"/>
                    </a:lnTo>
                    <a:lnTo>
                      <a:pt x="398" y="293"/>
                    </a:lnTo>
                    <a:lnTo>
                      <a:pt x="408" y="312"/>
                    </a:lnTo>
                    <a:lnTo>
                      <a:pt x="412" y="316"/>
                    </a:lnTo>
                    <a:lnTo>
                      <a:pt x="421" y="325"/>
                    </a:lnTo>
                    <a:lnTo>
                      <a:pt x="425" y="327"/>
                    </a:lnTo>
                    <a:lnTo>
                      <a:pt x="430" y="325"/>
                    </a:lnTo>
                    <a:lnTo>
                      <a:pt x="433" y="327"/>
                    </a:lnTo>
                    <a:lnTo>
                      <a:pt x="430" y="323"/>
                    </a:lnTo>
                    <a:lnTo>
                      <a:pt x="427" y="317"/>
                    </a:lnTo>
                    <a:lnTo>
                      <a:pt x="423" y="313"/>
                    </a:lnTo>
                    <a:lnTo>
                      <a:pt x="429" y="314"/>
                    </a:lnTo>
                    <a:lnTo>
                      <a:pt x="430" y="317"/>
                    </a:lnTo>
                    <a:lnTo>
                      <a:pt x="441" y="312"/>
                    </a:lnTo>
                    <a:lnTo>
                      <a:pt x="441" y="313"/>
                    </a:lnTo>
                    <a:lnTo>
                      <a:pt x="436" y="317"/>
                    </a:lnTo>
                    <a:lnTo>
                      <a:pt x="440" y="323"/>
                    </a:lnTo>
                    <a:lnTo>
                      <a:pt x="438" y="332"/>
                    </a:lnTo>
                    <a:lnTo>
                      <a:pt x="440" y="338"/>
                    </a:lnTo>
                    <a:lnTo>
                      <a:pt x="442" y="343"/>
                    </a:lnTo>
                    <a:lnTo>
                      <a:pt x="442" y="347"/>
                    </a:lnTo>
                    <a:lnTo>
                      <a:pt x="446" y="346"/>
                    </a:lnTo>
                    <a:lnTo>
                      <a:pt x="452" y="340"/>
                    </a:lnTo>
                    <a:lnTo>
                      <a:pt x="453" y="336"/>
                    </a:lnTo>
                    <a:lnTo>
                      <a:pt x="460" y="329"/>
                    </a:lnTo>
                    <a:lnTo>
                      <a:pt x="455" y="338"/>
                    </a:lnTo>
                    <a:lnTo>
                      <a:pt x="453" y="343"/>
                    </a:lnTo>
                    <a:lnTo>
                      <a:pt x="449" y="348"/>
                    </a:lnTo>
                    <a:lnTo>
                      <a:pt x="450" y="351"/>
                    </a:lnTo>
                    <a:lnTo>
                      <a:pt x="455" y="352"/>
                    </a:lnTo>
                    <a:lnTo>
                      <a:pt x="460" y="358"/>
                    </a:lnTo>
                    <a:lnTo>
                      <a:pt x="465" y="377"/>
                    </a:lnTo>
                    <a:lnTo>
                      <a:pt x="475" y="388"/>
                    </a:lnTo>
                    <a:lnTo>
                      <a:pt x="479" y="388"/>
                    </a:lnTo>
                    <a:lnTo>
                      <a:pt x="474" y="389"/>
                    </a:lnTo>
                    <a:lnTo>
                      <a:pt x="479" y="393"/>
                    </a:lnTo>
                    <a:lnTo>
                      <a:pt x="484" y="392"/>
                    </a:lnTo>
                    <a:lnTo>
                      <a:pt x="490" y="392"/>
                    </a:lnTo>
                    <a:lnTo>
                      <a:pt x="493" y="392"/>
                    </a:lnTo>
                    <a:lnTo>
                      <a:pt x="502" y="396"/>
                    </a:lnTo>
                    <a:lnTo>
                      <a:pt x="505" y="401"/>
                    </a:lnTo>
                    <a:lnTo>
                      <a:pt x="509" y="405"/>
                    </a:lnTo>
                    <a:lnTo>
                      <a:pt x="516" y="415"/>
                    </a:lnTo>
                    <a:lnTo>
                      <a:pt x="518" y="420"/>
                    </a:lnTo>
                    <a:lnTo>
                      <a:pt x="528" y="430"/>
                    </a:lnTo>
                    <a:lnTo>
                      <a:pt x="532" y="431"/>
                    </a:lnTo>
                    <a:lnTo>
                      <a:pt x="537" y="431"/>
                    </a:lnTo>
                    <a:lnTo>
                      <a:pt x="543" y="435"/>
                    </a:lnTo>
                    <a:lnTo>
                      <a:pt x="540" y="441"/>
                    </a:lnTo>
                    <a:lnTo>
                      <a:pt x="533" y="438"/>
                    </a:lnTo>
                    <a:lnTo>
                      <a:pt x="528" y="434"/>
                    </a:lnTo>
                    <a:lnTo>
                      <a:pt x="524" y="439"/>
                    </a:lnTo>
                    <a:lnTo>
                      <a:pt x="526" y="443"/>
                    </a:lnTo>
                    <a:lnTo>
                      <a:pt x="530" y="449"/>
                    </a:lnTo>
                    <a:lnTo>
                      <a:pt x="541" y="446"/>
                    </a:lnTo>
                    <a:lnTo>
                      <a:pt x="548" y="442"/>
                    </a:lnTo>
                    <a:lnTo>
                      <a:pt x="554" y="443"/>
                    </a:lnTo>
                    <a:lnTo>
                      <a:pt x="559" y="443"/>
                    </a:lnTo>
                    <a:lnTo>
                      <a:pt x="563" y="441"/>
                    </a:lnTo>
                    <a:lnTo>
                      <a:pt x="567" y="435"/>
                    </a:lnTo>
                    <a:lnTo>
                      <a:pt x="573" y="432"/>
                    </a:lnTo>
                    <a:lnTo>
                      <a:pt x="578" y="435"/>
                    </a:lnTo>
                    <a:lnTo>
                      <a:pt x="575" y="432"/>
                    </a:lnTo>
                    <a:lnTo>
                      <a:pt x="582" y="435"/>
                    </a:lnTo>
                    <a:lnTo>
                      <a:pt x="579" y="430"/>
                    </a:lnTo>
                    <a:lnTo>
                      <a:pt x="582" y="424"/>
                    </a:lnTo>
                    <a:lnTo>
                      <a:pt x="585" y="419"/>
                    </a:lnTo>
                    <a:lnTo>
                      <a:pt x="582" y="409"/>
                    </a:lnTo>
                    <a:lnTo>
                      <a:pt x="583" y="407"/>
                    </a:lnTo>
                    <a:lnTo>
                      <a:pt x="582" y="401"/>
                    </a:lnTo>
                    <a:lnTo>
                      <a:pt x="585" y="396"/>
                    </a:lnTo>
                    <a:lnTo>
                      <a:pt x="585" y="390"/>
                    </a:lnTo>
                    <a:lnTo>
                      <a:pt x="589" y="386"/>
                    </a:lnTo>
                    <a:lnTo>
                      <a:pt x="589" y="381"/>
                    </a:lnTo>
                    <a:lnTo>
                      <a:pt x="590" y="375"/>
                    </a:lnTo>
                    <a:lnTo>
                      <a:pt x="593" y="381"/>
                    </a:lnTo>
                    <a:lnTo>
                      <a:pt x="593" y="375"/>
                    </a:lnTo>
                    <a:close/>
                    <a:moveTo>
                      <a:pt x="564" y="465"/>
                    </a:moveTo>
                    <a:lnTo>
                      <a:pt x="564" y="464"/>
                    </a:lnTo>
                    <a:lnTo>
                      <a:pt x="562" y="466"/>
                    </a:lnTo>
                    <a:lnTo>
                      <a:pt x="564" y="465"/>
                    </a:lnTo>
                    <a:close/>
                    <a:moveTo>
                      <a:pt x="493" y="500"/>
                    </a:moveTo>
                    <a:lnTo>
                      <a:pt x="498" y="499"/>
                    </a:lnTo>
                    <a:lnTo>
                      <a:pt x="494" y="499"/>
                    </a:lnTo>
                    <a:lnTo>
                      <a:pt x="493" y="500"/>
                    </a:lnTo>
                    <a:close/>
                    <a:moveTo>
                      <a:pt x="50" y="83"/>
                    </a:moveTo>
                    <a:lnTo>
                      <a:pt x="46" y="84"/>
                    </a:lnTo>
                    <a:lnTo>
                      <a:pt x="41" y="87"/>
                    </a:lnTo>
                    <a:lnTo>
                      <a:pt x="29" y="88"/>
                    </a:lnTo>
                    <a:lnTo>
                      <a:pt x="34" y="88"/>
                    </a:lnTo>
                    <a:lnTo>
                      <a:pt x="68" y="78"/>
                    </a:lnTo>
                    <a:lnTo>
                      <a:pt x="79" y="77"/>
                    </a:lnTo>
                    <a:lnTo>
                      <a:pt x="75" y="77"/>
                    </a:lnTo>
                    <a:lnTo>
                      <a:pt x="64" y="78"/>
                    </a:lnTo>
                    <a:lnTo>
                      <a:pt x="50" y="83"/>
                    </a:lnTo>
                    <a:close/>
                    <a:moveTo>
                      <a:pt x="486" y="504"/>
                    </a:moveTo>
                    <a:lnTo>
                      <a:pt x="491" y="502"/>
                    </a:lnTo>
                    <a:lnTo>
                      <a:pt x="486" y="502"/>
                    </a:lnTo>
                    <a:lnTo>
                      <a:pt x="486" y="504"/>
                    </a:lnTo>
                    <a:close/>
                    <a:moveTo>
                      <a:pt x="210" y="121"/>
                    </a:moveTo>
                    <a:lnTo>
                      <a:pt x="205" y="122"/>
                    </a:lnTo>
                    <a:lnTo>
                      <a:pt x="201" y="126"/>
                    </a:lnTo>
                    <a:lnTo>
                      <a:pt x="195" y="129"/>
                    </a:lnTo>
                    <a:lnTo>
                      <a:pt x="190" y="129"/>
                    </a:lnTo>
                    <a:lnTo>
                      <a:pt x="194" y="130"/>
                    </a:lnTo>
                    <a:lnTo>
                      <a:pt x="200" y="127"/>
                    </a:lnTo>
                    <a:lnTo>
                      <a:pt x="201" y="126"/>
                    </a:lnTo>
                    <a:lnTo>
                      <a:pt x="212" y="119"/>
                    </a:lnTo>
                    <a:lnTo>
                      <a:pt x="217" y="114"/>
                    </a:lnTo>
                    <a:lnTo>
                      <a:pt x="210" y="118"/>
                    </a:lnTo>
                    <a:lnTo>
                      <a:pt x="210" y="121"/>
                    </a:lnTo>
                    <a:close/>
                    <a:moveTo>
                      <a:pt x="433" y="350"/>
                    </a:moveTo>
                    <a:lnTo>
                      <a:pt x="433" y="350"/>
                    </a:lnTo>
                    <a:lnTo>
                      <a:pt x="437" y="355"/>
                    </a:lnTo>
                    <a:lnTo>
                      <a:pt x="438" y="357"/>
                    </a:lnTo>
                    <a:lnTo>
                      <a:pt x="444" y="354"/>
                    </a:lnTo>
                    <a:lnTo>
                      <a:pt x="438" y="355"/>
                    </a:lnTo>
                    <a:lnTo>
                      <a:pt x="433" y="350"/>
                    </a:lnTo>
                    <a:close/>
                    <a:moveTo>
                      <a:pt x="585" y="431"/>
                    </a:moveTo>
                    <a:lnTo>
                      <a:pt x="581" y="441"/>
                    </a:lnTo>
                    <a:lnTo>
                      <a:pt x="574" y="451"/>
                    </a:lnTo>
                    <a:lnTo>
                      <a:pt x="574" y="453"/>
                    </a:lnTo>
                    <a:lnTo>
                      <a:pt x="571" y="457"/>
                    </a:lnTo>
                    <a:lnTo>
                      <a:pt x="582" y="441"/>
                    </a:lnTo>
                    <a:lnTo>
                      <a:pt x="590" y="422"/>
                    </a:lnTo>
                    <a:lnTo>
                      <a:pt x="585" y="426"/>
                    </a:lnTo>
                    <a:lnTo>
                      <a:pt x="585" y="431"/>
                    </a:lnTo>
                    <a:close/>
                    <a:moveTo>
                      <a:pt x="593" y="409"/>
                    </a:moveTo>
                    <a:lnTo>
                      <a:pt x="593" y="415"/>
                    </a:lnTo>
                    <a:lnTo>
                      <a:pt x="593" y="409"/>
                    </a:lnTo>
                    <a:lnTo>
                      <a:pt x="593" y="409"/>
                    </a:lnTo>
                    <a:close/>
                  </a:path>
                </a:pathLst>
              </a:custGeom>
              <a:grp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79" name="Rectangle 278"/>
              <p:cNvSpPr>
                <a:spLocks noChangeArrowheads="1"/>
              </p:cNvSpPr>
              <p:nvPr/>
            </p:nvSpPr>
            <p:spPr bwMode="auto">
              <a:xfrm>
                <a:off x="613823" y="366878"/>
                <a:ext cx="290195" cy="154940"/>
              </a:xfrm>
              <a:prstGeom prst="rect">
                <a:avLst/>
              </a:prstGeom>
              <a:grp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FL</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08" name="Group 207"/>
            <p:cNvGrpSpPr/>
            <p:nvPr/>
          </p:nvGrpSpPr>
          <p:grpSpPr>
            <a:xfrm>
              <a:off x="5419725" y="2447925"/>
              <a:ext cx="516699" cy="459797"/>
              <a:chOff x="0" y="0"/>
              <a:chExt cx="536983" cy="477823"/>
            </a:xfrm>
          </p:grpSpPr>
          <p:sp>
            <p:nvSpPr>
              <p:cNvPr id="276" name="Freeform 275"/>
              <p:cNvSpPr>
                <a:spLocks/>
              </p:cNvSpPr>
              <p:nvPr/>
            </p:nvSpPr>
            <p:spPr bwMode="auto">
              <a:xfrm>
                <a:off x="0" y="0"/>
                <a:ext cx="536983" cy="477823"/>
              </a:xfrm>
              <a:custGeom>
                <a:avLst/>
                <a:gdLst>
                  <a:gd name="T0" fmla="*/ 35 w 327"/>
                  <a:gd name="T1" fmla="*/ 23 h 251"/>
                  <a:gd name="T2" fmla="*/ 58 w 327"/>
                  <a:gd name="T3" fmla="*/ 10 h 251"/>
                  <a:gd name="T4" fmla="*/ 145 w 327"/>
                  <a:gd name="T5" fmla="*/ 0 h 251"/>
                  <a:gd name="T6" fmla="*/ 164 w 327"/>
                  <a:gd name="T7" fmla="*/ 11 h 251"/>
                  <a:gd name="T8" fmla="*/ 168 w 327"/>
                  <a:gd name="T9" fmla="*/ 23 h 251"/>
                  <a:gd name="T10" fmla="*/ 327 w 327"/>
                  <a:gd name="T11" fmla="*/ 73 h 251"/>
                  <a:gd name="T12" fmla="*/ 310 w 327"/>
                  <a:gd name="T13" fmla="*/ 91 h 251"/>
                  <a:gd name="T14" fmla="*/ 297 w 327"/>
                  <a:gd name="T15" fmla="*/ 134 h 251"/>
                  <a:gd name="T16" fmla="*/ 293 w 327"/>
                  <a:gd name="T17" fmla="*/ 117 h 251"/>
                  <a:gd name="T18" fmla="*/ 287 w 327"/>
                  <a:gd name="T19" fmla="*/ 130 h 251"/>
                  <a:gd name="T20" fmla="*/ 293 w 327"/>
                  <a:gd name="T21" fmla="*/ 144 h 251"/>
                  <a:gd name="T22" fmla="*/ 287 w 327"/>
                  <a:gd name="T23" fmla="*/ 149 h 251"/>
                  <a:gd name="T24" fmla="*/ 275 w 327"/>
                  <a:gd name="T25" fmla="*/ 155 h 251"/>
                  <a:gd name="T26" fmla="*/ 270 w 327"/>
                  <a:gd name="T27" fmla="*/ 168 h 251"/>
                  <a:gd name="T28" fmla="*/ 257 w 327"/>
                  <a:gd name="T29" fmla="*/ 179 h 251"/>
                  <a:gd name="T30" fmla="*/ 253 w 327"/>
                  <a:gd name="T31" fmla="*/ 182 h 251"/>
                  <a:gd name="T32" fmla="*/ 251 w 327"/>
                  <a:gd name="T33" fmla="*/ 191 h 251"/>
                  <a:gd name="T34" fmla="*/ 240 w 327"/>
                  <a:gd name="T35" fmla="*/ 199 h 251"/>
                  <a:gd name="T36" fmla="*/ 233 w 327"/>
                  <a:gd name="T37" fmla="*/ 205 h 251"/>
                  <a:gd name="T38" fmla="*/ 217 w 327"/>
                  <a:gd name="T39" fmla="*/ 206 h 251"/>
                  <a:gd name="T40" fmla="*/ 215 w 327"/>
                  <a:gd name="T41" fmla="*/ 213 h 251"/>
                  <a:gd name="T42" fmla="*/ 220 w 327"/>
                  <a:gd name="T43" fmla="*/ 221 h 251"/>
                  <a:gd name="T44" fmla="*/ 217 w 327"/>
                  <a:gd name="T45" fmla="*/ 228 h 251"/>
                  <a:gd name="T46" fmla="*/ 207 w 327"/>
                  <a:gd name="T47" fmla="*/ 227 h 251"/>
                  <a:gd name="T48" fmla="*/ 196 w 327"/>
                  <a:gd name="T49" fmla="*/ 213 h 251"/>
                  <a:gd name="T50" fmla="*/ 205 w 327"/>
                  <a:gd name="T51" fmla="*/ 232 h 251"/>
                  <a:gd name="T52" fmla="*/ 203 w 327"/>
                  <a:gd name="T53" fmla="*/ 241 h 251"/>
                  <a:gd name="T54" fmla="*/ 199 w 327"/>
                  <a:gd name="T55" fmla="*/ 251 h 251"/>
                  <a:gd name="T56" fmla="*/ 183 w 327"/>
                  <a:gd name="T57" fmla="*/ 247 h 251"/>
                  <a:gd name="T58" fmla="*/ 179 w 327"/>
                  <a:gd name="T59" fmla="*/ 232 h 251"/>
                  <a:gd name="T60" fmla="*/ 168 w 327"/>
                  <a:gd name="T61" fmla="*/ 216 h 251"/>
                  <a:gd name="T62" fmla="*/ 154 w 327"/>
                  <a:gd name="T63" fmla="*/ 204 h 251"/>
                  <a:gd name="T64" fmla="*/ 145 w 327"/>
                  <a:gd name="T65" fmla="*/ 185 h 251"/>
                  <a:gd name="T66" fmla="*/ 129 w 327"/>
                  <a:gd name="T67" fmla="*/ 172 h 251"/>
                  <a:gd name="T68" fmla="*/ 118 w 327"/>
                  <a:gd name="T69" fmla="*/ 164 h 251"/>
                  <a:gd name="T70" fmla="*/ 110 w 327"/>
                  <a:gd name="T71" fmla="*/ 151 h 251"/>
                  <a:gd name="T72" fmla="*/ 97 w 327"/>
                  <a:gd name="T73" fmla="*/ 138 h 251"/>
                  <a:gd name="T74" fmla="*/ 85 w 327"/>
                  <a:gd name="T75" fmla="*/ 129 h 251"/>
                  <a:gd name="T76" fmla="*/ 59 w 327"/>
                  <a:gd name="T77" fmla="*/ 111 h 251"/>
                  <a:gd name="T78" fmla="*/ 39 w 327"/>
                  <a:gd name="T79" fmla="*/ 83 h 251"/>
                  <a:gd name="T80" fmla="*/ 23 w 327"/>
                  <a:gd name="T81" fmla="*/ 75 h 251"/>
                  <a:gd name="T82" fmla="*/ 3 w 327"/>
                  <a:gd name="T83" fmla="*/ 62 h 251"/>
                  <a:gd name="T84" fmla="*/ 12 w 327"/>
                  <a:gd name="T85" fmla="*/ 3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7" h="251">
                    <a:moveTo>
                      <a:pt x="12" y="33"/>
                    </a:moveTo>
                    <a:lnTo>
                      <a:pt x="30" y="25"/>
                    </a:lnTo>
                    <a:lnTo>
                      <a:pt x="35" y="23"/>
                    </a:lnTo>
                    <a:lnTo>
                      <a:pt x="43" y="16"/>
                    </a:lnTo>
                    <a:lnTo>
                      <a:pt x="54" y="12"/>
                    </a:lnTo>
                    <a:lnTo>
                      <a:pt x="58" y="10"/>
                    </a:lnTo>
                    <a:lnTo>
                      <a:pt x="64" y="8"/>
                    </a:lnTo>
                    <a:lnTo>
                      <a:pt x="123" y="1"/>
                    </a:lnTo>
                    <a:lnTo>
                      <a:pt x="145" y="0"/>
                    </a:lnTo>
                    <a:lnTo>
                      <a:pt x="150" y="6"/>
                    </a:lnTo>
                    <a:lnTo>
                      <a:pt x="154" y="3"/>
                    </a:lnTo>
                    <a:lnTo>
                      <a:pt x="164" y="11"/>
                    </a:lnTo>
                    <a:lnTo>
                      <a:pt x="165" y="16"/>
                    </a:lnTo>
                    <a:lnTo>
                      <a:pt x="167" y="22"/>
                    </a:lnTo>
                    <a:lnTo>
                      <a:pt x="168" y="23"/>
                    </a:lnTo>
                    <a:lnTo>
                      <a:pt x="241" y="12"/>
                    </a:lnTo>
                    <a:lnTo>
                      <a:pt x="325" y="71"/>
                    </a:lnTo>
                    <a:lnTo>
                      <a:pt x="327" y="73"/>
                    </a:lnTo>
                    <a:lnTo>
                      <a:pt x="327" y="76"/>
                    </a:lnTo>
                    <a:lnTo>
                      <a:pt x="323" y="79"/>
                    </a:lnTo>
                    <a:lnTo>
                      <a:pt x="310" y="91"/>
                    </a:lnTo>
                    <a:lnTo>
                      <a:pt x="300" y="113"/>
                    </a:lnTo>
                    <a:lnTo>
                      <a:pt x="297" y="118"/>
                    </a:lnTo>
                    <a:lnTo>
                      <a:pt x="297" y="134"/>
                    </a:lnTo>
                    <a:lnTo>
                      <a:pt x="294" y="130"/>
                    </a:lnTo>
                    <a:lnTo>
                      <a:pt x="290" y="128"/>
                    </a:lnTo>
                    <a:lnTo>
                      <a:pt x="293" y="117"/>
                    </a:lnTo>
                    <a:lnTo>
                      <a:pt x="291" y="118"/>
                    </a:lnTo>
                    <a:lnTo>
                      <a:pt x="289" y="124"/>
                    </a:lnTo>
                    <a:lnTo>
                      <a:pt x="287" y="130"/>
                    </a:lnTo>
                    <a:lnTo>
                      <a:pt x="293" y="133"/>
                    </a:lnTo>
                    <a:lnTo>
                      <a:pt x="297" y="138"/>
                    </a:lnTo>
                    <a:lnTo>
                      <a:pt x="293" y="144"/>
                    </a:lnTo>
                    <a:lnTo>
                      <a:pt x="287" y="142"/>
                    </a:lnTo>
                    <a:lnTo>
                      <a:pt x="291" y="144"/>
                    </a:lnTo>
                    <a:lnTo>
                      <a:pt x="287" y="149"/>
                    </a:lnTo>
                    <a:lnTo>
                      <a:pt x="286" y="155"/>
                    </a:lnTo>
                    <a:lnTo>
                      <a:pt x="281" y="156"/>
                    </a:lnTo>
                    <a:lnTo>
                      <a:pt x="275" y="155"/>
                    </a:lnTo>
                    <a:lnTo>
                      <a:pt x="272" y="160"/>
                    </a:lnTo>
                    <a:lnTo>
                      <a:pt x="274" y="166"/>
                    </a:lnTo>
                    <a:lnTo>
                      <a:pt x="270" y="168"/>
                    </a:lnTo>
                    <a:lnTo>
                      <a:pt x="267" y="172"/>
                    </a:lnTo>
                    <a:lnTo>
                      <a:pt x="263" y="178"/>
                    </a:lnTo>
                    <a:lnTo>
                      <a:pt x="257" y="179"/>
                    </a:lnTo>
                    <a:lnTo>
                      <a:pt x="256" y="174"/>
                    </a:lnTo>
                    <a:lnTo>
                      <a:pt x="251" y="174"/>
                    </a:lnTo>
                    <a:lnTo>
                      <a:pt x="253" y="182"/>
                    </a:lnTo>
                    <a:lnTo>
                      <a:pt x="257" y="183"/>
                    </a:lnTo>
                    <a:lnTo>
                      <a:pt x="256" y="189"/>
                    </a:lnTo>
                    <a:lnTo>
                      <a:pt x="251" y="191"/>
                    </a:lnTo>
                    <a:lnTo>
                      <a:pt x="251" y="194"/>
                    </a:lnTo>
                    <a:lnTo>
                      <a:pt x="245" y="195"/>
                    </a:lnTo>
                    <a:lnTo>
                      <a:pt x="240" y="199"/>
                    </a:lnTo>
                    <a:lnTo>
                      <a:pt x="234" y="198"/>
                    </a:lnTo>
                    <a:lnTo>
                      <a:pt x="239" y="199"/>
                    </a:lnTo>
                    <a:lnTo>
                      <a:pt x="233" y="205"/>
                    </a:lnTo>
                    <a:lnTo>
                      <a:pt x="228" y="206"/>
                    </a:lnTo>
                    <a:lnTo>
                      <a:pt x="224" y="208"/>
                    </a:lnTo>
                    <a:lnTo>
                      <a:pt x="217" y="206"/>
                    </a:lnTo>
                    <a:lnTo>
                      <a:pt x="206" y="212"/>
                    </a:lnTo>
                    <a:lnTo>
                      <a:pt x="210" y="210"/>
                    </a:lnTo>
                    <a:lnTo>
                      <a:pt x="215" y="213"/>
                    </a:lnTo>
                    <a:lnTo>
                      <a:pt x="221" y="213"/>
                    </a:lnTo>
                    <a:lnTo>
                      <a:pt x="224" y="216"/>
                    </a:lnTo>
                    <a:lnTo>
                      <a:pt x="220" y="221"/>
                    </a:lnTo>
                    <a:lnTo>
                      <a:pt x="225" y="216"/>
                    </a:lnTo>
                    <a:lnTo>
                      <a:pt x="222" y="224"/>
                    </a:lnTo>
                    <a:lnTo>
                      <a:pt x="217" y="228"/>
                    </a:lnTo>
                    <a:lnTo>
                      <a:pt x="211" y="225"/>
                    </a:lnTo>
                    <a:lnTo>
                      <a:pt x="209" y="216"/>
                    </a:lnTo>
                    <a:lnTo>
                      <a:pt x="207" y="227"/>
                    </a:lnTo>
                    <a:lnTo>
                      <a:pt x="202" y="221"/>
                    </a:lnTo>
                    <a:lnTo>
                      <a:pt x="201" y="217"/>
                    </a:lnTo>
                    <a:lnTo>
                      <a:pt x="196" y="213"/>
                    </a:lnTo>
                    <a:lnTo>
                      <a:pt x="201" y="223"/>
                    </a:lnTo>
                    <a:lnTo>
                      <a:pt x="202" y="228"/>
                    </a:lnTo>
                    <a:lnTo>
                      <a:pt x="205" y="232"/>
                    </a:lnTo>
                    <a:lnTo>
                      <a:pt x="210" y="236"/>
                    </a:lnTo>
                    <a:lnTo>
                      <a:pt x="206" y="240"/>
                    </a:lnTo>
                    <a:lnTo>
                      <a:pt x="203" y="241"/>
                    </a:lnTo>
                    <a:lnTo>
                      <a:pt x="203" y="236"/>
                    </a:lnTo>
                    <a:lnTo>
                      <a:pt x="201" y="241"/>
                    </a:lnTo>
                    <a:lnTo>
                      <a:pt x="199" y="251"/>
                    </a:lnTo>
                    <a:lnTo>
                      <a:pt x="196" y="251"/>
                    </a:lnTo>
                    <a:lnTo>
                      <a:pt x="194" y="250"/>
                    </a:lnTo>
                    <a:lnTo>
                      <a:pt x="183" y="247"/>
                    </a:lnTo>
                    <a:lnTo>
                      <a:pt x="179" y="243"/>
                    </a:lnTo>
                    <a:lnTo>
                      <a:pt x="179" y="237"/>
                    </a:lnTo>
                    <a:lnTo>
                      <a:pt x="179" y="232"/>
                    </a:lnTo>
                    <a:lnTo>
                      <a:pt x="175" y="227"/>
                    </a:lnTo>
                    <a:lnTo>
                      <a:pt x="172" y="221"/>
                    </a:lnTo>
                    <a:lnTo>
                      <a:pt x="168" y="216"/>
                    </a:lnTo>
                    <a:lnTo>
                      <a:pt x="161" y="213"/>
                    </a:lnTo>
                    <a:lnTo>
                      <a:pt x="156" y="209"/>
                    </a:lnTo>
                    <a:lnTo>
                      <a:pt x="154" y="204"/>
                    </a:lnTo>
                    <a:lnTo>
                      <a:pt x="154" y="198"/>
                    </a:lnTo>
                    <a:lnTo>
                      <a:pt x="152" y="193"/>
                    </a:lnTo>
                    <a:lnTo>
                      <a:pt x="145" y="185"/>
                    </a:lnTo>
                    <a:lnTo>
                      <a:pt x="145" y="180"/>
                    </a:lnTo>
                    <a:lnTo>
                      <a:pt x="134" y="174"/>
                    </a:lnTo>
                    <a:lnTo>
                      <a:pt x="129" y="172"/>
                    </a:lnTo>
                    <a:lnTo>
                      <a:pt x="123" y="167"/>
                    </a:lnTo>
                    <a:lnTo>
                      <a:pt x="123" y="166"/>
                    </a:lnTo>
                    <a:lnTo>
                      <a:pt x="118" y="164"/>
                    </a:lnTo>
                    <a:lnTo>
                      <a:pt x="118" y="159"/>
                    </a:lnTo>
                    <a:lnTo>
                      <a:pt x="111" y="156"/>
                    </a:lnTo>
                    <a:lnTo>
                      <a:pt x="110" y="151"/>
                    </a:lnTo>
                    <a:lnTo>
                      <a:pt x="110" y="147"/>
                    </a:lnTo>
                    <a:lnTo>
                      <a:pt x="106" y="144"/>
                    </a:lnTo>
                    <a:lnTo>
                      <a:pt x="97" y="138"/>
                    </a:lnTo>
                    <a:lnTo>
                      <a:pt x="92" y="137"/>
                    </a:lnTo>
                    <a:lnTo>
                      <a:pt x="89" y="134"/>
                    </a:lnTo>
                    <a:lnTo>
                      <a:pt x="85" y="129"/>
                    </a:lnTo>
                    <a:lnTo>
                      <a:pt x="80" y="122"/>
                    </a:lnTo>
                    <a:lnTo>
                      <a:pt x="70" y="118"/>
                    </a:lnTo>
                    <a:lnTo>
                      <a:pt x="59" y="111"/>
                    </a:lnTo>
                    <a:lnTo>
                      <a:pt x="46" y="94"/>
                    </a:lnTo>
                    <a:lnTo>
                      <a:pt x="45" y="88"/>
                    </a:lnTo>
                    <a:lnTo>
                      <a:pt x="39" y="83"/>
                    </a:lnTo>
                    <a:lnTo>
                      <a:pt x="36" y="77"/>
                    </a:lnTo>
                    <a:lnTo>
                      <a:pt x="31" y="73"/>
                    </a:lnTo>
                    <a:lnTo>
                      <a:pt x="23" y="75"/>
                    </a:lnTo>
                    <a:lnTo>
                      <a:pt x="13" y="67"/>
                    </a:lnTo>
                    <a:lnTo>
                      <a:pt x="8" y="65"/>
                    </a:lnTo>
                    <a:lnTo>
                      <a:pt x="3" y="62"/>
                    </a:lnTo>
                    <a:lnTo>
                      <a:pt x="0" y="57"/>
                    </a:lnTo>
                    <a:lnTo>
                      <a:pt x="1" y="52"/>
                    </a:lnTo>
                    <a:lnTo>
                      <a:pt x="12" y="37"/>
                    </a:lnTo>
                    <a:lnTo>
                      <a:pt x="12" y="33"/>
                    </a:lnTo>
                  </a:path>
                </a:pathLst>
              </a:custGeom>
              <a:solidFill>
                <a:srgbClr val="FFCC66"/>
              </a:solidFill>
              <a:ln w="4763">
                <a:solidFill>
                  <a:srgbClr val="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77" name="Rectangle 276"/>
              <p:cNvSpPr>
                <a:spLocks noChangeArrowheads="1"/>
              </p:cNvSpPr>
              <p:nvPr/>
            </p:nvSpPr>
            <p:spPr bwMode="auto">
              <a:xfrm>
                <a:off x="143935" y="106879"/>
                <a:ext cx="289780" cy="155038"/>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SC</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09" name="Group 208"/>
            <p:cNvGrpSpPr/>
            <p:nvPr/>
          </p:nvGrpSpPr>
          <p:grpSpPr>
            <a:xfrm>
              <a:off x="5181600" y="2505075"/>
              <a:ext cx="561336" cy="672576"/>
              <a:chOff x="0" y="0"/>
              <a:chExt cx="582963" cy="698650"/>
            </a:xfrm>
            <a:solidFill>
              <a:srgbClr val="8064A2">
                <a:lumMod val="60000"/>
                <a:lumOff val="40000"/>
              </a:srgbClr>
            </a:solidFill>
          </p:grpSpPr>
          <p:sp>
            <p:nvSpPr>
              <p:cNvPr id="274" name="Freeform 273"/>
              <p:cNvSpPr>
                <a:spLocks/>
              </p:cNvSpPr>
              <p:nvPr/>
            </p:nvSpPr>
            <p:spPr bwMode="auto">
              <a:xfrm>
                <a:off x="0" y="0"/>
                <a:ext cx="582963" cy="698650"/>
              </a:xfrm>
              <a:custGeom>
                <a:avLst/>
                <a:gdLst>
                  <a:gd name="T0" fmla="*/ 85 w 355"/>
                  <a:gd name="T1" fmla="*/ 12 h 367"/>
                  <a:gd name="T2" fmla="*/ 154 w 355"/>
                  <a:gd name="T3" fmla="*/ 19 h 367"/>
                  <a:gd name="T4" fmla="*/ 161 w 355"/>
                  <a:gd name="T5" fmla="*/ 32 h 367"/>
                  <a:gd name="T6" fmla="*/ 184 w 355"/>
                  <a:gd name="T7" fmla="*/ 40 h 367"/>
                  <a:gd name="T8" fmla="*/ 198 w 355"/>
                  <a:gd name="T9" fmla="*/ 55 h 367"/>
                  <a:gd name="T10" fmla="*/ 223 w 355"/>
                  <a:gd name="T11" fmla="*/ 85 h 367"/>
                  <a:gd name="T12" fmla="*/ 242 w 355"/>
                  <a:gd name="T13" fmla="*/ 101 h 367"/>
                  <a:gd name="T14" fmla="*/ 259 w 355"/>
                  <a:gd name="T15" fmla="*/ 111 h 367"/>
                  <a:gd name="T16" fmla="*/ 264 w 355"/>
                  <a:gd name="T17" fmla="*/ 123 h 367"/>
                  <a:gd name="T18" fmla="*/ 276 w 355"/>
                  <a:gd name="T19" fmla="*/ 133 h 367"/>
                  <a:gd name="T20" fmla="*/ 287 w 355"/>
                  <a:gd name="T21" fmla="*/ 141 h 367"/>
                  <a:gd name="T22" fmla="*/ 305 w 355"/>
                  <a:gd name="T23" fmla="*/ 160 h 367"/>
                  <a:gd name="T24" fmla="*/ 309 w 355"/>
                  <a:gd name="T25" fmla="*/ 176 h 367"/>
                  <a:gd name="T26" fmla="*/ 325 w 355"/>
                  <a:gd name="T27" fmla="*/ 188 h 367"/>
                  <a:gd name="T28" fmla="*/ 332 w 355"/>
                  <a:gd name="T29" fmla="*/ 204 h 367"/>
                  <a:gd name="T30" fmla="*/ 347 w 355"/>
                  <a:gd name="T31" fmla="*/ 217 h 367"/>
                  <a:gd name="T32" fmla="*/ 355 w 355"/>
                  <a:gd name="T33" fmla="*/ 219 h 367"/>
                  <a:gd name="T34" fmla="*/ 348 w 355"/>
                  <a:gd name="T35" fmla="*/ 233 h 367"/>
                  <a:gd name="T36" fmla="*/ 339 w 355"/>
                  <a:gd name="T37" fmla="*/ 236 h 367"/>
                  <a:gd name="T38" fmla="*/ 333 w 355"/>
                  <a:gd name="T39" fmla="*/ 246 h 367"/>
                  <a:gd name="T40" fmla="*/ 340 w 355"/>
                  <a:gd name="T41" fmla="*/ 252 h 367"/>
                  <a:gd name="T42" fmla="*/ 336 w 355"/>
                  <a:gd name="T43" fmla="*/ 260 h 367"/>
                  <a:gd name="T44" fmla="*/ 337 w 355"/>
                  <a:gd name="T45" fmla="*/ 265 h 367"/>
                  <a:gd name="T46" fmla="*/ 332 w 355"/>
                  <a:gd name="T47" fmla="*/ 280 h 367"/>
                  <a:gd name="T48" fmla="*/ 320 w 355"/>
                  <a:gd name="T49" fmla="*/ 279 h 367"/>
                  <a:gd name="T50" fmla="*/ 336 w 355"/>
                  <a:gd name="T51" fmla="*/ 283 h 367"/>
                  <a:gd name="T52" fmla="*/ 324 w 355"/>
                  <a:gd name="T53" fmla="*/ 294 h 367"/>
                  <a:gd name="T54" fmla="*/ 326 w 355"/>
                  <a:gd name="T55" fmla="*/ 305 h 367"/>
                  <a:gd name="T56" fmla="*/ 324 w 355"/>
                  <a:gd name="T57" fmla="*/ 312 h 367"/>
                  <a:gd name="T58" fmla="*/ 324 w 355"/>
                  <a:gd name="T59" fmla="*/ 321 h 367"/>
                  <a:gd name="T60" fmla="*/ 324 w 355"/>
                  <a:gd name="T61" fmla="*/ 333 h 367"/>
                  <a:gd name="T62" fmla="*/ 303 w 355"/>
                  <a:gd name="T63" fmla="*/ 329 h 367"/>
                  <a:gd name="T64" fmla="*/ 291 w 355"/>
                  <a:gd name="T65" fmla="*/ 332 h 367"/>
                  <a:gd name="T66" fmla="*/ 292 w 355"/>
                  <a:gd name="T67" fmla="*/ 347 h 367"/>
                  <a:gd name="T68" fmla="*/ 288 w 355"/>
                  <a:gd name="T69" fmla="*/ 367 h 367"/>
                  <a:gd name="T70" fmla="*/ 274 w 355"/>
                  <a:gd name="T71" fmla="*/ 352 h 367"/>
                  <a:gd name="T72" fmla="*/ 88 w 355"/>
                  <a:gd name="T73" fmla="*/ 355 h 367"/>
                  <a:gd name="T74" fmla="*/ 77 w 355"/>
                  <a:gd name="T75" fmla="*/ 333 h 367"/>
                  <a:gd name="T76" fmla="*/ 73 w 355"/>
                  <a:gd name="T77" fmla="*/ 312 h 367"/>
                  <a:gd name="T78" fmla="*/ 70 w 355"/>
                  <a:gd name="T79" fmla="*/ 294 h 367"/>
                  <a:gd name="T80" fmla="*/ 65 w 355"/>
                  <a:gd name="T81" fmla="*/ 268 h 367"/>
                  <a:gd name="T82" fmla="*/ 69 w 355"/>
                  <a:gd name="T83" fmla="*/ 246 h 367"/>
                  <a:gd name="T84" fmla="*/ 69 w 355"/>
                  <a:gd name="T85" fmla="*/ 236 h 367"/>
                  <a:gd name="T86" fmla="*/ 66 w 355"/>
                  <a:gd name="T87" fmla="*/ 219 h 367"/>
                  <a:gd name="T88" fmla="*/ 51 w 355"/>
                  <a:gd name="T89" fmla="*/ 198 h 367"/>
                  <a:gd name="T90" fmla="*/ 24 w 355"/>
                  <a:gd name="T91" fmla="*/ 10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5" h="367">
                    <a:moveTo>
                      <a:pt x="0" y="23"/>
                    </a:moveTo>
                    <a:lnTo>
                      <a:pt x="58" y="15"/>
                    </a:lnTo>
                    <a:lnTo>
                      <a:pt x="85" y="12"/>
                    </a:lnTo>
                    <a:lnTo>
                      <a:pt x="165" y="0"/>
                    </a:lnTo>
                    <a:lnTo>
                      <a:pt x="165" y="4"/>
                    </a:lnTo>
                    <a:lnTo>
                      <a:pt x="154" y="19"/>
                    </a:lnTo>
                    <a:lnTo>
                      <a:pt x="153" y="24"/>
                    </a:lnTo>
                    <a:lnTo>
                      <a:pt x="156" y="29"/>
                    </a:lnTo>
                    <a:lnTo>
                      <a:pt x="161" y="32"/>
                    </a:lnTo>
                    <a:lnTo>
                      <a:pt x="166" y="34"/>
                    </a:lnTo>
                    <a:lnTo>
                      <a:pt x="176" y="42"/>
                    </a:lnTo>
                    <a:lnTo>
                      <a:pt x="184" y="40"/>
                    </a:lnTo>
                    <a:lnTo>
                      <a:pt x="189" y="44"/>
                    </a:lnTo>
                    <a:lnTo>
                      <a:pt x="192" y="50"/>
                    </a:lnTo>
                    <a:lnTo>
                      <a:pt x="198" y="55"/>
                    </a:lnTo>
                    <a:lnTo>
                      <a:pt x="199" y="61"/>
                    </a:lnTo>
                    <a:lnTo>
                      <a:pt x="212" y="78"/>
                    </a:lnTo>
                    <a:lnTo>
                      <a:pt x="223" y="85"/>
                    </a:lnTo>
                    <a:lnTo>
                      <a:pt x="233" y="89"/>
                    </a:lnTo>
                    <a:lnTo>
                      <a:pt x="238" y="96"/>
                    </a:lnTo>
                    <a:lnTo>
                      <a:pt x="242" y="101"/>
                    </a:lnTo>
                    <a:lnTo>
                      <a:pt x="245" y="104"/>
                    </a:lnTo>
                    <a:lnTo>
                      <a:pt x="250" y="105"/>
                    </a:lnTo>
                    <a:lnTo>
                      <a:pt x="259" y="111"/>
                    </a:lnTo>
                    <a:lnTo>
                      <a:pt x="263" y="114"/>
                    </a:lnTo>
                    <a:lnTo>
                      <a:pt x="263" y="118"/>
                    </a:lnTo>
                    <a:lnTo>
                      <a:pt x="264" y="123"/>
                    </a:lnTo>
                    <a:lnTo>
                      <a:pt x="271" y="126"/>
                    </a:lnTo>
                    <a:lnTo>
                      <a:pt x="271" y="131"/>
                    </a:lnTo>
                    <a:lnTo>
                      <a:pt x="276" y="133"/>
                    </a:lnTo>
                    <a:lnTo>
                      <a:pt x="276" y="134"/>
                    </a:lnTo>
                    <a:lnTo>
                      <a:pt x="282" y="139"/>
                    </a:lnTo>
                    <a:lnTo>
                      <a:pt x="287" y="141"/>
                    </a:lnTo>
                    <a:lnTo>
                      <a:pt x="298" y="147"/>
                    </a:lnTo>
                    <a:lnTo>
                      <a:pt x="298" y="152"/>
                    </a:lnTo>
                    <a:lnTo>
                      <a:pt x="305" y="160"/>
                    </a:lnTo>
                    <a:lnTo>
                      <a:pt x="307" y="165"/>
                    </a:lnTo>
                    <a:lnTo>
                      <a:pt x="307" y="171"/>
                    </a:lnTo>
                    <a:lnTo>
                      <a:pt x="309" y="176"/>
                    </a:lnTo>
                    <a:lnTo>
                      <a:pt x="314" y="180"/>
                    </a:lnTo>
                    <a:lnTo>
                      <a:pt x="321" y="183"/>
                    </a:lnTo>
                    <a:lnTo>
                      <a:pt x="325" y="188"/>
                    </a:lnTo>
                    <a:lnTo>
                      <a:pt x="328" y="194"/>
                    </a:lnTo>
                    <a:lnTo>
                      <a:pt x="332" y="199"/>
                    </a:lnTo>
                    <a:lnTo>
                      <a:pt x="332" y="204"/>
                    </a:lnTo>
                    <a:lnTo>
                      <a:pt x="332" y="210"/>
                    </a:lnTo>
                    <a:lnTo>
                      <a:pt x="336" y="214"/>
                    </a:lnTo>
                    <a:lnTo>
                      <a:pt x="347" y="217"/>
                    </a:lnTo>
                    <a:lnTo>
                      <a:pt x="349" y="218"/>
                    </a:lnTo>
                    <a:lnTo>
                      <a:pt x="352" y="218"/>
                    </a:lnTo>
                    <a:lnTo>
                      <a:pt x="355" y="219"/>
                    </a:lnTo>
                    <a:lnTo>
                      <a:pt x="354" y="225"/>
                    </a:lnTo>
                    <a:lnTo>
                      <a:pt x="348" y="227"/>
                    </a:lnTo>
                    <a:lnTo>
                      <a:pt x="348" y="233"/>
                    </a:lnTo>
                    <a:lnTo>
                      <a:pt x="344" y="233"/>
                    </a:lnTo>
                    <a:lnTo>
                      <a:pt x="339" y="230"/>
                    </a:lnTo>
                    <a:lnTo>
                      <a:pt x="339" y="236"/>
                    </a:lnTo>
                    <a:lnTo>
                      <a:pt x="344" y="240"/>
                    </a:lnTo>
                    <a:lnTo>
                      <a:pt x="340" y="246"/>
                    </a:lnTo>
                    <a:lnTo>
                      <a:pt x="333" y="246"/>
                    </a:lnTo>
                    <a:lnTo>
                      <a:pt x="335" y="252"/>
                    </a:lnTo>
                    <a:lnTo>
                      <a:pt x="340" y="251"/>
                    </a:lnTo>
                    <a:lnTo>
                      <a:pt x="340" y="252"/>
                    </a:lnTo>
                    <a:lnTo>
                      <a:pt x="339" y="257"/>
                    </a:lnTo>
                    <a:lnTo>
                      <a:pt x="333" y="255"/>
                    </a:lnTo>
                    <a:lnTo>
                      <a:pt x="336" y="260"/>
                    </a:lnTo>
                    <a:lnTo>
                      <a:pt x="330" y="264"/>
                    </a:lnTo>
                    <a:lnTo>
                      <a:pt x="333" y="267"/>
                    </a:lnTo>
                    <a:lnTo>
                      <a:pt x="337" y="265"/>
                    </a:lnTo>
                    <a:lnTo>
                      <a:pt x="335" y="275"/>
                    </a:lnTo>
                    <a:lnTo>
                      <a:pt x="332" y="275"/>
                    </a:lnTo>
                    <a:lnTo>
                      <a:pt x="332" y="280"/>
                    </a:lnTo>
                    <a:lnTo>
                      <a:pt x="326" y="280"/>
                    </a:lnTo>
                    <a:lnTo>
                      <a:pt x="321" y="279"/>
                    </a:lnTo>
                    <a:lnTo>
                      <a:pt x="320" y="279"/>
                    </a:lnTo>
                    <a:lnTo>
                      <a:pt x="325" y="282"/>
                    </a:lnTo>
                    <a:lnTo>
                      <a:pt x="329" y="282"/>
                    </a:lnTo>
                    <a:lnTo>
                      <a:pt x="336" y="283"/>
                    </a:lnTo>
                    <a:lnTo>
                      <a:pt x="333" y="289"/>
                    </a:lnTo>
                    <a:lnTo>
                      <a:pt x="329" y="297"/>
                    </a:lnTo>
                    <a:lnTo>
                      <a:pt x="324" y="294"/>
                    </a:lnTo>
                    <a:lnTo>
                      <a:pt x="322" y="299"/>
                    </a:lnTo>
                    <a:lnTo>
                      <a:pt x="329" y="299"/>
                    </a:lnTo>
                    <a:lnTo>
                      <a:pt x="326" y="305"/>
                    </a:lnTo>
                    <a:lnTo>
                      <a:pt x="322" y="302"/>
                    </a:lnTo>
                    <a:lnTo>
                      <a:pt x="326" y="306"/>
                    </a:lnTo>
                    <a:lnTo>
                      <a:pt x="324" y="312"/>
                    </a:lnTo>
                    <a:lnTo>
                      <a:pt x="328" y="312"/>
                    </a:lnTo>
                    <a:lnTo>
                      <a:pt x="325" y="317"/>
                    </a:lnTo>
                    <a:lnTo>
                      <a:pt x="324" y="321"/>
                    </a:lnTo>
                    <a:lnTo>
                      <a:pt x="328" y="326"/>
                    </a:lnTo>
                    <a:lnTo>
                      <a:pt x="326" y="332"/>
                    </a:lnTo>
                    <a:lnTo>
                      <a:pt x="324" y="333"/>
                    </a:lnTo>
                    <a:lnTo>
                      <a:pt x="322" y="333"/>
                    </a:lnTo>
                    <a:lnTo>
                      <a:pt x="317" y="333"/>
                    </a:lnTo>
                    <a:lnTo>
                      <a:pt x="303" y="329"/>
                    </a:lnTo>
                    <a:lnTo>
                      <a:pt x="298" y="328"/>
                    </a:lnTo>
                    <a:lnTo>
                      <a:pt x="294" y="332"/>
                    </a:lnTo>
                    <a:lnTo>
                      <a:pt x="291" y="332"/>
                    </a:lnTo>
                    <a:lnTo>
                      <a:pt x="290" y="337"/>
                    </a:lnTo>
                    <a:lnTo>
                      <a:pt x="290" y="343"/>
                    </a:lnTo>
                    <a:lnTo>
                      <a:pt x="292" y="347"/>
                    </a:lnTo>
                    <a:lnTo>
                      <a:pt x="294" y="352"/>
                    </a:lnTo>
                    <a:lnTo>
                      <a:pt x="294" y="363"/>
                    </a:lnTo>
                    <a:lnTo>
                      <a:pt x="288" y="367"/>
                    </a:lnTo>
                    <a:lnTo>
                      <a:pt x="283" y="367"/>
                    </a:lnTo>
                    <a:lnTo>
                      <a:pt x="279" y="356"/>
                    </a:lnTo>
                    <a:lnTo>
                      <a:pt x="274" y="352"/>
                    </a:lnTo>
                    <a:lnTo>
                      <a:pt x="93" y="366"/>
                    </a:lnTo>
                    <a:lnTo>
                      <a:pt x="89" y="360"/>
                    </a:lnTo>
                    <a:lnTo>
                      <a:pt x="88" y="355"/>
                    </a:lnTo>
                    <a:lnTo>
                      <a:pt x="81" y="344"/>
                    </a:lnTo>
                    <a:lnTo>
                      <a:pt x="81" y="341"/>
                    </a:lnTo>
                    <a:lnTo>
                      <a:pt x="77" y="333"/>
                    </a:lnTo>
                    <a:lnTo>
                      <a:pt x="73" y="328"/>
                    </a:lnTo>
                    <a:lnTo>
                      <a:pt x="70" y="322"/>
                    </a:lnTo>
                    <a:lnTo>
                      <a:pt x="73" y="312"/>
                    </a:lnTo>
                    <a:lnTo>
                      <a:pt x="71" y="306"/>
                    </a:lnTo>
                    <a:lnTo>
                      <a:pt x="73" y="301"/>
                    </a:lnTo>
                    <a:lnTo>
                      <a:pt x="70" y="294"/>
                    </a:lnTo>
                    <a:lnTo>
                      <a:pt x="66" y="287"/>
                    </a:lnTo>
                    <a:lnTo>
                      <a:pt x="63" y="278"/>
                    </a:lnTo>
                    <a:lnTo>
                      <a:pt x="65" y="268"/>
                    </a:lnTo>
                    <a:lnTo>
                      <a:pt x="66" y="261"/>
                    </a:lnTo>
                    <a:lnTo>
                      <a:pt x="66" y="252"/>
                    </a:lnTo>
                    <a:lnTo>
                      <a:pt x="69" y="246"/>
                    </a:lnTo>
                    <a:lnTo>
                      <a:pt x="74" y="242"/>
                    </a:lnTo>
                    <a:lnTo>
                      <a:pt x="73" y="238"/>
                    </a:lnTo>
                    <a:lnTo>
                      <a:pt x="69" y="236"/>
                    </a:lnTo>
                    <a:lnTo>
                      <a:pt x="69" y="227"/>
                    </a:lnTo>
                    <a:lnTo>
                      <a:pt x="66" y="221"/>
                    </a:lnTo>
                    <a:lnTo>
                      <a:pt x="66" y="219"/>
                    </a:lnTo>
                    <a:lnTo>
                      <a:pt x="59" y="213"/>
                    </a:lnTo>
                    <a:lnTo>
                      <a:pt x="55" y="203"/>
                    </a:lnTo>
                    <a:lnTo>
                      <a:pt x="51" y="198"/>
                    </a:lnTo>
                    <a:lnTo>
                      <a:pt x="50" y="192"/>
                    </a:lnTo>
                    <a:lnTo>
                      <a:pt x="48" y="190"/>
                    </a:lnTo>
                    <a:lnTo>
                      <a:pt x="24" y="100"/>
                    </a:lnTo>
                    <a:lnTo>
                      <a:pt x="0" y="23"/>
                    </a:lnTo>
                  </a:path>
                </a:pathLst>
              </a:custGeom>
              <a:grpFill/>
              <a:ln w="4763">
                <a:solidFill>
                  <a:srgbClr val="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75" name="Rectangle 274"/>
              <p:cNvSpPr>
                <a:spLocks noChangeArrowheads="1"/>
              </p:cNvSpPr>
              <p:nvPr/>
            </p:nvSpPr>
            <p:spPr bwMode="auto">
              <a:xfrm>
                <a:off x="118643" y="271891"/>
                <a:ext cx="289576" cy="154973"/>
              </a:xfrm>
              <a:prstGeom prst="rect">
                <a:avLst/>
              </a:prstGeom>
              <a:grp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GA</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10" name="Group 209"/>
            <p:cNvGrpSpPr/>
            <p:nvPr/>
          </p:nvGrpSpPr>
          <p:grpSpPr>
            <a:xfrm>
              <a:off x="4905375" y="2543175"/>
              <a:ext cx="398493" cy="747873"/>
              <a:chOff x="0" y="0"/>
              <a:chExt cx="413822" cy="776700"/>
            </a:xfrm>
            <a:solidFill>
              <a:srgbClr val="6699FF"/>
            </a:solidFill>
          </p:grpSpPr>
          <p:sp>
            <p:nvSpPr>
              <p:cNvPr id="272" name="Freeform 271"/>
              <p:cNvSpPr>
                <a:spLocks noEditPoints="1"/>
              </p:cNvSpPr>
              <p:nvPr/>
            </p:nvSpPr>
            <p:spPr bwMode="auto">
              <a:xfrm>
                <a:off x="0" y="0"/>
                <a:ext cx="413822" cy="776700"/>
              </a:xfrm>
              <a:custGeom>
                <a:avLst/>
                <a:gdLst>
                  <a:gd name="T0" fmla="*/ 244 w 252"/>
                  <a:gd name="T1" fmla="*/ 305 h 408"/>
                  <a:gd name="T2" fmla="*/ 244 w 252"/>
                  <a:gd name="T3" fmla="*/ 289 h 408"/>
                  <a:gd name="T4" fmla="*/ 244 w 252"/>
                  <a:gd name="T5" fmla="*/ 278 h 408"/>
                  <a:gd name="T6" fmla="*/ 237 w 252"/>
                  <a:gd name="T7" fmla="*/ 264 h 408"/>
                  <a:gd name="T8" fmla="*/ 236 w 252"/>
                  <a:gd name="T9" fmla="*/ 245 h 408"/>
                  <a:gd name="T10" fmla="*/ 237 w 252"/>
                  <a:gd name="T11" fmla="*/ 229 h 408"/>
                  <a:gd name="T12" fmla="*/ 245 w 252"/>
                  <a:gd name="T13" fmla="*/ 219 h 408"/>
                  <a:gd name="T14" fmla="*/ 240 w 252"/>
                  <a:gd name="T15" fmla="*/ 213 h 408"/>
                  <a:gd name="T16" fmla="*/ 237 w 252"/>
                  <a:gd name="T17" fmla="*/ 198 h 408"/>
                  <a:gd name="T18" fmla="*/ 230 w 252"/>
                  <a:gd name="T19" fmla="*/ 190 h 408"/>
                  <a:gd name="T20" fmla="*/ 222 w 252"/>
                  <a:gd name="T21" fmla="*/ 175 h 408"/>
                  <a:gd name="T22" fmla="*/ 219 w 252"/>
                  <a:gd name="T23" fmla="*/ 167 h 408"/>
                  <a:gd name="T24" fmla="*/ 171 w 252"/>
                  <a:gd name="T25" fmla="*/ 0 h 408"/>
                  <a:gd name="T26" fmla="*/ 0 w 252"/>
                  <a:gd name="T27" fmla="*/ 15 h 408"/>
                  <a:gd name="T28" fmla="*/ 2 w 252"/>
                  <a:gd name="T29" fmla="*/ 21 h 408"/>
                  <a:gd name="T30" fmla="*/ 4 w 252"/>
                  <a:gd name="T31" fmla="*/ 272 h 408"/>
                  <a:gd name="T32" fmla="*/ 20 w 252"/>
                  <a:gd name="T33" fmla="*/ 396 h 408"/>
                  <a:gd name="T34" fmla="*/ 35 w 252"/>
                  <a:gd name="T35" fmla="*/ 397 h 408"/>
                  <a:gd name="T36" fmla="*/ 42 w 252"/>
                  <a:gd name="T37" fmla="*/ 378 h 408"/>
                  <a:gd name="T38" fmla="*/ 44 w 252"/>
                  <a:gd name="T39" fmla="*/ 369 h 408"/>
                  <a:gd name="T40" fmla="*/ 47 w 252"/>
                  <a:gd name="T41" fmla="*/ 370 h 408"/>
                  <a:gd name="T42" fmla="*/ 53 w 252"/>
                  <a:gd name="T43" fmla="*/ 375 h 408"/>
                  <a:gd name="T44" fmla="*/ 51 w 252"/>
                  <a:gd name="T45" fmla="*/ 385 h 408"/>
                  <a:gd name="T46" fmla="*/ 59 w 252"/>
                  <a:gd name="T47" fmla="*/ 393 h 408"/>
                  <a:gd name="T48" fmla="*/ 65 w 252"/>
                  <a:gd name="T49" fmla="*/ 398 h 408"/>
                  <a:gd name="T50" fmla="*/ 58 w 252"/>
                  <a:gd name="T51" fmla="*/ 405 h 408"/>
                  <a:gd name="T52" fmla="*/ 50 w 252"/>
                  <a:gd name="T53" fmla="*/ 407 h 408"/>
                  <a:gd name="T54" fmla="*/ 76 w 252"/>
                  <a:gd name="T55" fmla="*/ 401 h 408"/>
                  <a:gd name="T56" fmla="*/ 76 w 252"/>
                  <a:gd name="T57" fmla="*/ 396 h 408"/>
                  <a:gd name="T58" fmla="*/ 86 w 252"/>
                  <a:gd name="T59" fmla="*/ 392 h 408"/>
                  <a:gd name="T60" fmla="*/ 86 w 252"/>
                  <a:gd name="T61" fmla="*/ 379 h 408"/>
                  <a:gd name="T62" fmla="*/ 89 w 252"/>
                  <a:gd name="T63" fmla="*/ 370 h 408"/>
                  <a:gd name="T64" fmla="*/ 78 w 252"/>
                  <a:gd name="T65" fmla="*/ 362 h 408"/>
                  <a:gd name="T66" fmla="*/ 72 w 252"/>
                  <a:gd name="T67" fmla="*/ 344 h 408"/>
                  <a:gd name="T68" fmla="*/ 142 w 252"/>
                  <a:gd name="T69" fmla="*/ 333 h 408"/>
                  <a:gd name="T70" fmla="*/ 252 w 252"/>
                  <a:gd name="T71" fmla="*/ 318 h 408"/>
                  <a:gd name="T72" fmla="*/ 42 w 252"/>
                  <a:gd name="T73" fmla="*/ 405 h 408"/>
                  <a:gd name="T74" fmla="*/ 39 w 252"/>
                  <a:gd name="T75" fmla="*/ 405 h 408"/>
                  <a:gd name="T76" fmla="*/ 36 w 252"/>
                  <a:gd name="T77" fmla="*/ 407 h 408"/>
                  <a:gd name="T78" fmla="*/ 31 w 252"/>
                  <a:gd name="T79"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2" h="408">
                    <a:moveTo>
                      <a:pt x="248" y="310"/>
                    </a:moveTo>
                    <a:lnTo>
                      <a:pt x="244" y="305"/>
                    </a:lnTo>
                    <a:lnTo>
                      <a:pt x="241" y="299"/>
                    </a:lnTo>
                    <a:lnTo>
                      <a:pt x="244" y="289"/>
                    </a:lnTo>
                    <a:lnTo>
                      <a:pt x="242" y="283"/>
                    </a:lnTo>
                    <a:lnTo>
                      <a:pt x="244" y="278"/>
                    </a:lnTo>
                    <a:lnTo>
                      <a:pt x="241" y="271"/>
                    </a:lnTo>
                    <a:lnTo>
                      <a:pt x="237" y="264"/>
                    </a:lnTo>
                    <a:lnTo>
                      <a:pt x="234" y="255"/>
                    </a:lnTo>
                    <a:lnTo>
                      <a:pt x="236" y="245"/>
                    </a:lnTo>
                    <a:lnTo>
                      <a:pt x="237" y="238"/>
                    </a:lnTo>
                    <a:lnTo>
                      <a:pt x="237" y="229"/>
                    </a:lnTo>
                    <a:lnTo>
                      <a:pt x="240" y="223"/>
                    </a:lnTo>
                    <a:lnTo>
                      <a:pt x="245" y="219"/>
                    </a:lnTo>
                    <a:lnTo>
                      <a:pt x="244" y="215"/>
                    </a:lnTo>
                    <a:lnTo>
                      <a:pt x="240" y="213"/>
                    </a:lnTo>
                    <a:lnTo>
                      <a:pt x="240" y="204"/>
                    </a:lnTo>
                    <a:lnTo>
                      <a:pt x="237" y="198"/>
                    </a:lnTo>
                    <a:lnTo>
                      <a:pt x="237" y="196"/>
                    </a:lnTo>
                    <a:lnTo>
                      <a:pt x="230" y="190"/>
                    </a:lnTo>
                    <a:lnTo>
                      <a:pt x="226" y="180"/>
                    </a:lnTo>
                    <a:lnTo>
                      <a:pt x="222" y="175"/>
                    </a:lnTo>
                    <a:lnTo>
                      <a:pt x="221" y="169"/>
                    </a:lnTo>
                    <a:lnTo>
                      <a:pt x="219" y="167"/>
                    </a:lnTo>
                    <a:lnTo>
                      <a:pt x="195" y="77"/>
                    </a:lnTo>
                    <a:lnTo>
                      <a:pt x="171" y="0"/>
                    </a:lnTo>
                    <a:lnTo>
                      <a:pt x="96" y="8"/>
                    </a:lnTo>
                    <a:lnTo>
                      <a:pt x="0" y="15"/>
                    </a:lnTo>
                    <a:lnTo>
                      <a:pt x="0" y="17"/>
                    </a:lnTo>
                    <a:lnTo>
                      <a:pt x="2" y="21"/>
                    </a:lnTo>
                    <a:lnTo>
                      <a:pt x="8" y="24"/>
                    </a:lnTo>
                    <a:lnTo>
                      <a:pt x="4" y="272"/>
                    </a:lnTo>
                    <a:lnTo>
                      <a:pt x="20" y="393"/>
                    </a:lnTo>
                    <a:lnTo>
                      <a:pt x="20" y="396"/>
                    </a:lnTo>
                    <a:lnTo>
                      <a:pt x="25" y="396"/>
                    </a:lnTo>
                    <a:lnTo>
                      <a:pt x="35" y="397"/>
                    </a:lnTo>
                    <a:lnTo>
                      <a:pt x="40" y="397"/>
                    </a:lnTo>
                    <a:lnTo>
                      <a:pt x="42" y="378"/>
                    </a:lnTo>
                    <a:lnTo>
                      <a:pt x="42" y="373"/>
                    </a:lnTo>
                    <a:lnTo>
                      <a:pt x="44" y="369"/>
                    </a:lnTo>
                    <a:lnTo>
                      <a:pt x="43" y="366"/>
                    </a:lnTo>
                    <a:lnTo>
                      <a:pt x="47" y="370"/>
                    </a:lnTo>
                    <a:lnTo>
                      <a:pt x="50" y="370"/>
                    </a:lnTo>
                    <a:lnTo>
                      <a:pt x="53" y="375"/>
                    </a:lnTo>
                    <a:lnTo>
                      <a:pt x="54" y="381"/>
                    </a:lnTo>
                    <a:lnTo>
                      <a:pt x="51" y="385"/>
                    </a:lnTo>
                    <a:lnTo>
                      <a:pt x="54" y="390"/>
                    </a:lnTo>
                    <a:lnTo>
                      <a:pt x="59" y="393"/>
                    </a:lnTo>
                    <a:lnTo>
                      <a:pt x="61" y="393"/>
                    </a:lnTo>
                    <a:lnTo>
                      <a:pt x="65" y="398"/>
                    </a:lnTo>
                    <a:lnTo>
                      <a:pt x="63" y="404"/>
                    </a:lnTo>
                    <a:lnTo>
                      <a:pt x="58" y="405"/>
                    </a:lnTo>
                    <a:lnTo>
                      <a:pt x="53" y="405"/>
                    </a:lnTo>
                    <a:lnTo>
                      <a:pt x="50" y="407"/>
                    </a:lnTo>
                    <a:lnTo>
                      <a:pt x="70" y="404"/>
                    </a:lnTo>
                    <a:lnTo>
                      <a:pt x="76" y="401"/>
                    </a:lnTo>
                    <a:lnTo>
                      <a:pt x="77" y="397"/>
                    </a:lnTo>
                    <a:lnTo>
                      <a:pt x="76" y="396"/>
                    </a:lnTo>
                    <a:lnTo>
                      <a:pt x="81" y="396"/>
                    </a:lnTo>
                    <a:lnTo>
                      <a:pt x="86" y="392"/>
                    </a:lnTo>
                    <a:lnTo>
                      <a:pt x="88" y="382"/>
                    </a:lnTo>
                    <a:lnTo>
                      <a:pt x="86" y="379"/>
                    </a:lnTo>
                    <a:lnTo>
                      <a:pt x="86" y="377"/>
                    </a:lnTo>
                    <a:lnTo>
                      <a:pt x="89" y="370"/>
                    </a:lnTo>
                    <a:lnTo>
                      <a:pt x="84" y="365"/>
                    </a:lnTo>
                    <a:lnTo>
                      <a:pt x="78" y="362"/>
                    </a:lnTo>
                    <a:lnTo>
                      <a:pt x="70" y="351"/>
                    </a:lnTo>
                    <a:lnTo>
                      <a:pt x="72" y="344"/>
                    </a:lnTo>
                    <a:lnTo>
                      <a:pt x="77" y="340"/>
                    </a:lnTo>
                    <a:lnTo>
                      <a:pt x="142" y="333"/>
                    </a:lnTo>
                    <a:lnTo>
                      <a:pt x="252" y="321"/>
                    </a:lnTo>
                    <a:lnTo>
                      <a:pt x="252" y="318"/>
                    </a:lnTo>
                    <a:lnTo>
                      <a:pt x="248" y="310"/>
                    </a:lnTo>
                    <a:close/>
                    <a:moveTo>
                      <a:pt x="42" y="405"/>
                    </a:moveTo>
                    <a:lnTo>
                      <a:pt x="42" y="404"/>
                    </a:lnTo>
                    <a:lnTo>
                      <a:pt x="39" y="405"/>
                    </a:lnTo>
                    <a:lnTo>
                      <a:pt x="42" y="405"/>
                    </a:lnTo>
                    <a:close/>
                    <a:moveTo>
                      <a:pt x="36" y="407"/>
                    </a:moveTo>
                    <a:lnTo>
                      <a:pt x="39" y="405"/>
                    </a:lnTo>
                    <a:lnTo>
                      <a:pt x="31" y="408"/>
                    </a:lnTo>
                    <a:lnTo>
                      <a:pt x="36" y="407"/>
                    </a:lnTo>
                    <a:close/>
                  </a:path>
                </a:pathLst>
              </a:custGeom>
              <a:grp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73" name="Rectangle 272"/>
              <p:cNvSpPr>
                <a:spLocks noChangeArrowheads="1"/>
              </p:cNvSpPr>
              <p:nvPr/>
            </p:nvSpPr>
            <p:spPr bwMode="auto">
              <a:xfrm>
                <a:off x="52650" y="285389"/>
                <a:ext cx="289560" cy="154940"/>
              </a:xfrm>
              <a:prstGeom prst="rect">
                <a:avLst/>
              </a:prstGeom>
              <a:grp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AL</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11" name="Group 210"/>
            <p:cNvGrpSpPr/>
            <p:nvPr/>
          </p:nvGrpSpPr>
          <p:grpSpPr>
            <a:xfrm>
              <a:off x="5343525" y="1752600"/>
              <a:ext cx="815961" cy="526077"/>
              <a:chOff x="0" y="0"/>
              <a:chExt cx="847349" cy="546355"/>
            </a:xfrm>
            <a:solidFill>
              <a:srgbClr val="6699FF"/>
            </a:solidFill>
          </p:grpSpPr>
          <p:sp>
            <p:nvSpPr>
              <p:cNvPr id="270" name="Freeform 269"/>
              <p:cNvSpPr>
                <a:spLocks noEditPoints="1"/>
              </p:cNvSpPr>
              <p:nvPr/>
            </p:nvSpPr>
            <p:spPr bwMode="auto">
              <a:xfrm>
                <a:off x="0" y="0"/>
                <a:ext cx="847349" cy="546355"/>
              </a:xfrm>
              <a:custGeom>
                <a:avLst/>
                <a:gdLst>
                  <a:gd name="T0" fmla="*/ 491 w 516"/>
                  <a:gd name="T1" fmla="*/ 93 h 287"/>
                  <a:gd name="T2" fmla="*/ 481 w 516"/>
                  <a:gd name="T3" fmla="*/ 118 h 287"/>
                  <a:gd name="T4" fmla="*/ 481 w 516"/>
                  <a:gd name="T5" fmla="*/ 147 h 287"/>
                  <a:gd name="T6" fmla="*/ 490 w 516"/>
                  <a:gd name="T7" fmla="*/ 128 h 287"/>
                  <a:gd name="T8" fmla="*/ 500 w 516"/>
                  <a:gd name="T9" fmla="*/ 121 h 287"/>
                  <a:gd name="T10" fmla="*/ 506 w 516"/>
                  <a:gd name="T11" fmla="*/ 87 h 287"/>
                  <a:gd name="T12" fmla="*/ 489 w 516"/>
                  <a:gd name="T13" fmla="*/ 174 h 287"/>
                  <a:gd name="T14" fmla="*/ 470 w 516"/>
                  <a:gd name="T15" fmla="*/ 183 h 287"/>
                  <a:gd name="T16" fmla="*/ 456 w 516"/>
                  <a:gd name="T17" fmla="*/ 179 h 287"/>
                  <a:gd name="T18" fmla="*/ 443 w 516"/>
                  <a:gd name="T19" fmla="*/ 166 h 287"/>
                  <a:gd name="T20" fmla="*/ 425 w 516"/>
                  <a:gd name="T21" fmla="*/ 162 h 287"/>
                  <a:gd name="T22" fmla="*/ 406 w 516"/>
                  <a:gd name="T23" fmla="*/ 156 h 287"/>
                  <a:gd name="T24" fmla="*/ 425 w 516"/>
                  <a:gd name="T25" fmla="*/ 154 h 287"/>
                  <a:gd name="T26" fmla="*/ 444 w 516"/>
                  <a:gd name="T27" fmla="*/ 163 h 287"/>
                  <a:gd name="T28" fmla="*/ 463 w 516"/>
                  <a:gd name="T29" fmla="*/ 171 h 287"/>
                  <a:gd name="T30" fmla="*/ 460 w 516"/>
                  <a:gd name="T31" fmla="*/ 158 h 287"/>
                  <a:gd name="T32" fmla="*/ 437 w 516"/>
                  <a:gd name="T33" fmla="*/ 145 h 287"/>
                  <a:gd name="T34" fmla="*/ 452 w 516"/>
                  <a:gd name="T35" fmla="*/ 152 h 287"/>
                  <a:gd name="T36" fmla="*/ 457 w 516"/>
                  <a:gd name="T37" fmla="*/ 140 h 287"/>
                  <a:gd name="T38" fmla="*/ 456 w 516"/>
                  <a:gd name="T39" fmla="*/ 131 h 287"/>
                  <a:gd name="T40" fmla="*/ 443 w 516"/>
                  <a:gd name="T41" fmla="*/ 124 h 287"/>
                  <a:gd name="T42" fmla="*/ 421 w 516"/>
                  <a:gd name="T43" fmla="*/ 106 h 287"/>
                  <a:gd name="T44" fmla="*/ 399 w 516"/>
                  <a:gd name="T45" fmla="*/ 89 h 287"/>
                  <a:gd name="T46" fmla="*/ 411 w 516"/>
                  <a:gd name="T47" fmla="*/ 95 h 287"/>
                  <a:gd name="T48" fmla="*/ 429 w 516"/>
                  <a:gd name="T49" fmla="*/ 109 h 287"/>
                  <a:gd name="T50" fmla="*/ 451 w 516"/>
                  <a:gd name="T51" fmla="*/ 121 h 287"/>
                  <a:gd name="T52" fmla="*/ 455 w 516"/>
                  <a:gd name="T53" fmla="*/ 103 h 287"/>
                  <a:gd name="T54" fmla="*/ 438 w 516"/>
                  <a:gd name="T55" fmla="*/ 91 h 287"/>
                  <a:gd name="T56" fmla="*/ 428 w 516"/>
                  <a:gd name="T57" fmla="*/ 82 h 287"/>
                  <a:gd name="T58" fmla="*/ 407 w 516"/>
                  <a:gd name="T59" fmla="*/ 83 h 287"/>
                  <a:gd name="T60" fmla="*/ 387 w 516"/>
                  <a:gd name="T61" fmla="*/ 75 h 287"/>
                  <a:gd name="T62" fmla="*/ 379 w 516"/>
                  <a:gd name="T63" fmla="*/ 70 h 287"/>
                  <a:gd name="T64" fmla="*/ 384 w 516"/>
                  <a:gd name="T65" fmla="*/ 51 h 287"/>
                  <a:gd name="T66" fmla="*/ 390 w 516"/>
                  <a:gd name="T67" fmla="*/ 36 h 287"/>
                  <a:gd name="T68" fmla="*/ 377 w 516"/>
                  <a:gd name="T69" fmla="*/ 23 h 287"/>
                  <a:gd name="T70" fmla="*/ 354 w 516"/>
                  <a:gd name="T71" fmla="*/ 15 h 287"/>
                  <a:gd name="T72" fmla="*/ 337 w 516"/>
                  <a:gd name="T73" fmla="*/ 2 h 287"/>
                  <a:gd name="T74" fmla="*/ 297 w 516"/>
                  <a:gd name="T75" fmla="*/ 3 h 287"/>
                  <a:gd name="T76" fmla="*/ 293 w 516"/>
                  <a:gd name="T77" fmla="*/ 30 h 287"/>
                  <a:gd name="T78" fmla="*/ 277 w 516"/>
                  <a:gd name="T79" fmla="*/ 56 h 287"/>
                  <a:gd name="T80" fmla="*/ 264 w 516"/>
                  <a:gd name="T81" fmla="*/ 70 h 287"/>
                  <a:gd name="T82" fmla="*/ 251 w 516"/>
                  <a:gd name="T83" fmla="*/ 93 h 287"/>
                  <a:gd name="T84" fmla="*/ 230 w 516"/>
                  <a:gd name="T85" fmla="*/ 86 h 287"/>
                  <a:gd name="T86" fmla="*/ 223 w 516"/>
                  <a:gd name="T87" fmla="*/ 114 h 287"/>
                  <a:gd name="T88" fmla="*/ 212 w 516"/>
                  <a:gd name="T89" fmla="*/ 143 h 287"/>
                  <a:gd name="T90" fmla="*/ 204 w 516"/>
                  <a:gd name="T91" fmla="*/ 174 h 287"/>
                  <a:gd name="T92" fmla="*/ 189 w 516"/>
                  <a:gd name="T93" fmla="*/ 186 h 287"/>
                  <a:gd name="T94" fmla="*/ 170 w 516"/>
                  <a:gd name="T95" fmla="*/ 201 h 287"/>
                  <a:gd name="T96" fmla="*/ 139 w 516"/>
                  <a:gd name="T97" fmla="*/ 205 h 287"/>
                  <a:gd name="T98" fmla="*/ 108 w 516"/>
                  <a:gd name="T99" fmla="*/ 211 h 287"/>
                  <a:gd name="T100" fmla="*/ 78 w 516"/>
                  <a:gd name="T101" fmla="*/ 219 h 287"/>
                  <a:gd name="T102" fmla="*/ 51 w 516"/>
                  <a:gd name="T103" fmla="*/ 247 h 287"/>
                  <a:gd name="T104" fmla="*/ 36 w 516"/>
                  <a:gd name="T105" fmla="*/ 265 h 287"/>
                  <a:gd name="T106" fmla="*/ 11 w 516"/>
                  <a:gd name="T107" fmla="*/ 280 h 287"/>
                  <a:gd name="T108" fmla="*/ 76 w 516"/>
                  <a:gd name="T109" fmla="*/ 277 h 287"/>
                  <a:gd name="T110" fmla="*/ 141 w 516"/>
                  <a:gd name="T111" fmla="*/ 268 h 287"/>
                  <a:gd name="T112" fmla="*/ 428 w 516"/>
                  <a:gd name="T113" fmla="*/ 217 h 287"/>
                  <a:gd name="T114" fmla="*/ 495 w 516"/>
                  <a:gd name="T115" fmla="*/ 202 h 287"/>
                  <a:gd name="T116" fmla="*/ 501 w 516"/>
                  <a:gd name="T117" fmla="*/ 201 h 287"/>
                  <a:gd name="T118" fmla="*/ 514 w 516"/>
                  <a:gd name="T119" fmla="*/ 72 h 287"/>
                  <a:gd name="T120" fmla="*/ 512 w 516"/>
                  <a:gd name="T121" fmla="*/ 83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16" h="287">
                    <a:moveTo>
                      <a:pt x="495" y="79"/>
                    </a:moveTo>
                    <a:lnTo>
                      <a:pt x="490" y="84"/>
                    </a:lnTo>
                    <a:lnTo>
                      <a:pt x="486" y="89"/>
                    </a:lnTo>
                    <a:lnTo>
                      <a:pt x="491" y="93"/>
                    </a:lnTo>
                    <a:lnTo>
                      <a:pt x="490" y="98"/>
                    </a:lnTo>
                    <a:lnTo>
                      <a:pt x="485" y="98"/>
                    </a:lnTo>
                    <a:lnTo>
                      <a:pt x="485" y="109"/>
                    </a:lnTo>
                    <a:lnTo>
                      <a:pt x="481" y="118"/>
                    </a:lnTo>
                    <a:lnTo>
                      <a:pt x="481" y="128"/>
                    </a:lnTo>
                    <a:lnTo>
                      <a:pt x="481" y="135"/>
                    </a:lnTo>
                    <a:lnTo>
                      <a:pt x="479" y="136"/>
                    </a:lnTo>
                    <a:lnTo>
                      <a:pt x="481" y="147"/>
                    </a:lnTo>
                    <a:lnTo>
                      <a:pt x="486" y="154"/>
                    </a:lnTo>
                    <a:lnTo>
                      <a:pt x="490" y="144"/>
                    </a:lnTo>
                    <a:lnTo>
                      <a:pt x="489" y="135"/>
                    </a:lnTo>
                    <a:lnTo>
                      <a:pt x="490" y="128"/>
                    </a:lnTo>
                    <a:lnTo>
                      <a:pt x="493" y="124"/>
                    </a:lnTo>
                    <a:lnTo>
                      <a:pt x="494" y="118"/>
                    </a:lnTo>
                    <a:lnTo>
                      <a:pt x="498" y="122"/>
                    </a:lnTo>
                    <a:lnTo>
                      <a:pt x="500" y="121"/>
                    </a:lnTo>
                    <a:lnTo>
                      <a:pt x="501" y="116"/>
                    </a:lnTo>
                    <a:lnTo>
                      <a:pt x="500" y="106"/>
                    </a:lnTo>
                    <a:lnTo>
                      <a:pt x="502" y="95"/>
                    </a:lnTo>
                    <a:lnTo>
                      <a:pt x="506" y="87"/>
                    </a:lnTo>
                    <a:lnTo>
                      <a:pt x="505" y="83"/>
                    </a:lnTo>
                    <a:lnTo>
                      <a:pt x="506" y="75"/>
                    </a:lnTo>
                    <a:lnTo>
                      <a:pt x="495" y="79"/>
                    </a:lnTo>
                    <a:close/>
                    <a:moveTo>
                      <a:pt x="489" y="174"/>
                    </a:moveTo>
                    <a:lnTo>
                      <a:pt x="474" y="175"/>
                    </a:lnTo>
                    <a:lnTo>
                      <a:pt x="470" y="174"/>
                    </a:lnTo>
                    <a:lnTo>
                      <a:pt x="468" y="179"/>
                    </a:lnTo>
                    <a:lnTo>
                      <a:pt x="470" y="183"/>
                    </a:lnTo>
                    <a:lnTo>
                      <a:pt x="464" y="181"/>
                    </a:lnTo>
                    <a:lnTo>
                      <a:pt x="460" y="179"/>
                    </a:lnTo>
                    <a:lnTo>
                      <a:pt x="455" y="185"/>
                    </a:lnTo>
                    <a:lnTo>
                      <a:pt x="456" y="179"/>
                    </a:lnTo>
                    <a:lnTo>
                      <a:pt x="452" y="175"/>
                    </a:lnTo>
                    <a:lnTo>
                      <a:pt x="447" y="171"/>
                    </a:lnTo>
                    <a:lnTo>
                      <a:pt x="447" y="171"/>
                    </a:lnTo>
                    <a:lnTo>
                      <a:pt x="443" y="166"/>
                    </a:lnTo>
                    <a:lnTo>
                      <a:pt x="441" y="162"/>
                    </a:lnTo>
                    <a:lnTo>
                      <a:pt x="434" y="163"/>
                    </a:lnTo>
                    <a:lnTo>
                      <a:pt x="430" y="162"/>
                    </a:lnTo>
                    <a:lnTo>
                      <a:pt x="425" y="162"/>
                    </a:lnTo>
                    <a:lnTo>
                      <a:pt x="415" y="158"/>
                    </a:lnTo>
                    <a:lnTo>
                      <a:pt x="399" y="158"/>
                    </a:lnTo>
                    <a:lnTo>
                      <a:pt x="401" y="156"/>
                    </a:lnTo>
                    <a:lnTo>
                      <a:pt x="406" y="156"/>
                    </a:lnTo>
                    <a:lnTo>
                      <a:pt x="417" y="155"/>
                    </a:lnTo>
                    <a:lnTo>
                      <a:pt x="422" y="159"/>
                    </a:lnTo>
                    <a:lnTo>
                      <a:pt x="425" y="159"/>
                    </a:lnTo>
                    <a:lnTo>
                      <a:pt x="425" y="154"/>
                    </a:lnTo>
                    <a:lnTo>
                      <a:pt x="430" y="158"/>
                    </a:lnTo>
                    <a:lnTo>
                      <a:pt x="434" y="162"/>
                    </a:lnTo>
                    <a:lnTo>
                      <a:pt x="440" y="158"/>
                    </a:lnTo>
                    <a:lnTo>
                      <a:pt x="444" y="163"/>
                    </a:lnTo>
                    <a:lnTo>
                      <a:pt x="449" y="167"/>
                    </a:lnTo>
                    <a:lnTo>
                      <a:pt x="455" y="170"/>
                    </a:lnTo>
                    <a:lnTo>
                      <a:pt x="460" y="175"/>
                    </a:lnTo>
                    <a:lnTo>
                      <a:pt x="463" y="171"/>
                    </a:lnTo>
                    <a:lnTo>
                      <a:pt x="466" y="171"/>
                    </a:lnTo>
                    <a:lnTo>
                      <a:pt x="467" y="166"/>
                    </a:lnTo>
                    <a:lnTo>
                      <a:pt x="466" y="160"/>
                    </a:lnTo>
                    <a:lnTo>
                      <a:pt x="460" y="158"/>
                    </a:lnTo>
                    <a:lnTo>
                      <a:pt x="459" y="154"/>
                    </a:lnTo>
                    <a:lnTo>
                      <a:pt x="452" y="155"/>
                    </a:lnTo>
                    <a:lnTo>
                      <a:pt x="443" y="151"/>
                    </a:lnTo>
                    <a:lnTo>
                      <a:pt x="437" y="145"/>
                    </a:lnTo>
                    <a:lnTo>
                      <a:pt x="426" y="137"/>
                    </a:lnTo>
                    <a:lnTo>
                      <a:pt x="432" y="139"/>
                    </a:lnTo>
                    <a:lnTo>
                      <a:pt x="443" y="147"/>
                    </a:lnTo>
                    <a:lnTo>
                      <a:pt x="452" y="152"/>
                    </a:lnTo>
                    <a:lnTo>
                      <a:pt x="455" y="147"/>
                    </a:lnTo>
                    <a:lnTo>
                      <a:pt x="451" y="141"/>
                    </a:lnTo>
                    <a:lnTo>
                      <a:pt x="452" y="140"/>
                    </a:lnTo>
                    <a:lnTo>
                      <a:pt x="457" y="140"/>
                    </a:lnTo>
                    <a:lnTo>
                      <a:pt x="463" y="144"/>
                    </a:lnTo>
                    <a:lnTo>
                      <a:pt x="464" y="140"/>
                    </a:lnTo>
                    <a:lnTo>
                      <a:pt x="462" y="131"/>
                    </a:lnTo>
                    <a:lnTo>
                      <a:pt x="456" y="131"/>
                    </a:lnTo>
                    <a:lnTo>
                      <a:pt x="451" y="129"/>
                    </a:lnTo>
                    <a:lnTo>
                      <a:pt x="453" y="128"/>
                    </a:lnTo>
                    <a:lnTo>
                      <a:pt x="448" y="122"/>
                    </a:lnTo>
                    <a:lnTo>
                      <a:pt x="443" y="124"/>
                    </a:lnTo>
                    <a:lnTo>
                      <a:pt x="437" y="120"/>
                    </a:lnTo>
                    <a:lnTo>
                      <a:pt x="436" y="117"/>
                    </a:lnTo>
                    <a:lnTo>
                      <a:pt x="425" y="112"/>
                    </a:lnTo>
                    <a:lnTo>
                      <a:pt x="421" y="106"/>
                    </a:lnTo>
                    <a:lnTo>
                      <a:pt x="415" y="103"/>
                    </a:lnTo>
                    <a:lnTo>
                      <a:pt x="413" y="101"/>
                    </a:lnTo>
                    <a:lnTo>
                      <a:pt x="410" y="95"/>
                    </a:lnTo>
                    <a:lnTo>
                      <a:pt x="399" y="89"/>
                    </a:lnTo>
                    <a:lnTo>
                      <a:pt x="395" y="89"/>
                    </a:lnTo>
                    <a:lnTo>
                      <a:pt x="399" y="87"/>
                    </a:lnTo>
                    <a:lnTo>
                      <a:pt x="406" y="90"/>
                    </a:lnTo>
                    <a:lnTo>
                      <a:pt x="411" y="95"/>
                    </a:lnTo>
                    <a:lnTo>
                      <a:pt x="415" y="101"/>
                    </a:lnTo>
                    <a:lnTo>
                      <a:pt x="421" y="102"/>
                    </a:lnTo>
                    <a:lnTo>
                      <a:pt x="425" y="108"/>
                    </a:lnTo>
                    <a:lnTo>
                      <a:pt x="429" y="109"/>
                    </a:lnTo>
                    <a:lnTo>
                      <a:pt x="440" y="117"/>
                    </a:lnTo>
                    <a:lnTo>
                      <a:pt x="444" y="117"/>
                    </a:lnTo>
                    <a:lnTo>
                      <a:pt x="445" y="118"/>
                    </a:lnTo>
                    <a:lnTo>
                      <a:pt x="451" y="121"/>
                    </a:lnTo>
                    <a:lnTo>
                      <a:pt x="453" y="113"/>
                    </a:lnTo>
                    <a:lnTo>
                      <a:pt x="453" y="108"/>
                    </a:lnTo>
                    <a:lnTo>
                      <a:pt x="451" y="102"/>
                    </a:lnTo>
                    <a:lnTo>
                      <a:pt x="455" y="103"/>
                    </a:lnTo>
                    <a:lnTo>
                      <a:pt x="455" y="98"/>
                    </a:lnTo>
                    <a:lnTo>
                      <a:pt x="444" y="94"/>
                    </a:lnTo>
                    <a:lnTo>
                      <a:pt x="438" y="93"/>
                    </a:lnTo>
                    <a:lnTo>
                      <a:pt x="438" y="91"/>
                    </a:lnTo>
                    <a:lnTo>
                      <a:pt x="434" y="91"/>
                    </a:lnTo>
                    <a:lnTo>
                      <a:pt x="434" y="89"/>
                    </a:lnTo>
                    <a:lnTo>
                      <a:pt x="429" y="84"/>
                    </a:lnTo>
                    <a:lnTo>
                      <a:pt x="428" y="82"/>
                    </a:lnTo>
                    <a:lnTo>
                      <a:pt x="418" y="84"/>
                    </a:lnTo>
                    <a:lnTo>
                      <a:pt x="417" y="83"/>
                    </a:lnTo>
                    <a:lnTo>
                      <a:pt x="411" y="83"/>
                    </a:lnTo>
                    <a:lnTo>
                      <a:pt x="407" y="83"/>
                    </a:lnTo>
                    <a:lnTo>
                      <a:pt x="399" y="75"/>
                    </a:lnTo>
                    <a:lnTo>
                      <a:pt x="399" y="70"/>
                    </a:lnTo>
                    <a:lnTo>
                      <a:pt x="394" y="70"/>
                    </a:lnTo>
                    <a:lnTo>
                      <a:pt x="387" y="75"/>
                    </a:lnTo>
                    <a:lnTo>
                      <a:pt x="384" y="76"/>
                    </a:lnTo>
                    <a:lnTo>
                      <a:pt x="379" y="75"/>
                    </a:lnTo>
                    <a:lnTo>
                      <a:pt x="377" y="71"/>
                    </a:lnTo>
                    <a:lnTo>
                      <a:pt x="379" y="70"/>
                    </a:lnTo>
                    <a:lnTo>
                      <a:pt x="377" y="65"/>
                    </a:lnTo>
                    <a:lnTo>
                      <a:pt x="380" y="49"/>
                    </a:lnTo>
                    <a:lnTo>
                      <a:pt x="383" y="51"/>
                    </a:lnTo>
                    <a:lnTo>
                      <a:pt x="384" y="51"/>
                    </a:lnTo>
                    <a:lnTo>
                      <a:pt x="386" y="49"/>
                    </a:lnTo>
                    <a:lnTo>
                      <a:pt x="386" y="46"/>
                    </a:lnTo>
                    <a:lnTo>
                      <a:pt x="391" y="41"/>
                    </a:lnTo>
                    <a:lnTo>
                      <a:pt x="390" y="36"/>
                    </a:lnTo>
                    <a:lnTo>
                      <a:pt x="388" y="33"/>
                    </a:lnTo>
                    <a:lnTo>
                      <a:pt x="386" y="28"/>
                    </a:lnTo>
                    <a:lnTo>
                      <a:pt x="382" y="25"/>
                    </a:lnTo>
                    <a:lnTo>
                      <a:pt x="377" y="23"/>
                    </a:lnTo>
                    <a:lnTo>
                      <a:pt x="373" y="21"/>
                    </a:lnTo>
                    <a:lnTo>
                      <a:pt x="368" y="18"/>
                    </a:lnTo>
                    <a:lnTo>
                      <a:pt x="360" y="18"/>
                    </a:lnTo>
                    <a:lnTo>
                      <a:pt x="354" y="15"/>
                    </a:lnTo>
                    <a:lnTo>
                      <a:pt x="356" y="10"/>
                    </a:lnTo>
                    <a:lnTo>
                      <a:pt x="353" y="4"/>
                    </a:lnTo>
                    <a:lnTo>
                      <a:pt x="348" y="2"/>
                    </a:lnTo>
                    <a:lnTo>
                      <a:pt x="337" y="2"/>
                    </a:lnTo>
                    <a:lnTo>
                      <a:pt x="335" y="11"/>
                    </a:lnTo>
                    <a:lnTo>
                      <a:pt x="331" y="17"/>
                    </a:lnTo>
                    <a:lnTo>
                      <a:pt x="303" y="0"/>
                    </a:lnTo>
                    <a:lnTo>
                      <a:pt x="297" y="3"/>
                    </a:lnTo>
                    <a:lnTo>
                      <a:pt x="299" y="9"/>
                    </a:lnTo>
                    <a:lnTo>
                      <a:pt x="296" y="14"/>
                    </a:lnTo>
                    <a:lnTo>
                      <a:pt x="297" y="25"/>
                    </a:lnTo>
                    <a:lnTo>
                      <a:pt x="293" y="30"/>
                    </a:lnTo>
                    <a:lnTo>
                      <a:pt x="291" y="40"/>
                    </a:lnTo>
                    <a:lnTo>
                      <a:pt x="287" y="45"/>
                    </a:lnTo>
                    <a:lnTo>
                      <a:pt x="281" y="45"/>
                    </a:lnTo>
                    <a:lnTo>
                      <a:pt x="277" y="56"/>
                    </a:lnTo>
                    <a:lnTo>
                      <a:pt x="272" y="57"/>
                    </a:lnTo>
                    <a:lnTo>
                      <a:pt x="266" y="57"/>
                    </a:lnTo>
                    <a:lnTo>
                      <a:pt x="265" y="63"/>
                    </a:lnTo>
                    <a:lnTo>
                      <a:pt x="264" y="70"/>
                    </a:lnTo>
                    <a:lnTo>
                      <a:pt x="261" y="75"/>
                    </a:lnTo>
                    <a:lnTo>
                      <a:pt x="258" y="86"/>
                    </a:lnTo>
                    <a:lnTo>
                      <a:pt x="257" y="91"/>
                    </a:lnTo>
                    <a:lnTo>
                      <a:pt x="251" y="93"/>
                    </a:lnTo>
                    <a:lnTo>
                      <a:pt x="240" y="91"/>
                    </a:lnTo>
                    <a:lnTo>
                      <a:pt x="240" y="89"/>
                    </a:lnTo>
                    <a:lnTo>
                      <a:pt x="235" y="84"/>
                    </a:lnTo>
                    <a:lnTo>
                      <a:pt x="230" y="86"/>
                    </a:lnTo>
                    <a:lnTo>
                      <a:pt x="230" y="97"/>
                    </a:lnTo>
                    <a:lnTo>
                      <a:pt x="228" y="102"/>
                    </a:lnTo>
                    <a:lnTo>
                      <a:pt x="227" y="105"/>
                    </a:lnTo>
                    <a:lnTo>
                      <a:pt x="223" y="114"/>
                    </a:lnTo>
                    <a:lnTo>
                      <a:pt x="220" y="120"/>
                    </a:lnTo>
                    <a:lnTo>
                      <a:pt x="219" y="125"/>
                    </a:lnTo>
                    <a:lnTo>
                      <a:pt x="217" y="136"/>
                    </a:lnTo>
                    <a:lnTo>
                      <a:pt x="212" y="143"/>
                    </a:lnTo>
                    <a:lnTo>
                      <a:pt x="207" y="154"/>
                    </a:lnTo>
                    <a:lnTo>
                      <a:pt x="204" y="163"/>
                    </a:lnTo>
                    <a:lnTo>
                      <a:pt x="208" y="169"/>
                    </a:lnTo>
                    <a:lnTo>
                      <a:pt x="204" y="174"/>
                    </a:lnTo>
                    <a:lnTo>
                      <a:pt x="205" y="179"/>
                    </a:lnTo>
                    <a:lnTo>
                      <a:pt x="205" y="179"/>
                    </a:lnTo>
                    <a:lnTo>
                      <a:pt x="194" y="188"/>
                    </a:lnTo>
                    <a:lnTo>
                      <a:pt x="189" y="186"/>
                    </a:lnTo>
                    <a:lnTo>
                      <a:pt x="179" y="194"/>
                    </a:lnTo>
                    <a:lnTo>
                      <a:pt x="171" y="192"/>
                    </a:lnTo>
                    <a:lnTo>
                      <a:pt x="171" y="197"/>
                    </a:lnTo>
                    <a:lnTo>
                      <a:pt x="170" y="201"/>
                    </a:lnTo>
                    <a:lnTo>
                      <a:pt x="165" y="204"/>
                    </a:lnTo>
                    <a:lnTo>
                      <a:pt x="152" y="209"/>
                    </a:lnTo>
                    <a:lnTo>
                      <a:pt x="147" y="209"/>
                    </a:lnTo>
                    <a:lnTo>
                      <a:pt x="139" y="205"/>
                    </a:lnTo>
                    <a:lnTo>
                      <a:pt x="136" y="211"/>
                    </a:lnTo>
                    <a:lnTo>
                      <a:pt x="127" y="217"/>
                    </a:lnTo>
                    <a:lnTo>
                      <a:pt x="118" y="216"/>
                    </a:lnTo>
                    <a:lnTo>
                      <a:pt x="108" y="211"/>
                    </a:lnTo>
                    <a:lnTo>
                      <a:pt x="102" y="205"/>
                    </a:lnTo>
                    <a:lnTo>
                      <a:pt x="98" y="200"/>
                    </a:lnTo>
                    <a:lnTo>
                      <a:pt x="98" y="194"/>
                    </a:lnTo>
                    <a:lnTo>
                      <a:pt x="78" y="219"/>
                    </a:lnTo>
                    <a:lnTo>
                      <a:pt x="60" y="232"/>
                    </a:lnTo>
                    <a:lnTo>
                      <a:pt x="56" y="238"/>
                    </a:lnTo>
                    <a:lnTo>
                      <a:pt x="56" y="243"/>
                    </a:lnTo>
                    <a:lnTo>
                      <a:pt x="51" y="247"/>
                    </a:lnTo>
                    <a:lnTo>
                      <a:pt x="49" y="253"/>
                    </a:lnTo>
                    <a:lnTo>
                      <a:pt x="45" y="258"/>
                    </a:lnTo>
                    <a:lnTo>
                      <a:pt x="41" y="261"/>
                    </a:lnTo>
                    <a:lnTo>
                      <a:pt x="36" y="265"/>
                    </a:lnTo>
                    <a:lnTo>
                      <a:pt x="34" y="270"/>
                    </a:lnTo>
                    <a:lnTo>
                      <a:pt x="22" y="274"/>
                    </a:lnTo>
                    <a:lnTo>
                      <a:pt x="17" y="278"/>
                    </a:lnTo>
                    <a:lnTo>
                      <a:pt x="11" y="280"/>
                    </a:lnTo>
                    <a:lnTo>
                      <a:pt x="0" y="287"/>
                    </a:lnTo>
                    <a:lnTo>
                      <a:pt x="21" y="284"/>
                    </a:lnTo>
                    <a:lnTo>
                      <a:pt x="32" y="284"/>
                    </a:lnTo>
                    <a:lnTo>
                      <a:pt x="76" y="277"/>
                    </a:lnTo>
                    <a:lnTo>
                      <a:pt x="102" y="273"/>
                    </a:lnTo>
                    <a:lnTo>
                      <a:pt x="122" y="268"/>
                    </a:lnTo>
                    <a:lnTo>
                      <a:pt x="131" y="268"/>
                    </a:lnTo>
                    <a:lnTo>
                      <a:pt x="141" y="268"/>
                    </a:lnTo>
                    <a:lnTo>
                      <a:pt x="162" y="266"/>
                    </a:lnTo>
                    <a:lnTo>
                      <a:pt x="213" y="258"/>
                    </a:lnTo>
                    <a:lnTo>
                      <a:pt x="356" y="232"/>
                    </a:lnTo>
                    <a:lnTo>
                      <a:pt x="428" y="217"/>
                    </a:lnTo>
                    <a:lnTo>
                      <a:pt x="491" y="204"/>
                    </a:lnTo>
                    <a:lnTo>
                      <a:pt x="490" y="201"/>
                    </a:lnTo>
                    <a:lnTo>
                      <a:pt x="493" y="204"/>
                    </a:lnTo>
                    <a:lnTo>
                      <a:pt x="495" y="202"/>
                    </a:lnTo>
                    <a:lnTo>
                      <a:pt x="494" y="197"/>
                    </a:lnTo>
                    <a:lnTo>
                      <a:pt x="494" y="192"/>
                    </a:lnTo>
                    <a:lnTo>
                      <a:pt x="498" y="196"/>
                    </a:lnTo>
                    <a:lnTo>
                      <a:pt x="501" y="201"/>
                    </a:lnTo>
                    <a:lnTo>
                      <a:pt x="504" y="201"/>
                    </a:lnTo>
                    <a:lnTo>
                      <a:pt x="494" y="185"/>
                    </a:lnTo>
                    <a:lnTo>
                      <a:pt x="489" y="174"/>
                    </a:lnTo>
                    <a:close/>
                    <a:moveTo>
                      <a:pt x="514" y="72"/>
                    </a:moveTo>
                    <a:lnTo>
                      <a:pt x="512" y="78"/>
                    </a:lnTo>
                    <a:lnTo>
                      <a:pt x="512" y="83"/>
                    </a:lnTo>
                    <a:lnTo>
                      <a:pt x="509" y="87"/>
                    </a:lnTo>
                    <a:lnTo>
                      <a:pt x="512" y="83"/>
                    </a:lnTo>
                    <a:lnTo>
                      <a:pt x="516" y="72"/>
                    </a:lnTo>
                    <a:lnTo>
                      <a:pt x="514" y="72"/>
                    </a:lnTo>
                    <a:close/>
                  </a:path>
                </a:pathLst>
              </a:custGeom>
              <a:grpFill/>
              <a:ln w="3175">
                <a:solidFill>
                  <a:sysClr val="window" lastClr="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71" name="Rectangle 270"/>
              <p:cNvSpPr>
                <a:spLocks noChangeArrowheads="1"/>
              </p:cNvSpPr>
              <p:nvPr/>
            </p:nvSpPr>
            <p:spPr bwMode="auto">
              <a:xfrm>
                <a:off x="355539" y="229629"/>
                <a:ext cx="288290" cy="154940"/>
              </a:xfrm>
              <a:prstGeom prst="rect">
                <a:avLst/>
              </a:prstGeom>
              <a:grp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VA</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12" name="Group 211"/>
            <p:cNvGrpSpPr/>
            <p:nvPr/>
          </p:nvGrpSpPr>
          <p:grpSpPr>
            <a:xfrm>
              <a:off x="4019550" y="1323975"/>
              <a:ext cx="621261" cy="470803"/>
              <a:chOff x="6350" y="0"/>
              <a:chExt cx="645365" cy="489245"/>
            </a:xfrm>
            <a:solidFill>
              <a:srgbClr val="6699FF"/>
            </a:solidFill>
          </p:grpSpPr>
          <p:sp>
            <p:nvSpPr>
              <p:cNvPr id="268" name="Freeform 267"/>
              <p:cNvSpPr>
                <a:spLocks/>
              </p:cNvSpPr>
              <p:nvPr/>
            </p:nvSpPr>
            <p:spPr bwMode="auto">
              <a:xfrm>
                <a:off x="6350" y="0"/>
                <a:ext cx="645365" cy="489245"/>
              </a:xfrm>
              <a:custGeom>
                <a:avLst/>
                <a:gdLst>
                  <a:gd name="T0" fmla="*/ 7 w 393"/>
                  <a:gd name="T1" fmla="*/ 80 h 257"/>
                  <a:gd name="T2" fmla="*/ 0 w 393"/>
                  <a:gd name="T3" fmla="*/ 70 h 257"/>
                  <a:gd name="T4" fmla="*/ 4 w 393"/>
                  <a:gd name="T5" fmla="*/ 64 h 257"/>
                  <a:gd name="T6" fmla="*/ 7 w 393"/>
                  <a:gd name="T7" fmla="*/ 48 h 257"/>
                  <a:gd name="T8" fmla="*/ 9 w 393"/>
                  <a:gd name="T9" fmla="*/ 38 h 257"/>
                  <a:gd name="T10" fmla="*/ 2 w 393"/>
                  <a:gd name="T11" fmla="*/ 28 h 257"/>
                  <a:gd name="T12" fmla="*/ 5 w 393"/>
                  <a:gd name="T13" fmla="*/ 21 h 257"/>
                  <a:gd name="T14" fmla="*/ 1 w 393"/>
                  <a:gd name="T15" fmla="*/ 10 h 257"/>
                  <a:gd name="T16" fmla="*/ 72 w 393"/>
                  <a:gd name="T17" fmla="*/ 10 h 257"/>
                  <a:gd name="T18" fmla="*/ 257 w 393"/>
                  <a:gd name="T19" fmla="*/ 3 h 257"/>
                  <a:gd name="T20" fmla="*/ 320 w 393"/>
                  <a:gd name="T21" fmla="*/ 5 h 257"/>
                  <a:gd name="T22" fmla="*/ 323 w 393"/>
                  <a:gd name="T23" fmla="*/ 11 h 257"/>
                  <a:gd name="T24" fmla="*/ 329 w 393"/>
                  <a:gd name="T25" fmla="*/ 18 h 257"/>
                  <a:gd name="T26" fmla="*/ 327 w 393"/>
                  <a:gd name="T27" fmla="*/ 37 h 257"/>
                  <a:gd name="T28" fmla="*/ 331 w 393"/>
                  <a:gd name="T29" fmla="*/ 51 h 257"/>
                  <a:gd name="T30" fmla="*/ 335 w 393"/>
                  <a:gd name="T31" fmla="*/ 63 h 257"/>
                  <a:gd name="T32" fmla="*/ 355 w 393"/>
                  <a:gd name="T33" fmla="*/ 68 h 257"/>
                  <a:gd name="T34" fmla="*/ 359 w 393"/>
                  <a:gd name="T35" fmla="*/ 79 h 257"/>
                  <a:gd name="T36" fmla="*/ 374 w 393"/>
                  <a:gd name="T37" fmla="*/ 93 h 257"/>
                  <a:gd name="T38" fmla="*/ 380 w 393"/>
                  <a:gd name="T39" fmla="*/ 104 h 257"/>
                  <a:gd name="T40" fmla="*/ 390 w 393"/>
                  <a:gd name="T41" fmla="*/ 110 h 257"/>
                  <a:gd name="T42" fmla="*/ 390 w 393"/>
                  <a:gd name="T43" fmla="*/ 132 h 257"/>
                  <a:gd name="T44" fmla="*/ 382 w 393"/>
                  <a:gd name="T45" fmla="*/ 154 h 257"/>
                  <a:gd name="T46" fmla="*/ 367 w 393"/>
                  <a:gd name="T47" fmla="*/ 162 h 257"/>
                  <a:gd name="T48" fmla="*/ 342 w 393"/>
                  <a:gd name="T49" fmla="*/ 170 h 257"/>
                  <a:gd name="T50" fmla="*/ 339 w 393"/>
                  <a:gd name="T51" fmla="*/ 186 h 257"/>
                  <a:gd name="T52" fmla="*/ 348 w 393"/>
                  <a:gd name="T53" fmla="*/ 208 h 257"/>
                  <a:gd name="T54" fmla="*/ 340 w 393"/>
                  <a:gd name="T55" fmla="*/ 222 h 257"/>
                  <a:gd name="T56" fmla="*/ 339 w 393"/>
                  <a:gd name="T57" fmla="*/ 231 h 257"/>
                  <a:gd name="T58" fmla="*/ 323 w 393"/>
                  <a:gd name="T59" fmla="*/ 243 h 257"/>
                  <a:gd name="T60" fmla="*/ 325 w 393"/>
                  <a:gd name="T61" fmla="*/ 254 h 257"/>
                  <a:gd name="T62" fmla="*/ 320 w 393"/>
                  <a:gd name="T63" fmla="*/ 257 h 257"/>
                  <a:gd name="T64" fmla="*/ 305 w 393"/>
                  <a:gd name="T65" fmla="*/ 243 h 257"/>
                  <a:gd name="T66" fmla="*/ 262 w 393"/>
                  <a:gd name="T67" fmla="*/ 242 h 257"/>
                  <a:gd name="T68" fmla="*/ 123 w 393"/>
                  <a:gd name="T69" fmla="*/ 249 h 257"/>
                  <a:gd name="T70" fmla="*/ 53 w 393"/>
                  <a:gd name="T71" fmla="*/ 243 h 257"/>
                  <a:gd name="T72" fmla="*/ 50 w 393"/>
                  <a:gd name="T73" fmla="*/ 224 h 257"/>
                  <a:gd name="T74" fmla="*/ 47 w 393"/>
                  <a:gd name="T75" fmla="*/ 207 h 257"/>
                  <a:gd name="T76" fmla="*/ 45 w 393"/>
                  <a:gd name="T77" fmla="*/ 196 h 257"/>
                  <a:gd name="T78" fmla="*/ 42 w 393"/>
                  <a:gd name="T79" fmla="*/ 184 h 257"/>
                  <a:gd name="T80" fmla="*/ 38 w 393"/>
                  <a:gd name="T81" fmla="*/ 175 h 257"/>
                  <a:gd name="T82" fmla="*/ 34 w 393"/>
                  <a:gd name="T83" fmla="*/ 170 h 257"/>
                  <a:gd name="T84" fmla="*/ 32 w 393"/>
                  <a:gd name="T85" fmla="*/ 163 h 257"/>
                  <a:gd name="T86" fmla="*/ 34 w 393"/>
                  <a:gd name="T87" fmla="*/ 152 h 257"/>
                  <a:gd name="T88" fmla="*/ 30 w 393"/>
                  <a:gd name="T89" fmla="*/ 143 h 257"/>
                  <a:gd name="T90" fmla="*/ 21 w 393"/>
                  <a:gd name="T91" fmla="*/ 128 h 257"/>
                  <a:gd name="T92" fmla="*/ 17 w 393"/>
                  <a:gd name="T93" fmla="*/ 117 h 257"/>
                  <a:gd name="T94" fmla="*/ 16 w 393"/>
                  <a:gd name="T95" fmla="*/ 108 h 257"/>
                  <a:gd name="T96" fmla="*/ 15 w 393"/>
                  <a:gd name="T97" fmla="*/ 98 h 257"/>
                  <a:gd name="T98" fmla="*/ 8 w 393"/>
                  <a:gd name="T99" fmla="*/ 91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3" h="257">
                    <a:moveTo>
                      <a:pt x="8" y="91"/>
                    </a:moveTo>
                    <a:lnTo>
                      <a:pt x="7" y="80"/>
                    </a:lnTo>
                    <a:lnTo>
                      <a:pt x="1" y="75"/>
                    </a:lnTo>
                    <a:lnTo>
                      <a:pt x="0" y="70"/>
                    </a:lnTo>
                    <a:lnTo>
                      <a:pt x="2" y="66"/>
                    </a:lnTo>
                    <a:lnTo>
                      <a:pt x="4" y="64"/>
                    </a:lnTo>
                    <a:lnTo>
                      <a:pt x="7" y="53"/>
                    </a:lnTo>
                    <a:lnTo>
                      <a:pt x="7" y="48"/>
                    </a:lnTo>
                    <a:lnTo>
                      <a:pt x="9" y="44"/>
                    </a:lnTo>
                    <a:lnTo>
                      <a:pt x="9" y="38"/>
                    </a:lnTo>
                    <a:lnTo>
                      <a:pt x="4" y="33"/>
                    </a:lnTo>
                    <a:lnTo>
                      <a:pt x="2" y="28"/>
                    </a:lnTo>
                    <a:lnTo>
                      <a:pt x="5" y="26"/>
                    </a:lnTo>
                    <a:lnTo>
                      <a:pt x="5" y="21"/>
                    </a:lnTo>
                    <a:lnTo>
                      <a:pt x="2" y="15"/>
                    </a:lnTo>
                    <a:lnTo>
                      <a:pt x="1" y="10"/>
                    </a:lnTo>
                    <a:lnTo>
                      <a:pt x="11" y="10"/>
                    </a:lnTo>
                    <a:lnTo>
                      <a:pt x="72" y="10"/>
                    </a:lnTo>
                    <a:lnTo>
                      <a:pt x="173" y="7"/>
                    </a:lnTo>
                    <a:lnTo>
                      <a:pt x="257" y="3"/>
                    </a:lnTo>
                    <a:lnTo>
                      <a:pt x="320" y="0"/>
                    </a:lnTo>
                    <a:lnTo>
                      <a:pt x="320" y="5"/>
                    </a:lnTo>
                    <a:lnTo>
                      <a:pt x="321" y="6"/>
                    </a:lnTo>
                    <a:lnTo>
                      <a:pt x="323" y="11"/>
                    </a:lnTo>
                    <a:lnTo>
                      <a:pt x="327" y="13"/>
                    </a:lnTo>
                    <a:lnTo>
                      <a:pt x="329" y="18"/>
                    </a:lnTo>
                    <a:lnTo>
                      <a:pt x="324" y="29"/>
                    </a:lnTo>
                    <a:lnTo>
                      <a:pt x="327" y="37"/>
                    </a:lnTo>
                    <a:lnTo>
                      <a:pt x="327" y="45"/>
                    </a:lnTo>
                    <a:lnTo>
                      <a:pt x="331" y="51"/>
                    </a:lnTo>
                    <a:lnTo>
                      <a:pt x="332" y="57"/>
                    </a:lnTo>
                    <a:lnTo>
                      <a:pt x="335" y="63"/>
                    </a:lnTo>
                    <a:lnTo>
                      <a:pt x="340" y="66"/>
                    </a:lnTo>
                    <a:lnTo>
                      <a:pt x="355" y="68"/>
                    </a:lnTo>
                    <a:lnTo>
                      <a:pt x="359" y="79"/>
                    </a:lnTo>
                    <a:lnTo>
                      <a:pt x="359" y="79"/>
                    </a:lnTo>
                    <a:lnTo>
                      <a:pt x="363" y="85"/>
                    </a:lnTo>
                    <a:lnTo>
                      <a:pt x="374" y="93"/>
                    </a:lnTo>
                    <a:lnTo>
                      <a:pt x="374" y="99"/>
                    </a:lnTo>
                    <a:lnTo>
                      <a:pt x="380" y="104"/>
                    </a:lnTo>
                    <a:lnTo>
                      <a:pt x="385" y="106"/>
                    </a:lnTo>
                    <a:lnTo>
                      <a:pt x="390" y="110"/>
                    </a:lnTo>
                    <a:lnTo>
                      <a:pt x="393" y="117"/>
                    </a:lnTo>
                    <a:lnTo>
                      <a:pt x="390" y="132"/>
                    </a:lnTo>
                    <a:lnTo>
                      <a:pt x="384" y="143"/>
                    </a:lnTo>
                    <a:lnTo>
                      <a:pt x="382" y="154"/>
                    </a:lnTo>
                    <a:lnTo>
                      <a:pt x="377" y="158"/>
                    </a:lnTo>
                    <a:lnTo>
                      <a:pt x="367" y="162"/>
                    </a:lnTo>
                    <a:lnTo>
                      <a:pt x="362" y="166"/>
                    </a:lnTo>
                    <a:lnTo>
                      <a:pt x="342" y="170"/>
                    </a:lnTo>
                    <a:lnTo>
                      <a:pt x="340" y="175"/>
                    </a:lnTo>
                    <a:lnTo>
                      <a:pt x="339" y="186"/>
                    </a:lnTo>
                    <a:lnTo>
                      <a:pt x="348" y="196"/>
                    </a:lnTo>
                    <a:lnTo>
                      <a:pt x="348" y="208"/>
                    </a:lnTo>
                    <a:lnTo>
                      <a:pt x="342" y="217"/>
                    </a:lnTo>
                    <a:lnTo>
                      <a:pt x="340" y="222"/>
                    </a:lnTo>
                    <a:lnTo>
                      <a:pt x="340" y="227"/>
                    </a:lnTo>
                    <a:lnTo>
                      <a:pt x="339" y="231"/>
                    </a:lnTo>
                    <a:lnTo>
                      <a:pt x="327" y="238"/>
                    </a:lnTo>
                    <a:lnTo>
                      <a:pt x="323" y="243"/>
                    </a:lnTo>
                    <a:lnTo>
                      <a:pt x="325" y="249"/>
                    </a:lnTo>
                    <a:lnTo>
                      <a:pt x="325" y="254"/>
                    </a:lnTo>
                    <a:lnTo>
                      <a:pt x="321" y="257"/>
                    </a:lnTo>
                    <a:lnTo>
                      <a:pt x="320" y="257"/>
                    </a:lnTo>
                    <a:lnTo>
                      <a:pt x="316" y="251"/>
                    </a:lnTo>
                    <a:lnTo>
                      <a:pt x="305" y="243"/>
                    </a:lnTo>
                    <a:lnTo>
                      <a:pt x="302" y="238"/>
                    </a:lnTo>
                    <a:lnTo>
                      <a:pt x="262" y="242"/>
                    </a:lnTo>
                    <a:lnTo>
                      <a:pt x="167" y="247"/>
                    </a:lnTo>
                    <a:lnTo>
                      <a:pt x="123" y="249"/>
                    </a:lnTo>
                    <a:lnTo>
                      <a:pt x="54" y="249"/>
                    </a:lnTo>
                    <a:lnTo>
                      <a:pt x="53" y="243"/>
                    </a:lnTo>
                    <a:lnTo>
                      <a:pt x="47" y="239"/>
                    </a:lnTo>
                    <a:lnTo>
                      <a:pt x="50" y="224"/>
                    </a:lnTo>
                    <a:lnTo>
                      <a:pt x="47" y="213"/>
                    </a:lnTo>
                    <a:lnTo>
                      <a:pt x="47" y="207"/>
                    </a:lnTo>
                    <a:lnTo>
                      <a:pt x="47" y="201"/>
                    </a:lnTo>
                    <a:lnTo>
                      <a:pt x="45" y="196"/>
                    </a:lnTo>
                    <a:lnTo>
                      <a:pt x="46" y="189"/>
                    </a:lnTo>
                    <a:lnTo>
                      <a:pt x="42" y="184"/>
                    </a:lnTo>
                    <a:lnTo>
                      <a:pt x="43" y="178"/>
                    </a:lnTo>
                    <a:lnTo>
                      <a:pt x="38" y="175"/>
                    </a:lnTo>
                    <a:lnTo>
                      <a:pt x="38" y="170"/>
                    </a:lnTo>
                    <a:lnTo>
                      <a:pt x="34" y="170"/>
                    </a:lnTo>
                    <a:lnTo>
                      <a:pt x="34" y="169"/>
                    </a:lnTo>
                    <a:lnTo>
                      <a:pt x="32" y="163"/>
                    </a:lnTo>
                    <a:lnTo>
                      <a:pt x="32" y="158"/>
                    </a:lnTo>
                    <a:lnTo>
                      <a:pt x="34" y="152"/>
                    </a:lnTo>
                    <a:lnTo>
                      <a:pt x="32" y="148"/>
                    </a:lnTo>
                    <a:lnTo>
                      <a:pt x="30" y="143"/>
                    </a:lnTo>
                    <a:lnTo>
                      <a:pt x="30" y="137"/>
                    </a:lnTo>
                    <a:lnTo>
                      <a:pt x="21" y="128"/>
                    </a:lnTo>
                    <a:lnTo>
                      <a:pt x="21" y="123"/>
                    </a:lnTo>
                    <a:lnTo>
                      <a:pt x="17" y="117"/>
                    </a:lnTo>
                    <a:lnTo>
                      <a:pt x="17" y="113"/>
                    </a:lnTo>
                    <a:lnTo>
                      <a:pt x="16" y="108"/>
                    </a:lnTo>
                    <a:lnTo>
                      <a:pt x="13" y="102"/>
                    </a:lnTo>
                    <a:lnTo>
                      <a:pt x="15" y="98"/>
                    </a:lnTo>
                    <a:lnTo>
                      <a:pt x="13" y="93"/>
                    </a:lnTo>
                    <a:lnTo>
                      <a:pt x="8" y="91"/>
                    </a:lnTo>
                  </a:path>
                </a:pathLst>
              </a:custGeom>
              <a:grp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69" name="Rectangle 268"/>
              <p:cNvSpPr>
                <a:spLocks noChangeArrowheads="1"/>
              </p:cNvSpPr>
              <p:nvPr/>
            </p:nvSpPr>
            <p:spPr bwMode="auto">
              <a:xfrm>
                <a:off x="157168" y="164439"/>
                <a:ext cx="289017" cy="155033"/>
              </a:xfrm>
              <a:prstGeom prst="rect">
                <a:avLst/>
              </a:prstGeom>
              <a:grp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IA</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13" name="Group 212"/>
            <p:cNvGrpSpPr/>
            <p:nvPr/>
          </p:nvGrpSpPr>
          <p:grpSpPr>
            <a:xfrm>
              <a:off x="5553075" y="1295400"/>
              <a:ext cx="595579" cy="452460"/>
              <a:chOff x="0" y="0"/>
              <a:chExt cx="619091" cy="470208"/>
            </a:xfrm>
            <a:solidFill>
              <a:srgbClr val="8064A2">
                <a:lumMod val="60000"/>
                <a:lumOff val="40000"/>
              </a:srgbClr>
            </a:solidFill>
          </p:grpSpPr>
          <p:sp>
            <p:nvSpPr>
              <p:cNvPr id="266" name="Freeform 265"/>
              <p:cNvSpPr>
                <a:spLocks/>
              </p:cNvSpPr>
              <p:nvPr/>
            </p:nvSpPr>
            <p:spPr bwMode="auto">
              <a:xfrm>
                <a:off x="0" y="0"/>
                <a:ext cx="619091" cy="470208"/>
              </a:xfrm>
              <a:custGeom>
                <a:avLst/>
                <a:gdLst>
                  <a:gd name="T0" fmla="*/ 7 w 377"/>
                  <a:gd name="T1" fmla="*/ 58 h 247"/>
                  <a:gd name="T2" fmla="*/ 23 w 377"/>
                  <a:gd name="T3" fmla="*/ 45 h 247"/>
                  <a:gd name="T4" fmla="*/ 41 w 377"/>
                  <a:gd name="T5" fmla="*/ 32 h 247"/>
                  <a:gd name="T6" fmla="*/ 45 w 377"/>
                  <a:gd name="T7" fmla="*/ 53 h 247"/>
                  <a:gd name="T8" fmla="*/ 168 w 377"/>
                  <a:gd name="T9" fmla="*/ 30 h 247"/>
                  <a:gd name="T10" fmla="*/ 306 w 377"/>
                  <a:gd name="T11" fmla="*/ 0 h 247"/>
                  <a:gd name="T12" fmla="*/ 313 w 377"/>
                  <a:gd name="T13" fmla="*/ 3 h 247"/>
                  <a:gd name="T14" fmla="*/ 320 w 377"/>
                  <a:gd name="T15" fmla="*/ 7 h 247"/>
                  <a:gd name="T16" fmla="*/ 331 w 377"/>
                  <a:gd name="T17" fmla="*/ 23 h 247"/>
                  <a:gd name="T18" fmla="*/ 336 w 377"/>
                  <a:gd name="T19" fmla="*/ 34 h 247"/>
                  <a:gd name="T20" fmla="*/ 351 w 377"/>
                  <a:gd name="T21" fmla="*/ 38 h 247"/>
                  <a:gd name="T22" fmla="*/ 357 w 377"/>
                  <a:gd name="T23" fmla="*/ 43 h 247"/>
                  <a:gd name="T24" fmla="*/ 350 w 377"/>
                  <a:gd name="T25" fmla="*/ 54 h 247"/>
                  <a:gd name="T26" fmla="*/ 343 w 377"/>
                  <a:gd name="T27" fmla="*/ 73 h 247"/>
                  <a:gd name="T28" fmla="*/ 340 w 377"/>
                  <a:gd name="T29" fmla="*/ 83 h 247"/>
                  <a:gd name="T30" fmla="*/ 344 w 377"/>
                  <a:gd name="T31" fmla="*/ 88 h 247"/>
                  <a:gd name="T32" fmla="*/ 339 w 377"/>
                  <a:gd name="T33" fmla="*/ 98 h 247"/>
                  <a:gd name="T34" fmla="*/ 346 w 377"/>
                  <a:gd name="T35" fmla="*/ 112 h 247"/>
                  <a:gd name="T36" fmla="*/ 353 w 377"/>
                  <a:gd name="T37" fmla="*/ 119 h 247"/>
                  <a:gd name="T38" fmla="*/ 361 w 377"/>
                  <a:gd name="T39" fmla="*/ 123 h 247"/>
                  <a:gd name="T40" fmla="*/ 377 w 377"/>
                  <a:gd name="T41" fmla="*/ 138 h 247"/>
                  <a:gd name="T42" fmla="*/ 367 w 377"/>
                  <a:gd name="T43" fmla="*/ 149 h 247"/>
                  <a:gd name="T44" fmla="*/ 362 w 377"/>
                  <a:gd name="T45" fmla="*/ 155 h 247"/>
                  <a:gd name="T46" fmla="*/ 362 w 377"/>
                  <a:gd name="T47" fmla="*/ 156 h 247"/>
                  <a:gd name="T48" fmla="*/ 358 w 377"/>
                  <a:gd name="T49" fmla="*/ 165 h 247"/>
                  <a:gd name="T50" fmla="*/ 348 w 377"/>
                  <a:gd name="T51" fmla="*/ 171 h 247"/>
                  <a:gd name="T52" fmla="*/ 340 w 377"/>
                  <a:gd name="T53" fmla="*/ 175 h 247"/>
                  <a:gd name="T54" fmla="*/ 332 w 377"/>
                  <a:gd name="T55" fmla="*/ 176 h 247"/>
                  <a:gd name="T56" fmla="*/ 324 w 377"/>
                  <a:gd name="T57" fmla="*/ 184 h 247"/>
                  <a:gd name="T58" fmla="*/ 202 w 377"/>
                  <a:gd name="T59" fmla="*/ 216 h 247"/>
                  <a:gd name="T60" fmla="*/ 31 w 377"/>
                  <a:gd name="T61" fmla="*/ 247 h 247"/>
                  <a:gd name="T62" fmla="*/ 0 w 377"/>
                  <a:gd name="T63" fmla="*/ 6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7" h="247">
                    <a:moveTo>
                      <a:pt x="0" y="62"/>
                    </a:moveTo>
                    <a:lnTo>
                      <a:pt x="7" y="58"/>
                    </a:lnTo>
                    <a:lnTo>
                      <a:pt x="18" y="50"/>
                    </a:lnTo>
                    <a:lnTo>
                      <a:pt x="23" y="45"/>
                    </a:lnTo>
                    <a:lnTo>
                      <a:pt x="23" y="46"/>
                    </a:lnTo>
                    <a:lnTo>
                      <a:pt x="41" y="32"/>
                    </a:lnTo>
                    <a:lnTo>
                      <a:pt x="42" y="34"/>
                    </a:lnTo>
                    <a:lnTo>
                      <a:pt x="45" y="53"/>
                    </a:lnTo>
                    <a:lnTo>
                      <a:pt x="93" y="45"/>
                    </a:lnTo>
                    <a:lnTo>
                      <a:pt x="168" y="30"/>
                    </a:lnTo>
                    <a:lnTo>
                      <a:pt x="251" y="12"/>
                    </a:lnTo>
                    <a:lnTo>
                      <a:pt x="306" y="0"/>
                    </a:lnTo>
                    <a:lnTo>
                      <a:pt x="308" y="1"/>
                    </a:lnTo>
                    <a:lnTo>
                      <a:pt x="313" y="3"/>
                    </a:lnTo>
                    <a:lnTo>
                      <a:pt x="315" y="8"/>
                    </a:lnTo>
                    <a:lnTo>
                      <a:pt x="320" y="7"/>
                    </a:lnTo>
                    <a:lnTo>
                      <a:pt x="325" y="12"/>
                    </a:lnTo>
                    <a:lnTo>
                      <a:pt x="331" y="23"/>
                    </a:lnTo>
                    <a:lnTo>
                      <a:pt x="332" y="28"/>
                    </a:lnTo>
                    <a:lnTo>
                      <a:pt x="336" y="34"/>
                    </a:lnTo>
                    <a:lnTo>
                      <a:pt x="346" y="38"/>
                    </a:lnTo>
                    <a:lnTo>
                      <a:pt x="351" y="38"/>
                    </a:lnTo>
                    <a:lnTo>
                      <a:pt x="357" y="41"/>
                    </a:lnTo>
                    <a:lnTo>
                      <a:pt x="357" y="43"/>
                    </a:lnTo>
                    <a:lnTo>
                      <a:pt x="351" y="49"/>
                    </a:lnTo>
                    <a:lnTo>
                      <a:pt x="350" y="54"/>
                    </a:lnTo>
                    <a:lnTo>
                      <a:pt x="350" y="60"/>
                    </a:lnTo>
                    <a:lnTo>
                      <a:pt x="343" y="73"/>
                    </a:lnTo>
                    <a:lnTo>
                      <a:pt x="339" y="79"/>
                    </a:lnTo>
                    <a:lnTo>
                      <a:pt x="340" y="83"/>
                    </a:lnTo>
                    <a:lnTo>
                      <a:pt x="342" y="83"/>
                    </a:lnTo>
                    <a:lnTo>
                      <a:pt x="344" y="88"/>
                    </a:lnTo>
                    <a:lnTo>
                      <a:pt x="343" y="93"/>
                    </a:lnTo>
                    <a:lnTo>
                      <a:pt x="339" y="98"/>
                    </a:lnTo>
                    <a:lnTo>
                      <a:pt x="340" y="107"/>
                    </a:lnTo>
                    <a:lnTo>
                      <a:pt x="346" y="112"/>
                    </a:lnTo>
                    <a:lnTo>
                      <a:pt x="351" y="114"/>
                    </a:lnTo>
                    <a:lnTo>
                      <a:pt x="353" y="119"/>
                    </a:lnTo>
                    <a:lnTo>
                      <a:pt x="357" y="123"/>
                    </a:lnTo>
                    <a:lnTo>
                      <a:pt x="361" y="123"/>
                    </a:lnTo>
                    <a:lnTo>
                      <a:pt x="365" y="129"/>
                    </a:lnTo>
                    <a:lnTo>
                      <a:pt x="377" y="138"/>
                    </a:lnTo>
                    <a:lnTo>
                      <a:pt x="374" y="144"/>
                    </a:lnTo>
                    <a:lnTo>
                      <a:pt x="367" y="149"/>
                    </a:lnTo>
                    <a:lnTo>
                      <a:pt x="365" y="155"/>
                    </a:lnTo>
                    <a:lnTo>
                      <a:pt x="362" y="155"/>
                    </a:lnTo>
                    <a:lnTo>
                      <a:pt x="362" y="156"/>
                    </a:lnTo>
                    <a:lnTo>
                      <a:pt x="362" y="156"/>
                    </a:lnTo>
                    <a:lnTo>
                      <a:pt x="358" y="160"/>
                    </a:lnTo>
                    <a:lnTo>
                      <a:pt x="358" y="165"/>
                    </a:lnTo>
                    <a:lnTo>
                      <a:pt x="353" y="169"/>
                    </a:lnTo>
                    <a:lnTo>
                      <a:pt x="348" y="171"/>
                    </a:lnTo>
                    <a:lnTo>
                      <a:pt x="343" y="178"/>
                    </a:lnTo>
                    <a:lnTo>
                      <a:pt x="340" y="175"/>
                    </a:lnTo>
                    <a:lnTo>
                      <a:pt x="336" y="175"/>
                    </a:lnTo>
                    <a:lnTo>
                      <a:pt x="332" y="176"/>
                    </a:lnTo>
                    <a:lnTo>
                      <a:pt x="327" y="179"/>
                    </a:lnTo>
                    <a:lnTo>
                      <a:pt x="324" y="184"/>
                    </a:lnTo>
                    <a:lnTo>
                      <a:pt x="323" y="190"/>
                    </a:lnTo>
                    <a:lnTo>
                      <a:pt x="202" y="216"/>
                    </a:lnTo>
                    <a:lnTo>
                      <a:pt x="96" y="235"/>
                    </a:lnTo>
                    <a:lnTo>
                      <a:pt x="31" y="247"/>
                    </a:lnTo>
                    <a:lnTo>
                      <a:pt x="19" y="172"/>
                    </a:lnTo>
                    <a:lnTo>
                      <a:pt x="0" y="66"/>
                    </a:lnTo>
                    <a:lnTo>
                      <a:pt x="0" y="62"/>
                    </a:lnTo>
                  </a:path>
                </a:pathLst>
              </a:custGeom>
              <a:grp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67" name="Rectangle 266"/>
              <p:cNvSpPr>
                <a:spLocks noChangeArrowheads="1"/>
              </p:cNvSpPr>
              <p:nvPr/>
            </p:nvSpPr>
            <p:spPr bwMode="auto">
              <a:xfrm>
                <a:off x="188322" y="151751"/>
                <a:ext cx="289206" cy="155042"/>
              </a:xfrm>
              <a:prstGeom prst="rect">
                <a:avLst/>
              </a:prstGeom>
              <a:grp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PA</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14" name="Group 213"/>
            <p:cNvGrpSpPr/>
            <p:nvPr/>
          </p:nvGrpSpPr>
          <p:grpSpPr>
            <a:xfrm>
              <a:off x="4572000" y="714375"/>
              <a:ext cx="782779" cy="840820"/>
              <a:chOff x="0" y="0"/>
              <a:chExt cx="812891" cy="873229"/>
            </a:xfrm>
            <a:solidFill>
              <a:srgbClr val="6699FF"/>
            </a:solidFill>
          </p:grpSpPr>
          <p:sp>
            <p:nvSpPr>
              <p:cNvPr id="263" name="Freeform 262"/>
              <p:cNvSpPr>
                <a:spLocks noEditPoints="1"/>
              </p:cNvSpPr>
              <p:nvPr/>
            </p:nvSpPr>
            <p:spPr bwMode="auto">
              <a:xfrm>
                <a:off x="395785" y="218364"/>
                <a:ext cx="417106" cy="654865"/>
              </a:xfrm>
              <a:custGeom>
                <a:avLst/>
                <a:gdLst>
                  <a:gd name="T0" fmla="*/ 253 w 254"/>
                  <a:gd name="T1" fmla="*/ 207 h 344"/>
                  <a:gd name="T2" fmla="*/ 245 w 254"/>
                  <a:gd name="T3" fmla="*/ 192 h 344"/>
                  <a:gd name="T4" fmla="*/ 236 w 254"/>
                  <a:gd name="T5" fmla="*/ 165 h 344"/>
                  <a:gd name="T6" fmla="*/ 219 w 254"/>
                  <a:gd name="T7" fmla="*/ 130 h 344"/>
                  <a:gd name="T8" fmla="*/ 200 w 254"/>
                  <a:gd name="T9" fmla="*/ 133 h 344"/>
                  <a:gd name="T10" fmla="*/ 185 w 254"/>
                  <a:gd name="T11" fmla="*/ 142 h 344"/>
                  <a:gd name="T12" fmla="*/ 178 w 254"/>
                  <a:gd name="T13" fmla="*/ 160 h 344"/>
                  <a:gd name="T14" fmla="*/ 167 w 254"/>
                  <a:gd name="T15" fmla="*/ 168 h 344"/>
                  <a:gd name="T16" fmla="*/ 154 w 254"/>
                  <a:gd name="T17" fmla="*/ 154 h 344"/>
                  <a:gd name="T18" fmla="*/ 166 w 254"/>
                  <a:gd name="T19" fmla="*/ 138 h 344"/>
                  <a:gd name="T20" fmla="*/ 173 w 254"/>
                  <a:gd name="T21" fmla="*/ 114 h 344"/>
                  <a:gd name="T22" fmla="*/ 181 w 254"/>
                  <a:gd name="T23" fmla="*/ 89 h 344"/>
                  <a:gd name="T24" fmla="*/ 177 w 254"/>
                  <a:gd name="T25" fmla="*/ 63 h 344"/>
                  <a:gd name="T26" fmla="*/ 170 w 254"/>
                  <a:gd name="T27" fmla="*/ 49 h 344"/>
                  <a:gd name="T28" fmla="*/ 173 w 254"/>
                  <a:gd name="T29" fmla="*/ 40 h 344"/>
                  <a:gd name="T30" fmla="*/ 161 w 254"/>
                  <a:gd name="T31" fmla="*/ 27 h 344"/>
                  <a:gd name="T32" fmla="*/ 139 w 254"/>
                  <a:gd name="T33" fmla="*/ 21 h 344"/>
                  <a:gd name="T34" fmla="*/ 124 w 254"/>
                  <a:gd name="T35" fmla="*/ 17 h 344"/>
                  <a:gd name="T36" fmla="*/ 110 w 254"/>
                  <a:gd name="T37" fmla="*/ 6 h 344"/>
                  <a:gd name="T38" fmla="*/ 95 w 254"/>
                  <a:gd name="T39" fmla="*/ 4 h 344"/>
                  <a:gd name="T40" fmla="*/ 80 w 254"/>
                  <a:gd name="T41" fmla="*/ 4 h 344"/>
                  <a:gd name="T42" fmla="*/ 68 w 254"/>
                  <a:gd name="T43" fmla="*/ 17 h 344"/>
                  <a:gd name="T44" fmla="*/ 75 w 254"/>
                  <a:gd name="T45" fmla="*/ 31 h 344"/>
                  <a:gd name="T46" fmla="*/ 63 w 254"/>
                  <a:gd name="T47" fmla="*/ 39 h 344"/>
                  <a:gd name="T48" fmla="*/ 57 w 254"/>
                  <a:gd name="T49" fmla="*/ 65 h 344"/>
                  <a:gd name="T50" fmla="*/ 55 w 254"/>
                  <a:gd name="T51" fmla="*/ 81 h 344"/>
                  <a:gd name="T52" fmla="*/ 52 w 254"/>
                  <a:gd name="T53" fmla="*/ 70 h 344"/>
                  <a:gd name="T54" fmla="*/ 44 w 254"/>
                  <a:gd name="T55" fmla="*/ 87 h 344"/>
                  <a:gd name="T56" fmla="*/ 43 w 254"/>
                  <a:gd name="T57" fmla="*/ 70 h 344"/>
                  <a:gd name="T58" fmla="*/ 41 w 254"/>
                  <a:gd name="T59" fmla="*/ 57 h 344"/>
                  <a:gd name="T60" fmla="*/ 34 w 254"/>
                  <a:gd name="T61" fmla="*/ 72 h 344"/>
                  <a:gd name="T62" fmla="*/ 18 w 254"/>
                  <a:gd name="T63" fmla="*/ 85 h 344"/>
                  <a:gd name="T64" fmla="*/ 10 w 254"/>
                  <a:gd name="T65" fmla="*/ 99 h 344"/>
                  <a:gd name="T66" fmla="*/ 13 w 254"/>
                  <a:gd name="T67" fmla="*/ 123 h 344"/>
                  <a:gd name="T68" fmla="*/ 2 w 254"/>
                  <a:gd name="T69" fmla="*/ 150 h 344"/>
                  <a:gd name="T70" fmla="*/ 9 w 254"/>
                  <a:gd name="T71" fmla="*/ 176 h 344"/>
                  <a:gd name="T72" fmla="*/ 3 w 254"/>
                  <a:gd name="T73" fmla="*/ 191 h 344"/>
                  <a:gd name="T74" fmla="*/ 21 w 254"/>
                  <a:gd name="T75" fmla="*/ 222 h 344"/>
                  <a:gd name="T76" fmla="*/ 30 w 254"/>
                  <a:gd name="T77" fmla="*/ 275 h 344"/>
                  <a:gd name="T78" fmla="*/ 19 w 254"/>
                  <a:gd name="T79" fmla="*/ 310 h 344"/>
                  <a:gd name="T80" fmla="*/ 9 w 254"/>
                  <a:gd name="T81" fmla="*/ 337 h 344"/>
                  <a:gd name="T82" fmla="*/ 5 w 254"/>
                  <a:gd name="T83" fmla="*/ 344 h 344"/>
                  <a:gd name="T84" fmla="*/ 125 w 254"/>
                  <a:gd name="T85" fmla="*/ 335 h 344"/>
                  <a:gd name="T86" fmla="*/ 209 w 254"/>
                  <a:gd name="T87" fmla="*/ 310 h 344"/>
                  <a:gd name="T88" fmla="*/ 220 w 254"/>
                  <a:gd name="T89" fmla="*/ 274 h 344"/>
                  <a:gd name="T90" fmla="*/ 228 w 254"/>
                  <a:gd name="T91" fmla="*/ 266 h 344"/>
                  <a:gd name="T92" fmla="*/ 235 w 254"/>
                  <a:gd name="T93" fmla="*/ 244 h 344"/>
                  <a:gd name="T94" fmla="*/ 245 w 254"/>
                  <a:gd name="T95" fmla="*/ 240 h 344"/>
                  <a:gd name="T96" fmla="*/ 249 w 254"/>
                  <a:gd name="T97" fmla="*/ 245 h 344"/>
                  <a:gd name="T98" fmla="*/ 251 w 254"/>
                  <a:gd name="T99" fmla="*/ 223 h 344"/>
                  <a:gd name="T100" fmla="*/ 44 w 254"/>
                  <a:gd name="T101" fmla="*/ 9 h 344"/>
                  <a:gd name="T102" fmla="*/ 38 w 254"/>
                  <a:gd name="T103" fmla="*/ 23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4" h="344">
                    <a:moveTo>
                      <a:pt x="251" y="213"/>
                    </a:moveTo>
                    <a:lnTo>
                      <a:pt x="254" y="211"/>
                    </a:lnTo>
                    <a:lnTo>
                      <a:pt x="253" y="207"/>
                    </a:lnTo>
                    <a:lnTo>
                      <a:pt x="253" y="207"/>
                    </a:lnTo>
                    <a:lnTo>
                      <a:pt x="247" y="199"/>
                    </a:lnTo>
                    <a:lnTo>
                      <a:pt x="245" y="192"/>
                    </a:lnTo>
                    <a:lnTo>
                      <a:pt x="242" y="181"/>
                    </a:lnTo>
                    <a:lnTo>
                      <a:pt x="239" y="171"/>
                    </a:lnTo>
                    <a:lnTo>
                      <a:pt x="236" y="165"/>
                    </a:lnTo>
                    <a:lnTo>
                      <a:pt x="230" y="145"/>
                    </a:lnTo>
                    <a:lnTo>
                      <a:pt x="224" y="134"/>
                    </a:lnTo>
                    <a:lnTo>
                      <a:pt x="219" y="130"/>
                    </a:lnTo>
                    <a:lnTo>
                      <a:pt x="215" y="127"/>
                    </a:lnTo>
                    <a:lnTo>
                      <a:pt x="208" y="126"/>
                    </a:lnTo>
                    <a:lnTo>
                      <a:pt x="200" y="133"/>
                    </a:lnTo>
                    <a:lnTo>
                      <a:pt x="196" y="134"/>
                    </a:lnTo>
                    <a:lnTo>
                      <a:pt x="190" y="139"/>
                    </a:lnTo>
                    <a:lnTo>
                      <a:pt x="185" y="142"/>
                    </a:lnTo>
                    <a:lnTo>
                      <a:pt x="186" y="146"/>
                    </a:lnTo>
                    <a:lnTo>
                      <a:pt x="184" y="156"/>
                    </a:lnTo>
                    <a:lnTo>
                      <a:pt x="178" y="160"/>
                    </a:lnTo>
                    <a:lnTo>
                      <a:pt x="175" y="165"/>
                    </a:lnTo>
                    <a:lnTo>
                      <a:pt x="171" y="171"/>
                    </a:lnTo>
                    <a:lnTo>
                      <a:pt x="167" y="168"/>
                    </a:lnTo>
                    <a:lnTo>
                      <a:pt x="161" y="168"/>
                    </a:lnTo>
                    <a:lnTo>
                      <a:pt x="155" y="161"/>
                    </a:lnTo>
                    <a:lnTo>
                      <a:pt x="154" y="154"/>
                    </a:lnTo>
                    <a:lnTo>
                      <a:pt x="155" y="143"/>
                    </a:lnTo>
                    <a:lnTo>
                      <a:pt x="161" y="139"/>
                    </a:lnTo>
                    <a:lnTo>
                      <a:pt x="166" y="138"/>
                    </a:lnTo>
                    <a:lnTo>
                      <a:pt x="171" y="130"/>
                    </a:lnTo>
                    <a:lnTo>
                      <a:pt x="171" y="119"/>
                    </a:lnTo>
                    <a:lnTo>
                      <a:pt x="173" y="114"/>
                    </a:lnTo>
                    <a:lnTo>
                      <a:pt x="178" y="111"/>
                    </a:lnTo>
                    <a:lnTo>
                      <a:pt x="184" y="105"/>
                    </a:lnTo>
                    <a:lnTo>
                      <a:pt x="181" y="89"/>
                    </a:lnTo>
                    <a:lnTo>
                      <a:pt x="182" y="78"/>
                    </a:lnTo>
                    <a:lnTo>
                      <a:pt x="180" y="69"/>
                    </a:lnTo>
                    <a:lnTo>
                      <a:pt x="177" y="63"/>
                    </a:lnTo>
                    <a:lnTo>
                      <a:pt x="171" y="59"/>
                    </a:lnTo>
                    <a:lnTo>
                      <a:pt x="169" y="55"/>
                    </a:lnTo>
                    <a:lnTo>
                      <a:pt x="170" y="49"/>
                    </a:lnTo>
                    <a:lnTo>
                      <a:pt x="175" y="47"/>
                    </a:lnTo>
                    <a:lnTo>
                      <a:pt x="175" y="42"/>
                    </a:lnTo>
                    <a:lnTo>
                      <a:pt x="173" y="40"/>
                    </a:lnTo>
                    <a:lnTo>
                      <a:pt x="169" y="35"/>
                    </a:lnTo>
                    <a:lnTo>
                      <a:pt x="167" y="30"/>
                    </a:lnTo>
                    <a:lnTo>
                      <a:pt x="161" y="27"/>
                    </a:lnTo>
                    <a:lnTo>
                      <a:pt x="156" y="27"/>
                    </a:lnTo>
                    <a:lnTo>
                      <a:pt x="151" y="24"/>
                    </a:lnTo>
                    <a:lnTo>
                      <a:pt x="139" y="21"/>
                    </a:lnTo>
                    <a:lnTo>
                      <a:pt x="135" y="19"/>
                    </a:lnTo>
                    <a:lnTo>
                      <a:pt x="129" y="19"/>
                    </a:lnTo>
                    <a:lnTo>
                      <a:pt x="124" y="17"/>
                    </a:lnTo>
                    <a:lnTo>
                      <a:pt x="121" y="12"/>
                    </a:lnTo>
                    <a:lnTo>
                      <a:pt x="116" y="9"/>
                    </a:lnTo>
                    <a:lnTo>
                      <a:pt x="110" y="6"/>
                    </a:lnTo>
                    <a:lnTo>
                      <a:pt x="106" y="8"/>
                    </a:lnTo>
                    <a:lnTo>
                      <a:pt x="101" y="8"/>
                    </a:lnTo>
                    <a:lnTo>
                      <a:pt x="95" y="4"/>
                    </a:lnTo>
                    <a:lnTo>
                      <a:pt x="91" y="2"/>
                    </a:lnTo>
                    <a:lnTo>
                      <a:pt x="86" y="0"/>
                    </a:lnTo>
                    <a:lnTo>
                      <a:pt x="80" y="4"/>
                    </a:lnTo>
                    <a:lnTo>
                      <a:pt x="75" y="6"/>
                    </a:lnTo>
                    <a:lnTo>
                      <a:pt x="72" y="12"/>
                    </a:lnTo>
                    <a:lnTo>
                      <a:pt x="68" y="17"/>
                    </a:lnTo>
                    <a:lnTo>
                      <a:pt x="68" y="23"/>
                    </a:lnTo>
                    <a:lnTo>
                      <a:pt x="70" y="28"/>
                    </a:lnTo>
                    <a:lnTo>
                      <a:pt x="75" y="31"/>
                    </a:lnTo>
                    <a:lnTo>
                      <a:pt x="75" y="36"/>
                    </a:lnTo>
                    <a:lnTo>
                      <a:pt x="68" y="36"/>
                    </a:lnTo>
                    <a:lnTo>
                      <a:pt x="63" y="39"/>
                    </a:lnTo>
                    <a:lnTo>
                      <a:pt x="57" y="43"/>
                    </a:lnTo>
                    <a:lnTo>
                      <a:pt x="55" y="49"/>
                    </a:lnTo>
                    <a:lnTo>
                      <a:pt x="57" y="65"/>
                    </a:lnTo>
                    <a:lnTo>
                      <a:pt x="57" y="70"/>
                    </a:lnTo>
                    <a:lnTo>
                      <a:pt x="56" y="76"/>
                    </a:lnTo>
                    <a:lnTo>
                      <a:pt x="55" y="81"/>
                    </a:lnTo>
                    <a:lnTo>
                      <a:pt x="51" y="87"/>
                    </a:lnTo>
                    <a:lnTo>
                      <a:pt x="52" y="81"/>
                    </a:lnTo>
                    <a:lnTo>
                      <a:pt x="52" y="70"/>
                    </a:lnTo>
                    <a:lnTo>
                      <a:pt x="49" y="70"/>
                    </a:lnTo>
                    <a:lnTo>
                      <a:pt x="48" y="81"/>
                    </a:lnTo>
                    <a:lnTo>
                      <a:pt x="44" y="87"/>
                    </a:lnTo>
                    <a:lnTo>
                      <a:pt x="44" y="81"/>
                    </a:lnTo>
                    <a:lnTo>
                      <a:pt x="45" y="77"/>
                    </a:lnTo>
                    <a:lnTo>
                      <a:pt x="43" y="70"/>
                    </a:lnTo>
                    <a:lnTo>
                      <a:pt x="44" y="68"/>
                    </a:lnTo>
                    <a:lnTo>
                      <a:pt x="47" y="53"/>
                    </a:lnTo>
                    <a:lnTo>
                      <a:pt x="41" y="57"/>
                    </a:lnTo>
                    <a:lnTo>
                      <a:pt x="38" y="62"/>
                    </a:lnTo>
                    <a:lnTo>
                      <a:pt x="36" y="66"/>
                    </a:lnTo>
                    <a:lnTo>
                      <a:pt x="34" y="72"/>
                    </a:lnTo>
                    <a:lnTo>
                      <a:pt x="30" y="77"/>
                    </a:lnTo>
                    <a:lnTo>
                      <a:pt x="25" y="76"/>
                    </a:lnTo>
                    <a:lnTo>
                      <a:pt x="18" y="85"/>
                    </a:lnTo>
                    <a:lnTo>
                      <a:pt x="19" y="91"/>
                    </a:lnTo>
                    <a:lnTo>
                      <a:pt x="14" y="95"/>
                    </a:lnTo>
                    <a:lnTo>
                      <a:pt x="10" y="99"/>
                    </a:lnTo>
                    <a:lnTo>
                      <a:pt x="13" y="110"/>
                    </a:lnTo>
                    <a:lnTo>
                      <a:pt x="11" y="118"/>
                    </a:lnTo>
                    <a:lnTo>
                      <a:pt x="13" y="123"/>
                    </a:lnTo>
                    <a:lnTo>
                      <a:pt x="13" y="129"/>
                    </a:lnTo>
                    <a:lnTo>
                      <a:pt x="6" y="145"/>
                    </a:lnTo>
                    <a:lnTo>
                      <a:pt x="2" y="150"/>
                    </a:lnTo>
                    <a:lnTo>
                      <a:pt x="0" y="156"/>
                    </a:lnTo>
                    <a:lnTo>
                      <a:pt x="5" y="160"/>
                    </a:lnTo>
                    <a:lnTo>
                      <a:pt x="9" y="176"/>
                    </a:lnTo>
                    <a:lnTo>
                      <a:pt x="5" y="181"/>
                    </a:lnTo>
                    <a:lnTo>
                      <a:pt x="2" y="187"/>
                    </a:lnTo>
                    <a:lnTo>
                      <a:pt x="3" y="191"/>
                    </a:lnTo>
                    <a:lnTo>
                      <a:pt x="18" y="219"/>
                    </a:lnTo>
                    <a:lnTo>
                      <a:pt x="24" y="217"/>
                    </a:lnTo>
                    <a:lnTo>
                      <a:pt x="21" y="222"/>
                    </a:lnTo>
                    <a:lnTo>
                      <a:pt x="28" y="238"/>
                    </a:lnTo>
                    <a:lnTo>
                      <a:pt x="30" y="260"/>
                    </a:lnTo>
                    <a:lnTo>
                      <a:pt x="30" y="275"/>
                    </a:lnTo>
                    <a:lnTo>
                      <a:pt x="28" y="294"/>
                    </a:lnTo>
                    <a:lnTo>
                      <a:pt x="25" y="301"/>
                    </a:lnTo>
                    <a:lnTo>
                      <a:pt x="19" y="310"/>
                    </a:lnTo>
                    <a:lnTo>
                      <a:pt x="15" y="327"/>
                    </a:lnTo>
                    <a:lnTo>
                      <a:pt x="13" y="332"/>
                    </a:lnTo>
                    <a:lnTo>
                      <a:pt x="9" y="337"/>
                    </a:lnTo>
                    <a:lnTo>
                      <a:pt x="5" y="341"/>
                    </a:lnTo>
                    <a:lnTo>
                      <a:pt x="2" y="344"/>
                    </a:lnTo>
                    <a:lnTo>
                      <a:pt x="5" y="344"/>
                    </a:lnTo>
                    <a:lnTo>
                      <a:pt x="34" y="340"/>
                    </a:lnTo>
                    <a:lnTo>
                      <a:pt x="120" y="329"/>
                    </a:lnTo>
                    <a:lnTo>
                      <a:pt x="125" y="335"/>
                    </a:lnTo>
                    <a:lnTo>
                      <a:pt x="181" y="325"/>
                    </a:lnTo>
                    <a:lnTo>
                      <a:pt x="205" y="320"/>
                    </a:lnTo>
                    <a:lnTo>
                      <a:pt x="209" y="310"/>
                    </a:lnTo>
                    <a:lnTo>
                      <a:pt x="219" y="294"/>
                    </a:lnTo>
                    <a:lnTo>
                      <a:pt x="219" y="278"/>
                    </a:lnTo>
                    <a:lnTo>
                      <a:pt x="220" y="274"/>
                    </a:lnTo>
                    <a:lnTo>
                      <a:pt x="222" y="271"/>
                    </a:lnTo>
                    <a:lnTo>
                      <a:pt x="223" y="270"/>
                    </a:lnTo>
                    <a:lnTo>
                      <a:pt x="228" y="266"/>
                    </a:lnTo>
                    <a:lnTo>
                      <a:pt x="232" y="260"/>
                    </a:lnTo>
                    <a:lnTo>
                      <a:pt x="232" y="249"/>
                    </a:lnTo>
                    <a:lnTo>
                      <a:pt x="235" y="244"/>
                    </a:lnTo>
                    <a:lnTo>
                      <a:pt x="236" y="240"/>
                    </a:lnTo>
                    <a:lnTo>
                      <a:pt x="242" y="237"/>
                    </a:lnTo>
                    <a:lnTo>
                      <a:pt x="245" y="240"/>
                    </a:lnTo>
                    <a:lnTo>
                      <a:pt x="246" y="245"/>
                    </a:lnTo>
                    <a:lnTo>
                      <a:pt x="245" y="247"/>
                    </a:lnTo>
                    <a:lnTo>
                      <a:pt x="249" y="245"/>
                    </a:lnTo>
                    <a:lnTo>
                      <a:pt x="251" y="240"/>
                    </a:lnTo>
                    <a:lnTo>
                      <a:pt x="253" y="229"/>
                    </a:lnTo>
                    <a:lnTo>
                      <a:pt x="251" y="223"/>
                    </a:lnTo>
                    <a:lnTo>
                      <a:pt x="251" y="213"/>
                    </a:lnTo>
                    <a:close/>
                    <a:moveTo>
                      <a:pt x="44" y="11"/>
                    </a:moveTo>
                    <a:lnTo>
                      <a:pt x="44" y="9"/>
                    </a:lnTo>
                    <a:lnTo>
                      <a:pt x="40" y="12"/>
                    </a:lnTo>
                    <a:lnTo>
                      <a:pt x="38" y="17"/>
                    </a:lnTo>
                    <a:lnTo>
                      <a:pt x="38" y="23"/>
                    </a:lnTo>
                    <a:lnTo>
                      <a:pt x="44" y="21"/>
                    </a:lnTo>
                    <a:lnTo>
                      <a:pt x="44" y="11"/>
                    </a:lnTo>
                    <a:close/>
                  </a:path>
                </a:pathLst>
              </a:custGeom>
              <a:grp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64" name="Freeform 263"/>
              <p:cNvSpPr>
                <a:spLocks noEditPoints="1"/>
              </p:cNvSpPr>
              <p:nvPr/>
            </p:nvSpPr>
            <p:spPr bwMode="auto">
              <a:xfrm>
                <a:off x="0" y="0"/>
                <a:ext cx="650291" cy="363602"/>
              </a:xfrm>
              <a:custGeom>
                <a:avLst/>
                <a:gdLst>
                  <a:gd name="T0" fmla="*/ 358 w 396"/>
                  <a:gd name="T1" fmla="*/ 81 h 191"/>
                  <a:gd name="T2" fmla="*/ 351 w 396"/>
                  <a:gd name="T3" fmla="*/ 72 h 191"/>
                  <a:gd name="T4" fmla="*/ 342 w 396"/>
                  <a:gd name="T5" fmla="*/ 57 h 191"/>
                  <a:gd name="T6" fmla="*/ 335 w 396"/>
                  <a:gd name="T7" fmla="*/ 62 h 191"/>
                  <a:gd name="T8" fmla="*/ 316 w 396"/>
                  <a:gd name="T9" fmla="*/ 64 h 191"/>
                  <a:gd name="T10" fmla="*/ 303 w 396"/>
                  <a:gd name="T11" fmla="*/ 39 h 191"/>
                  <a:gd name="T12" fmla="*/ 277 w 396"/>
                  <a:gd name="T13" fmla="*/ 49 h 191"/>
                  <a:gd name="T14" fmla="*/ 246 w 396"/>
                  <a:gd name="T15" fmla="*/ 54 h 191"/>
                  <a:gd name="T16" fmla="*/ 221 w 396"/>
                  <a:gd name="T17" fmla="*/ 68 h 191"/>
                  <a:gd name="T18" fmla="*/ 203 w 396"/>
                  <a:gd name="T19" fmla="*/ 76 h 191"/>
                  <a:gd name="T20" fmla="*/ 180 w 396"/>
                  <a:gd name="T21" fmla="*/ 76 h 191"/>
                  <a:gd name="T22" fmla="*/ 167 w 396"/>
                  <a:gd name="T23" fmla="*/ 68 h 191"/>
                  <a:gd name="T24" fmla="*/ 149 w 396"/>
                  <a:gd name="T25" fmla="*/ 52 h 191"/>
                  <a:gd name="T26" fmla="*/ 129 w 396"/>
                  <a:gd name="T27" fmla="*/ 46 h 191"/>
                  <a:gd name="T28" fmla="*/ 117 w 396"/>
                  <a:gd name="T29" fmla="*/ 54 h 191"/>
                  <a:gd name="T30" fmla="*/ 111 w 396"/>
                  <a:gd name="T31" fmla="*/ 52 h 191"/>
                  <a:gd name="T32" fmla="*/ 107 w 396"/>
                  <a:gd name="T33" fmla="*/ 54 h 191"/>
                  <a:gd name="T34" fmla="*/ 95 w 396"/>
                  <a:gd name="T35" fmla="*/ 31 h 191"/>
                  <a:gd name="T36" fmla="*/ 77 w 396"/>
                  <a:gd name="T37" fmla="*/ 43 h 191"/>
                  <a:gd name="T38" fmla="*/ 57 w 396"/>
                  <a:gd name="T39" fmla="*/ 57 h 191"/>
                  <a:gd name="T40" fmla="*/ 41 w 396"/>
                  <a:gd name="T41" fmla="*/ 61 h 191"/>
                  <a:gd name="T42" fmla="*/ 20 w 396"/>
                  <a:gd name="T43" fmla="*/ 75 h 191"/>
                  <a:gd name="T44" fmla="*/ 1 w 396"/>
                  <a:gd name="T45" fmla="*/ 87 h 191"/>
                  <a:gd name="T46" fmla="*/ 19 w 396"/>
                  <a:gd name="T47" fmla="*/ 103 h 191"/>
                  <a:gd name="T48" fmla="*/ 95 w 396"/>
                  <a:gd name="T49" fmla="*/ 122 h 191"/>
                  <a:gd name="T50" fmla="*/ 115 w 396"/>
                  <a:gd name="T51" fmla="*/ 123 h 191"/>
                  <a:gd name="T52" fmla="*/ 136 w 396"/>
                  <a:gd name="T53" fmla="*/ 138 h 191"/>
                  <a:gd name="T54" fmla="*/ 155 w 396"/>
                  <a:gd name="T55" fmla="*/ 147 h 191"/>
                  <a:gd name="T56" fmla="*/ 155 w 396"/>
                  <a:gd name="T57" fmla="*/ 163 h 191"/>
                  <a:gd name="T58" fmla="*/ 159 w 396"/>
                  <a:gd name="T59" fmla="*/ 171 h 191"/>
                  <a:gd name="T60" fmla="*/ 163 w 396"/>
                  <a:gd name="T61" fmla="*/ 186 h 191"/>
                  <a:gd name="T62" fmla="*/ 170 w 396"/>
                  <a:gd name="T63" fmla="*/ 191 h 191"/>
                  <a:gd name="T64" fmla="*/ 183 w 396"/>
                  <a:gd name="T65" fmla="*/ 163 h 191"/>
                  <a:gd name="T66" fmla="*/ 194 w 396"/>
                  <a:gd name="T67" fmla="*/ 141 h 191"/>
                  <a:gd name="T68" fmla="*/ 198 w 396"/>
                  <a:gd name="T69" fmla="*/ 128 h 191"/>
                  <a:gd name="T70" fmla="*/ 208 w 396"/>
                  <a:gd name="T71" fmla="*/ 134 h 191"/>
                  <a:gd name="T72" fmla="*/ 220 w 396"/>
                  <a:gd name="T73" fmla="*/ 123 h 191"/>
                  <a:gd name="T74" fmla="*/ 218 w 396"/>
                  <a:gd name="T75" fmla="*/ 134 h 191"/>
                  <a:gd name="T76" fmla="*/ 225 w 396"/>
                  <a:gd name="T77" fmla="*/ 136 h 191"/>
                  <a:gd name="T78" fmla="*/ 236 w 396"/>
                  <a:gd name="T79" fmla="*/ 121 h 191"/>
                  <a:gd name="T80" fmla="*/ 248 w 396"/>
                  <a:gd name="T81" fmla="*/ 113 h 191"/>
                  <a:gd name="T82" fmla="*/ 269 w 396"/>
                  <a:gd name="T83" fmla="*/ 110 h 191"/>
                  <a:gd name="T84" fmla="*/ 289 w 396"/>
                  <a:gd name="T85" fmla="*/ 96 h 191"/>
                  <a:gd name="T86" fmla="*/ 311 w 396"/>
                  <a:gd name="T87" fmla="*/ 102 h 191"/>
                  <a:gd name="T88" fmla="*/ 327 w 396"/>
                  <a:gd name="T89" fmla="*/ 103 h 191"/>
                  <a:gd name="T90" fmla="*/ 338 w 396"/>
                  <a:gd name="T91" fmla="*/ 99 h 191"/>
                  <a:gd name="T92" fmla="*/ 373 w 396"/>
                  <a:gd name="T93" fmla="*/ 96 h 191"/>
                  <a:gd name="T94" fmla="*/ 109 w 396"/>
                  <a:gd name="T95" fmla="*/ 31 h 191"/>
                  <a:gd name="T96" fmla="*/ 104 w 396"/>
                  <a:gd name="T97" fmla="*/ 37 h 191"/>
                  <a:gd name="T98" fmla="*/ 126 w 396"/>
                  <a:gd name="T99" fmla="*/ 18 h 191"/>
                  <a:gd name="T100" fmla="*/ 140 w 396"/>
                  <a:gd name="T101" fmla="*/ 7 h 191"/>
                  <a:gd name="T102" fmla="*/ 129 w 396"/>
                  <a:gd name="T103" fmla="*/ 0 h 191"/>
                  <a:gd name="T104" fmla="*/ 99 w 396"/>
                  <a:gd name="T105" fmla="*/ 22 h 191"/>
                  <a:gd name="T106" fmla="*/ 109 w 396"/>
                  <a:gd name="T107" fmla="*/ 31 h 191"/>
                  <a:gd name="T108" fmla="*/ 383 w 396"/>
                  <a:gd name="T109" fmla="*/ 84 h 191"/>
                  <a:gd name="T110" fmla="*/ 374 w 396"/>
                  <a:gd name="T111" fmla="*/ 95 h 191"/>
                  <a:gd name="T112" fmla="*/ 389 w 396"/>
                  <a:gd name="T113" fmla="*/ 9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6" h="191">
                    <a:moveTo>
                      <a:pt x="365" y="88"/>
                    </a:moveTo>
                    <a:lnTo>
                      <a:pt x="364" y="84"/>
                    </a:lnTo>
                    <a:lnTo>
                      <a:pt x="358" y="81"/>
                    </a:lnTo>
                    <a:lnTo>
                      <a:pt x="357" y="81"/>
                    </a:lnTo>
                    <a:lnTo>
                      <a:pt x="353" y="77"/>
                    </a:lnTo>
                    <a:lnTo>
                      <a:pt x="351" y="72"/>
                    </a:lnTo>
                    <a:lnTo>
                      <a:pt x="350" y="67"/>
                    </a:lnTo>
                    <a:lnTo>
                      <a:pt x="347" y="61"/>
                    </a:lnTo>
                    <a:lnTo>
                      <a:pt x="342" y="57"/>
                    </a:lnTo>
                    <a:lnTo>
                      <a:pt x="339" y="57"/>
                    </a:lnTo>
                    <a:lnTo>
                      <a:pt x="338" y="58"/>
                    </a:lnTo>
                    <a:lnTo>
                      <a:pt x="335" y="62"/>
                    </a:lnTo>
                    <a:lnTo>
                      <a:pt x="330" y="65"/>
                    </a:lnTo>
                    <a:lnTo>
                      <a:pt x="327" y="60"/>
                    </a:lnTo>
                    <a:lnTo>
                      <a:pt x="316" y="64"/>
                    </a:lnTo>
                    <a:lnTo>
                      <a:pt x="305" y="62"/>
                    </a:lnTo>
                    <a:lnTo>
                      <a:pt x="303" y="58"/>
                    </a:lnTo>
                    <a:lnTo>
                      <a:pt x="303" y="39"/>
                    </a:lnTo>
                    <a:lnTo>
                      <a:pt x="293" y="41"/>
                    </a:lnTo>
                    <a:lnTo>
                      <a:pt x="288" y="43"/>
                    </a:lnTo>
                    <a:lnTo>
                      <a:pt x="277" y="49"/>
                    </a:lnTo>
                    <a:lnTo>
                      <a:pt x="273" y="50"/>
                    </a:lnTo>
                    <a:lnTo>
                      <a:pt x="251" y="52"/>
                    </a:lnTo>
                    <a:lnTo>
                      <a:pt x="246" y="54"/>
                    </a:lnTo>
                    <a:lnTo>
                      <a:pt x="237" y="56"/>
                    </a:lnTo>
                    <a:lnTo>
                      <a:pt x="232" y="61"/>
                    </a:lnTo>
                    <a:lnTo>
                      <a:pt x="221" y="68"/>
                    </a:lnTo>
                    <a:lnTo>
                      <a:pt x="213" y="79"/>
                    </a:lnTo>
                    <a:lnTo>
                      <a:pt x="209" y="76"/>
                    </a:lnTo>
                    <a:lnTo>
                      <a:pt x="203" y="76"/>
                    </a:lnTo>
                    <a:lnTo>
                      <a:pt x="198" y="76"/>
                    </a:lnTo>
                    <a:lnTo>
                      <a:pt x="193" y="71"/>
                    </a:lnTo>
                    <a:lnTo>
                      <a:pt x="180" y="76"/>
                    </a:lnTo>
                    <a:lnTo>
                      <a:pt x="176" y="76"/>
                    </a:lnTo>
                    <a:lnTo>
                      <a:pt x="170" y="73"/>
                    </a:lnTo>
                    <a:lnTo>
                      <a:pt x="167" y="68"/>
                    </a:lnTo>
                    <a:lnTo>
                      <a:pt x="157" y="58"/>
                    </a:lnTo>
                    <a:lnTo>
                      <a:pt x="155" y="53"/>
                    </a:lnTo>
                    <a:lnTo>
                      <a:pt x="149" y="52"/>
                    </a:lnTo>
                    <a:lnTo>
                      <a:pt x="144" y="48"/>
                    </a:lnTo>
                    <a:lnTo>
                      <a:pt x="138" y="46"/>
                    </a:lnTo>
                    <a:lnTo>
                      <a:pt x="129" y="46"/>
                    </a:lnTo>
                    <a:lnTo>
                      <a:pt x="123" y="48"/>
                    </a:lnTo>
                    <a:lnTo>
                      <a:pt x="119" y="53"/>
                    </a:lnTo>
                    <a:lnTo>
                      <a:pt x="117" y="54"/>
                    </a:lnTo>
                    <a:lnTo>
                      <a:pt x="122" y="43"/>
                    </a:lnTo>
                    <a:lnTo>
                      <a:pt x="117" y="49"/>
                    </a:lnTo>
                    <a:lnTo>
                      <a:pt x="111" y="52"/>
                    </a:lnTo>
                    <a:lnTo>
                      <a:pt x="110" y="57"/>
                    </a:lnTo>
                    <a:lnTo>
                      <a:pt x="109" y="58"/>
                    </a:lnTo>
                    <a:lnTo>
                      <a:pt x="107" y="54"/>
                    </a:lnTo>
                    <a:lnTo>
                      <a:pt x="107" y="43"/>
                    </a:lnTo>
                    <a:lnTo>
                      <a:pt x="99" y="33"/>
                    </a:lnTo>
                    <a:lnTo>
                      <a:pt x="95" y="31"/>
                    </a:lnTo>
                    <a:lnTo>
                      <a:pt x="92" y="26"/>
                    </a:lnTo>
                    <a:lnTo>
                      <a:pt x="81" y="38"/>
                    </a:lnTo>
                    <a:lnTo>
                      <a:pt x="77" y="43"/>
                    </a:lnTo>
                    <a:lnTo>
                      <a:pt x="67" y="48"/>
                    </a:lnTo>
                    <a:lnTo>
                      <a:pt x="61" y="53"/>
                    </a:lnTo>
                    <a:lnTo>
                      <a:pt x="57" y="57"/>
                    </a:lnTo>
                    <a:lnTo>
                      <a:pt x="52" y="58"/>
                    </a:lnTo>
                    <a:lnTo>
                      <a:pt x="46" y="60"/>
                    </a:lnTo>
                    <a:lnTo>
                      <a:pt x="41" y="61"/>
                    </a:lnTo>
                    <a:lnTo>
                      <a:pt x="35" y="61"/>
                    </a:lnTo>
                    <a:lnTo>
                      <a:pt x="30" y="64"/>
                    </a:lnTo>
                    <a:lnTo>
                      <a:pt x="20" y="75"/>
                    </a:lnTo>
                    <a:lnTo>
                      <a:pt x="4" y="81"/>
                    </a:lnTo>
                    <a:lnTo>
                      <a:pt x="0" y="84"/>
                    </a:lnTo>
                    <a:lnTo>
                      <a:pt x="1" y="87"/>
                    </a:lnTo>
                    <a:lnTo>
                      <a:pt x="8" y="90"/>
                    </a:lnTo>
                    <a:lnTo>
                      <a:pt x="12" y="94"/>
                    </a:lnTo>
                    <a:lnTo>
                      <a:pt x="19" y="103"/>
                    </a:lnTo>
                    <a:lnTo>
                      <a:pt x="75" y="114"/>
                    </a:lnTo>
                    <a:lnTo>
                      <a:pt x="92" y="122"/>
                    </a:lnTo>
                    <a:lnTo>
                      <a:pt x="95" y="122"/>
                    </a:lnTo>
                    <a:lnTo>
                      <a:pt x="104" y="123"/>
                    </a:lnTo>
                    <a:lnTo>
                      <a:pt x="110" y="122"/>
                    </a:lnTo>
                    <a:lnTo>
                      <a:pt x="115" y="123"/>
                    </a:lnTo>
                    <a:lnTo>
                      <a:pt x="129" y="125"/>
                    </a:lnTo>
                    <a:lnTo>
                      <a:pt x="134" y="128"/>
                    </a:lnTo>
                    <a:lnTo>
                      <a:pt x="136" y="138"/>
                    </a:lnTo>
                    <a:lnTo>
                      <a:pt x="141" y="138"/>
                    </a:lnTo>
                    <a:lnTo>
                      <a:pt x="148" y="141"/>
                    </a:lnTo>
                    <a:lnTo>
                      <a:pt x="155" y="147"/>
                    </a:lnTo>
                    <a:lnTo>
                      <a:pt x="152" y="148"/>
                    </a:lnTo>
                    <a:lnTo>
                      <a:pt x="155" y="152"/>
                    </a:lnTo>
                    <a:lnTo>
                      <a:pt x="155" y="163"/>
                    </a:lnTo>
                    <a:lnTo>
                      <a:pt x="152" y="168"/>
                    </a:lnTo>
                    <a:lnTo>
                      <a:pt x="155" y="172"/>
                    </a:lnTo>
                    <a:lnTo>
                      <a:pt x="159" y="171"/>
                    </a:lnTo>
                    <a:lnTo>
                      <a:pt x="164" y="171"/>
                    </a:lnTo>
                    <a:lnTo>
                      <a:pt x="161" y="182"/>
                    </a:lnTo>
                    <a:lnTo>
                      <a:pt x="163" y="186"/>
                    </a:lnTo>
                    <a:lnTo>
                      <a:pt x="167" y="191"/>
                    </a:lnTo>
                    <a:lnTo>
                      <a:pt x="168" y="191"/>
                    </a:lnTo>
                    <a:lnTo>
                      <a:pt x="170" y="191"/>
                    </a:lnTo>
                    <a:lnTo>
                      <a:pt x="170" y="187"/>
                    </a:lnTo>
                    <a:lnTo>
                      <a:pt x="175" y="178"/>
                    </a:lnTo>
                    <a:lnTo>
                      <a:pt x="183" y="163"/>
                    </a:lnTo>
                    <a:lnTo>
                      <a:pt x="186" y="152"/>
                    </a:lnTo>
                    <a:lnTo>
                      <a:pt x="189" y="147"/>
                    </a:lnTo>
                    <a:lnTo>
                      <a:pt x="194" y="141"/>
                    </a:lnTo>
                    <a:lnTo>
                      <a:pt x="195" y="130"/>
                    </a:lnTo>
                    <a:lnTo>
                      <a:pt x="199" y="123"/>
                    </a:lnTo>
                    <a:lnTo>
                      <a:pt x="198" y="128"/>
                    </a:lnTo>
                    <a:lnTo>
                      <a:pt x="199" y="134"/>
                    </a:lnTo>
                    <a:lnTo>
                      <a:pt x="203" y="138"/>
                    </a:lnTo>
                    <a:lnTo>
                      <a:pt x="208" y="134"/>
                    </a:lnTo>
                    <a:lnTo>
                      <a:pt x="209" y="132"/>
                    </a:lnTo>
                    <a:lnTo>
                      <a:pt x="214" y="126"/>
                    </a:lnTo>
                    <a:lnTo>
                      <a:pt x="220" y="123"/>
                    </a:lnTo>
                    <a:lnTo>
                      <a:pt x="224" y="125"/>
                    </a:lnTo>
                    <a:lnTo>
                      <a:pt x="224" y="130"/>
                    </a:lnTo>
                    <a:lnTo>
                      <a:pt x="218" y="134"/>
                    </a:lnTo>
                    <a:lnTo>
                      <a:pt x="216" y="141"/>
                    </a:lnTo>
                    <a:lnTo>
                      <a:pt x="221" y="141"/>
                    </a:lnTo>
                    <a:lnTo>
                      <a:pt x="225" y="136"/>
                    </a:lnTo>
                    <a:lnTo>
                      <a:pt x="229" y="130"/>
                    </a:lnTo>
                    <a:lnTo>
                      <a:pt x="236" y="126"/>
                    </a:lnTo>
                    <a:lnTo>
                      <a:pt x="236" y="121"/>
                    </a:lnTo>
                    <a:lnTo>
                      <a:pt x="239" y="115"/>
                    </a:lnTo>
                    <a:lnTo>
                      <a:pt x="243" y="113"/>
                    </a:lnTo>
                    <a:lnTo>
                      <a:pt x="248" y="113"/>
                    </a:lnTo>
                    <a:lnTo>
                      <a:pt x="254" y="113"/>
                    </a:lnTo>
                    <a:lnTo>
                      <a:pt x="263" y="110"/>
                    </a:lnTo>
                    <a:lnTo>
                      <a:pt x="269" y="110"/>
                    </a:lnTo>
                    <a:lnTo>
                      <a:pt x="274" y="106"/>
                    </a:lnTo>
                    <a:lnTo>
                      <a:pt x="279" y="98"/>
                    </a:lnTo>
                    <a:lnTo>
                      <a:pt x="289" y="96"/>
                    </a:lnTo>
                    <a:lnTo>
                      <a:pt x="294" y="98"/>
                    </a:lnTo>
                    <a:lnTo>
                      <a:pt x="300" y="98"/>
                    </a:lnTo>
                    <a:lnTo>
                      <a:pt x="311" y="102"/>
                    </a:lnTo>
                    <a:lnTo>
                      <a:pt x="321" y="110"/>
                    </a:lnTo>
                    <a:lnTo>
                      <a:pt x="327" y="113"/>
                    </a:lnTo>
                    <a:lnTo>
                      <a:pt x="327" y="103"/>
                    </a:lnTo>
                    <a:lnTo>
                      <a:pt x="328" y="98"/>
                    </a:lnTo>
                    <a:lnTo>
                      <a:pt x="332" y="96"/>
                    </a:lnTo>
                    <a:lnTo>
                      <a:pt x="338" y="99"/>
                    </a:lnTo>
                    <a:lnTo>
                      <a:pt x="343" y="98"/>
                    </a:lnTo>
                    <a:lnTo>
                      <a:pt x="368" y="98"/>
                    </a:lnTo>
                    <a:lnTo>
                      <a:pt x="373" y="96"/>
                    </a:lnTo>
                    <a:lnTo>
                      <a:pt x="370" y="91"/>
                    </a:lnTo>
                    <a:lnTo>
                      <a:pt x="365" y="88"/>
                    </a:lnTo>
                    <a:close/>
                    <a:moveTo>
                      <a:pt x="109" y="31"/>
                    </a:moveTo>
                    <a:lnTo>
                      <a:pt x="109" y="26"/>
                    </a:lnTo>
                    <a:lnTo>
                      <a:pt x="109" y="31"/>
                    </a:lnTo>
                    <a:lnTo>
                      <a:pt x="104" y="37"/>
                    </a:lnTo>
                    <a:lnTo>
                      <a:pt x="110" y="42"/>
                    </a:lnTo>
                    <a:lnTo>
                      <a:pt x="117" y="27"/>
                    </a:lnTo>
                    <a:lnTo>
                      <a:pt x="126" y="18"/>
                    </a:lnTo>
                    <a:lnTo>
                      <a:pt x="132" y="12"/>
                    </a:lnTo>
                    <a:lnTo>
                      <a:pt x="133" y="7"/>
                    </a:lnTo>
                    <a:lnTo>
                      <a:pt x="140" y="7"/>
                    </a:lnTo>
                    <a:lnTo>
                      <a:pt x="144" y="3"/>
                    </a:lnTo>
                    <a:lnTo>
                      <a:pt x="140" y="0"/>
                    </a:lnTo>
                    <a:lnTo>
                      <a:pt x="129" y="0"/>
                    </a:lnTo>
                    <a:lnTo>
                      <a:pt x="117" y="4"/>
                    </a:lnTo>
                    <a:lnTo>
                      <a:pt x="107" y="11"/>
                    </a:lnTo>
                    <a:lnTo>
                      <a:pt x="99" y="22"/>
                    </a:lnTo>
                    <a:lnTo>
                      <a:pt x="96" y="26"/>
                    </a:lnTo>
                    <a:lnTo>
                      <a:pt x="99" y="31"/>
                    </a:lnTo>
                    <a:lnTo>
                      <a:pt x="109" y="31"/>
                    </a:lnTo>
                    <a:close/>
                    <a:moveTo>
                      <a:pt x="392" y="88"/>
                    </a:moveTo>
                    <a:lnTo>
                      <a:pt x="387" y="84"/>
                    </a:lnTo>
                    <a:lnTo>
                      <a:pt x="383" y="84"/>
                    </a:lnTo>
                    <a:lnTo>
                      <a:pt x="384" y="90"/>
                    </a:lnTo>
                    <a:lnTo>
                      <a:pt x="378" y="94"/>
                    </a:lnTo>
                    <a:lnTo>
                      <a:pt x="374" y="95"/>
                    </a:lnTo>
                    <a:lnTo>
                      <a:pt x="378" y="98"/>
                    </a:lnTo>
                    <a:lnTo>
                      <a:pt x="380" y="98"/>
                    </a:lnTo>
                    <a:lnTo>
                      <a:pt x="389" y="98"/>
                    </a:lnTo>
                    <a:lnTo>
                      <a:pt x="396" y="94"/>
                    </a:lnTo>
                    <a:lnTo>
                      <a:pt x="392" y="88"/>
                    </a:lnTo>
                    <a:close/>
                  </a:path>
                </a:pathLst>
              </a:custGeom>
              <a:grp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65" name="Rectangle 264"/>
              <p:cNvSpPr>
                <a:spLocks noChangeArrowheads="1"/>
              </p:cNvSpPr>
              <p:nvPr/>
            </p:nvSpPr>
            <p:spPr bwMode="auto">
              <a:xfrm>
                <a:off x="434784" y="572565"/>
                <a:ext cx="288290" cy="154940"/>
              </a:xfrm>
              <a:prstGeom prst="rect">
                <a:avLst/>
              </a:prstGeom>
              <a:grp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MI</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15" name="Group 214"/>
            <p:cNvGrpSpPr/>
            <p:nvPr/>
          </p:nvGrpSpPr>
          <p:grpSpPr>
            <a:xfrm>
              <a:off x="4362450" y="600075"/>
              <a:ext cx="539230" cy="865187"/>
              <a:chOff x="0" y="0"/>
              <a:chExt cx="559973" cy="898536"/>
            </a:xfrm>
            <a:solidFill>
              <a:srgbClr val="8064A2">
                <a:lumMod val="60000"/>
                <a:lumOff val="40000"/>
              </a:srgbClr>
            </a:solidFill>
          </p:grpSpPr>
          <p:sp>
            <p:nvSpPr>
              <p:cNvPr id="261" name="Freeform 260"/>
              <p:cNvSpPr>
                <a:spLocks noEditPoints="1"/>
              </p:cNvSpPr>
              <p:nvPr/>
            </p:nvSpPr>
            <p:spPr bwMode="auto">
              <a:xfrm>
                <a:off x="0" y="0"/>
                <a:ext cx="559973" cy="898536"/>
              </a:xfrm>
              <a:custGeom>
                <a:avLst/>
                <a:gdLst>
                  <a:gd name="T0" fmla="*/ 223 w 341"/>
                  <a:gd name="T1" fmla="*/ 15 h 472"/>
                  <a:gd name="T2" fmla="*/ 233 w 341"/>
                  <a:gd name="T3" fmla="*/ 0 h 472"/>
                  <a:gd name="T4" fmla="*/ 198 w 341"/>
                  <a:gd name="T5" fmla="*/ 23 h 472"/>
                  <a:gd name="T6" fmla="*/ 134 w 341"/>
                  <a:gd name="T7" fmla="*/ 99 h 472"/>
                  <a:gd name="T8" fmla="*/ 129 w 341"/>
                  <a:gd name="T9" fmla="*/ 107 h 472"/>
                  <a:gd name="T10" fmla="*/ 318 w 341"/>
                  <a:gd name="T11" fmla="*/ 262 h 472"/>
                  <a:gd name="T12" fmla="*/ 304 w 341"/>
                  <a:gd name="T13" fmla="*/ 278 h 472"/>
                  <a:gd name="T14" fmla="*/ 289 w 341"/>
                  <a:gd name="T15" fmla="*/ 292 h 472"/>
                  <a:gd name="T16" fmla="*/ 295 w 341"/>
                  <a:gd name="T17" fmla="*/ 265 h 472"/>
                  <a:gd name="T18" fmla="*/ 306 w 341"/>
                  <a:gd name="T19" fmla="*/ 250 h 472"/>
                  <a:gd name="T20" fmla="*/ 301 w 341"/>
                  <a:gd name="T21" fmla="*/ 239 h 472"/>
                  <a:gd name="T22" fmla="*/ 293 w 341"/>
                  <a:gd name="T23" fmla="*/ 225 h 472"/>
                  <a:gd name="T24" fmla="*/ 290 w 341"/>
                  <a:gd name="T25" fmla="*/ 201 h 472"/>
                  <a:gd name="T26" fmla="*/ 274 w 341"/>
                  <a:gd name="T27" fmla="*/ 191 h 472"/>
                  <a:gd name="T28" fmla="*/ 248 w 341"/>
                  <a:gd name="T29" fmla="*/ 175 h 472"/>
                  <a:gd name="T30" fmla="*/ 213 w 341"/>
                  <a:gd name="T31" fmla="*/ 167 h 472"/>
                  <a:gd name="T32" fmla="*/ 139 w 341"/>
                  <a:gd name="T33" fmla="*/ 140 h 472"/>
                  <a:gd name="T34" fmla="*/ 118 w 341"/>
                  <a:gd name="T35" fmla="*/ 133 h 472"/>
                  <a:gd name="T36" fmla="*/ 111 w 341"/>
                  <a:gd name="T37" fmla="*/ 128 h 472"/>
                  <a:gd name="T38" fmla="*/ 110 w 341"/>
                  <a:gd name="T39" fmla="*/ 107 h 472"/>
                  <a:gd name="T40" fmla="*/ 87 w 341"/>
                  <a:gd name="T41" fmla="*/ 120 h 472"/>
                  <a:gd name="T42" fmla="*/ 46 w 341"/>
                  <a:gd name="T43" fmla="*/ 133 h 472"/>
                  <a:gd name="T44" fmla="*/ 35 w 341"/>
                  <a:gd name="T45" fmla="*/ 137 h 472"/>
                  <a:gd name="T46" fmla="*/ 30 w 341"/>
                  <a:gd name="T47" fmla="*/ 190 h 472"/>
                  <a:gd name="T48" fmla="*/ 4 w 341"/>
                  <a:gd name="T49" fmla="*/ 213 h 472"/>
                  <a:gd name="T50" fmla="*/ 9 w 341"/>
                  <a:gd name="T51" fmla="*/ 229 h 472"/>
                  <a:gd name="T52" fmla="*/ 8 w 341"/>
                  <a:gd name="T53" fmla="*/ 269 h 472"/>
                  <a:gd name="T54" fmla="*/ 16 w 341"/>
                  <a:gd name="T55" fmla="*/ 301 h 472"/>
                  <a:gd name="T56" fmla="*/ 39 w 341"/>
                  <a:gd name="T57" fmla="*/ 316 h 472"/>
                  <a:gd name="T58" fmla="*/ 66 w 341"/>
                  <a:gd name="T59" fmla="*/ 338 h 472"/>
                  <a:gd name="T60" fmla="*/ 92 w 341"/>
                  <a:gd name="T61" fmla="*/ 354 h 472"/>
                  <a:gd name="T62" fmla="*/ 105 w 341"/>
                  <a:gd name="T63" fmla="*/ 385 h 472"/>
                  <a:gd name="T64" fmla="*/ 108 w 341"/>
                  <a:gd name="T65" fmla="*/ 399 h 472"/>
                  <a:gd name="T66" fmla="*/ 111 w 341"/>
                  <a:gd name="T67" fmla="*/ 422 h 472"/>
                  <a:gd name="T68" fmla="*/ 119 w 341"/>
                  <a:gd name="T69" fmla="*/ 450 h 472"/>
                  <a:gd name="T70" fmla="*/ 146 w 341"/>
                  <a:gd name="T71" fmla="*/ 472 h 472"/>
                  <a:gd name="T72" fmla="*/ 316 w 341"/>
                  <a:gd name="T73" fmla="*/ 448 h 472"/>
                  <a:gd name="T74" fmla="*/ 312 w 341"/>
                  <a:gd name="T75" fmla="*/ 427 h 472"/>
                  <a:gd name="T76" fmla="*/ 305 w 341"/>
                  <a:gd name="T77" fmla="*/ 400 h 472"/>
                  <a:gd name="T78" fmla="*/ 310 w 341"/>
                  <a:gd name="T79" fmla="*/ 369 h 472"/>
                  <a:gd name="T80" fmla="*/ 310 w 341"/>
                  <a:gd name="T81" fmla="*/ 342 h 472"/>
                  <a:gd name="T82" fmla="*/ 321 w 341"/>
                  <a:gd name="T83" fmla="*/ 319 h 472"/>
                  <a:gd name="T84" fmla="*/ 325 w 341"/>
                  <a:gd name="T85" fmla="*/ 277 h 472"/>
                  <a:gd name="T86" fmla="*/ 126 w 341"/>
                  <a:gd name="T87" fmla="*/ 115 h 472"/>
                  <a:gd name="T88" fmla="*/ 126 w 341"/>
                  <a:gd name="T89" fmla="*/ 115 h 472"/>
                  <a:gd name="T90" fmla="*/ 332 w 341"/>
                  <a:gd name="T91" fmla="*/ 236 h 472"/>
                  <a:gd name="T92" fmla="*/ 320 w 341"/>
                  <a:gd name="T93" fmla="*/ 261 h 472"/>
                  <a:gd name="T94" fmla="*/ 333 w 341"/>
                  <a:gd name="T95" fmla="*/ 257 h 472"/>
                  <a:gd name="T96" fmla="*/ 341 w 341"/>
                  <a:gd name="T97" fmla="*/ 228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1" h="472">
                    <a:moveTo>
                      <a:pt x="205" y="29"/>
                    </a:moveTo>
                    <a:lnTo>
                      <a:pt x="209" y="23"/>
                    </a:lnTo>
                    <a:lnTo>
                      <a:pt x="213" y="21"/>
                    </a:lnTo>
                    <a:lnTo>
                      <a:pt x="223" y="15"/>
                    </a:lnTo>
                    <a:lnTo>
                      <a:pt x="229" y="11"/>
                    </a:lnTo>
                    <a:lnTo>
                      <a:pt x="230" y="6"/>
                    </a:lnTo>
                    <a:lnTo>
                      <a:pt x="236" y="2"/>
                    </a:lnTo>
                    <a:lnTo>
                      <a:pt x="233" y="0"/>
                    </a:lnTo>
                    <a:lnTo>
                      <a:pt x="228" y="3"/>
                    </a:lnTo>
                    <a:lnTo>
                      <a:pt x="219" y="10"/>
                    </a:lnTo>
                    <a:lnTo>
                      <a:pt x="209" y="15"/>
                    </a:lnTo>
                    <a:lnTo>
                      <a:pt x="198" y="23"/>
                    </a:lnTo>
                    <a:lnTo>
                      <a:pt x="198" y="26"/>
                    </a:lnTo>
                    <a:lnTo>
                      <a:pt x="199" y="31"/>
                    </a:lnTo>
                    <a:lnTo>
                      <a:pt x="205" y="29"/>
                    </a:lnTo>
                    <a:close/>
                    <a:moveTo>
                      <a:pt x="134" y="99"/>
                    </a:moveTo>
                    <a:lnTo>
                      <a:pt x="131" y="98"/>
                    </a:lnTo>
                    <a:lnTo>
                      <a:pt x="133" y="103"/>
                    </a:lnTo>
                    <a:lnTo>
                      <a:pt x="134" y="99"/>
                    </a:lnTo>
                    <a:close/>
                    <a:moveTo>
                      <a:pt x="129" y="107"/>
                    </a:moveTo>
                    <a:lnTo>
                      <a:pt x="123" y="111"/>
                    </a:lnTo>
                    <a:lnTo>
                      <a:pt x="129" y="109"/>
                    </a:lnTo>
                    <a:lnTo>
                      <a:pt x="129" y="107"/>
                    </a:lnTo>
                    <a:close/>
                    <a:moveTo>
                      <a:pt x="318" y="262"/>
                    </a:moveTo>
                    <a:lnTo>
                      <a:pt x="313" y="266"/>
                    </a:lnTo>
                    <a:lnTo>
                      <a:pt x="308" y="267"/>
                    </a:lnTo>
                    <a:lnTo>
                      <a:pt x="305" y="273"/>
                    </a:lnTo>
                    <a:lnTo>
                      <a:pt x="304" y="278"/>
                    </a:lnTo>
                    <a:lnTo>
                      <a:pt x="301" y="284"/>
                    </a:lnTo>
                    <a:lnTo>
                      <a:pt x="295" y="288"/>
                    </a:lnTo>
                    <a:lnTo>
                      <a:pt x="293" y="292"/>
                    </a:lnTo>
                    <a:lnTo>
                      <a:pt x="289" y="292"/>
                    </a:lnTo>
                    <a:lnTo>
                      <a:pt x="287" y="286"/>
                    </a:lnTo>
                    <a:lnTo>
                      <a:pt x="289" y="280"/>
                    </a:lnTo>
                    <a:lnTo>
                      <a:pt x="293" y="270"/>
                    </a:lnTo>
                    <a:lnTo>
                      <a:pt x="295" y="265"/>
                    </a:lnTo>
                    <a:lnTo>
                      <a:pt x="297" y="259"/>
                    </a:lnTo>
                    <a:lnTo>
                      <a:pt x="302" y="257"/>
                    </a:lnTo>
                    <a:lnTo>
                      <a:pt x="306" y="254"/>
                    </a:lnTo>
                    <a:lnTo>
                      <a:pt x="306" y="250"/>
                    </a:lnTo>
                    <a:lnTo>
                      <a:pt x="308" y="244"/>
                    </a:lnTo>
                    <a:lnTo>
                      <a:pt x="306" y="244"/>
                    </a:lnTo>
                    <a:lnTo>
                      <a:pt x="305" y="244"/>
                    </a:lnTo>
                    <a:lnTo>
                      <a:pt x="301" y="239"/>
                    </a:lnTo>
                    <a:lnTo>
                      <a:pt x="299" y="235"/>
                    </a:lnTo>
                    <a:lnTo>
                      <a:pt x="302" y="224"/>
                    </a:lnTo>
                    <a:lnTo>
                      <a:pt x="297" y="224"/>
                    </a:lnTo>
                    <a:lnTo>
                      <a:pt x="293" y="225"/>
                    </a:lnTo>
                    <a:lnTo>
                      <a:pt x="290" y="221"/>
                    </a:lnTo>
                    <a:lnTo>
                      <a:pt x="293" y="216"/>
                    </a:lnTo>
                    <a:lnTo>
                      <a:pt x="293" y="205"/>
                    </a:lnTo>
                    <a:lnTo>
                      <a:pt x="290" y="201"/>
                    </a:lnTo>
                    <a:lnTo>
                      <a:pt x="293" y="200"/>
                    </a:lnTo>
                    <a:lnTo>
                      <a:pt x="286" y="194"/>
                    </a:lnTo>
                    <a:lnTo>
                      <a:pt x="279" y="191"/>
                    </a:lnTo>
                    <a:lnTo>
                      <a:pt x="274" y="191"/>
                    </a:lnTo>
                    <a:lnTo>
                      <a:pt x="272" y="181"/>
                    </a:lnTo>
                    <a:lnTo>
                      <a:pt x="267" y="178"/>
                    </a:lnTo>
                    <a:lnTo>
                      <a:pt x="253" y="176"/>
                    </a:lnTo>
                    <a:lnTo>
                      <a:pt x="248" y="175"/>
                    </a:lnTo>
                    <a:lnTo>
                      <a:pt x="242" y="176"/>
                    </a:lnTo>
                    <a:lnTo>
                      <a:pt x="233" y="175"/>
                    </a:lnTo>
                    <a:lnTo>
                      <a:pt x="230" y="175"/>
                    </a:lnTo>
                    <a:lnTo>
                      <a:pt x="213" y="167"/>
                    </a:lnTo>
                    <a:lnTo>
                      <a:pt x="157" y="156"/>
                    </a:lnTo>
                    <a:lnTo>
                      <a:pt x="150" y="147"/>
                    </a:lnTo>
                    <a:lnTo>
                      <a:pt x="146" y="143"/>
                    </a:lnTo>
                    <a:lnTo>
                      <a:pt x="139" y="140"/>
                    </a:lnTo>
                    <a:lnTo>
                      <a:pt x="138" y="137"/>
                    </a:lnTo>
                    <a:lnTo>
                      <a:pt x="129" y="137"/>
                    </a:lnTo>
                    <a:lnTo>
                      <a:pt x="123" y="134"/>
                    </a:lnTo>
                    <a:lnTo>
                      <a:pt x="118" y="133"/>
                    </a:lnTo>
                    <a:lnTo>
                      <a:pt x="112" y="136"/>
                    </a:lnTo>
                    <a:lnTo>
                      <a:pt x="107" y="136"/>
                    </a:lnTo>
                    <a:lnTo>
                      <a:pt x="110" y="133"/>
                    </a:lnTo>
                    <a:lnTo>
                      <a:pt x="111" y="128"/>
                    </a:lnTo>
                    <a:lnTo>
                      <a:pt x="111" y="122"/>
                    </a:lnTo>
                    <a:lnTo>
                      <a:pt x="114" y="118"/>
                    </a:lnTo>
                    <a:lnTo>
                      <a:pt x="115" y="111"/>
                    </a:lnTo>
                    <a:lnTo>
                      <a:pt x="110" y="107"/>
                    </a:lnTo>
                    <a:lnTo>
                      <a:pt x="103" y="111"/>
                    </a:lnTo>
                    <a:lnTo>
                      <a:pt x="99" y="115"/>
                    </a:lnTo>
                    <a:lnTo>
                      <a:pt x="92" y="118"/>
                    </a:lnTo>
                    <a:lnTo>
                      <a:pt x="87" y="120"/>
                    </a:lnTo>
                    <a:lnTo>
                      <a:pt x="77" y="125"/>
                    </a:lnTo>
                    <a:lnTo>
                      <a:pt x="57" y="133"/>
                    </a:lnTo>
                    <a:lnTo>
                      <a:pt x="51" y="134"/>
                    </a:lnTo>
                    <a:lnTo>
                      <a:pt x="46" y="133"/>
                    </a:lnTo>
                    <a:lnTo>
                      <a:pt x="40" y="128"/>
                    </a:lnTo>
                    <a:lnTo>
                      <a:pt x="39" y="130"/>
                    </a:lnTo>
                    <a:lnTo>
                      <a:pt x="38" y="132"/>
                    </a:lnTo>
                    <a:lnTo>
                      <a:pt x="35" y="137"/>
                    </a:lnTo>
                    <a:lnTo>
                      <a:pt x="31" y="137"/>
                    </a:lnTo>
                    <a:lnTo>
                      <a:pt x="32" y="179"/>
                    </a:lnTo>
                    <a:lnTo>
                      <a:pt x="32" y="185"/>
                    </a:lnTo>
                    <a:lnTo>
                      <a:pt x="30" y="190"/>
                    </a:lnTo>
                    <a:lnTo>
                      <a:pt x="19" y="195"/>
                    </a:lnTo>
                    <a:lnTo>
                      <a:pt x="8" y="202"/>
                    </a:lnTo>
                    <a:lnTo>
                      <a:pt x="6" y="208"/>
                    </a:lnTo>
                    <a:lnTo>
                      <a:pt x="4" y="213"/>
                    </a:lnTo>
                    <a:lnTo>
                      <a:pt x="0" y="217"/>
                    </a:lnTo>
                    <a:lnTo>
                      <a:pt x="0" y="223"/>
                    </a:lnTo>
                    <a:lnTo>
                      <a:pt x="4" y="228"/>
                    </a:lnTo>
                    <a:lnTo>
                      <a:pt x="9" y="229"/>
                    </a:lnTo>
                    <a:lnTo>
                      <a:pt x="15" y="240"/>
                    </a:lnTo>
                    <a:lnTo>
                      <a:pt x="9" y="254"/>
                    </a:lnTo>
                    <a:lnTo>
                      <a:pt x="11" y="263"/>
                    </a:lnTo>
                    <a:lnTo>
                      <a:pt x="8" y="269"/>
                    </a:lnTo>
                    <a:lnTo>
                      <a:pt x="11" y="280"/>
                    </a:lnTo>
                    <a:lnTo>
                      <a:pt x="11" y="289"/>
                    </a:lnTo>
                    <a:lnTo>
                      <a:pt x="8" y="294"/>
                    </a:lnTo>
                    <a:lnTo>
                      <a:pt x="16" y="301"/>
                    </a:lnTo>
                    <a:lnTo>
                      <a:pt x="21" y="305"/>
                    </a:lnTo>
                    <a:lnTo>
                      <a:pt x="27" y="308"/>
                    </a:lnTo>
                    <a:lnTo>
                      <a:pt x="36" y="309"/>
                    </a:lnTo>
                    <a:lnTo>
                      <a:pt x="39" y="316"/>
                    </a:lnTo>
                    <a:lnTo>
                      <a:pt x="44" y="319"/>
                    </a:lnTo>
                    <a:lnTo>
                      <a:pt x="51" y="322"/>
                    </a:lnTo>
                    <a:lnTo>
                      <a:pt x="59" y="326"/>
                    </a:lnTo>
                    <a:lnTo>
                      <a:pt x="66" y="338"/>
                    </a:lnTo>
                    <a:lnTo>
                      <a:pt x="77" y="346"/>
                    </a:lnTo>
                    <a:lnTo>
                      <a:pt x="82" y="349"/>
                    </a:lnTo>
                    <a:lnTo>
                      <a:pt x="87" y="350"/>
                    </a:lnTo>
                    <a:lnTo>
                      <a:pt x="92" y="354"/>
                    </a:lnTo>
                    <a:lnTo>
                      <a:pt x="97" y="360"/>
                    </a:lnTo>
                    <a:lnTo>
                      <a:pt x="101" y="365"/>
                    </a:lnTo>
                    <a:lnTo>
                      <a:pt x="104" y="380"/>
                    </a:lnTo>
                    <a:lnTo>
                      <a:pt x="105" y="385"/>
                    </a:lnTo>
                    <a:lnTo>
                      <a:pt x="104" y="387"/>
                    </a:lnTo>
                    <a:lnTo>
                      <a:pt x="107" y="393"/>
                    </a:lnTo>
                    <a:lnTo>
                      <a:pt x="107" y="398"/>
                    </a:lnTo>
                    <a:lnTo>
                      <a:pt x="108" y="399"/>
                    </a:lnTo>
                    <a:lnTo>
                      <a:pt x="110" y="404"/>
                    </a:lnTo>
                    <a:lnTo>
                      <a:pt x="114" y="406"/>
                    </a:lnTo>
                    <a:lnTo>
                      <a:pt x="116" y="411"/>
                    </a:lnTo>
                    <a:lnTo>
                      <a:pt x="111" y="422"/>
                    </a:lnTo>
                    <a:lnTo>
                      <a:pt x="114" y="430"/>
                    </a:lnTo>
                    <a:lnTo>
                      <a:pt x="114" y="438"/>
                    </a:lnTo>
                    <a:lnTo>
                      <a:pt x="118" y="444"/>
                    </a:lnTo>
                    <a:lnTo>
                      <a:pt x="119" y="450"/>
                    </a:lnTo>
                    <a:lnTo>
                      <a:pt x="122" y="456"/>
                    </a:lnTo>
                    <a:lnTo>
                      <a:pt x="127" y="459"/>
                    </a:lnTo>
                    <a:lnTo>
                      <a:pt x="142" y="461"/>
                    </a:lnTo>
                    <a:lnTo>
                      <a:pt x="146" y="472"/>
                    </a:lnTo>
                    <a:lnTo>
                      <a:pt x="242" y="467"/>
                    </a:lnTo>
                    <a:lnTo>
                      <a:pt x="314" y="460"/>
                    </a:lnTo>
                    <a:lnTo>
                      <a:pt x="317" y="460"/>
                    </a:lnTo>
                    <a:lnTo>
                      <a:pt x="316" y="448"/>
                    </a:lnTo>
                    <a:lnTo>
                      <a:pt x="316" y="444"/>
                    </a:lnTo>
                    <a:lnTo>
                      <a:pt x="316" y="438"/>
                    </a:lnTo>
                    <a:lnTo>
                      <a:pt x="314" y="433"/>
                    </a:lnTo>
                    <a:lnTo>
                      <a:pt x="312" y="427"/>
                    </a:lnTo>
                    <a:lnTo>
                      <a:pt x="312" y="423"/>
                    </a:lnTo>
                    <a:lnTo>
                      <a:pt x="306" y="417"/>
                    </a:lnTo>
                    <a:lnTo>
                      <a:pt x="308" y="412"/>
                    </a:lnTo>
                    <a:lnTo>
                      <a:pt x="305" y="400"/>
                    </a:lnTo>
                    <a:lnTo>
                      <a:pt x="306" y="391"/>
                    </a:lnTo>
                    <a:lnTo>
                      <a:pt x="309" y="379"/>
                    </a:lnTo>
                    <a:lnTo>
                      <a:pt x="309" y="374"/>
                    </a:lnTo>
                    <a:lnTo>
                      <a:pt x="310" y="369"/>
                    </a:lnTo>
                    <a:lnTo>
                      <a:pt x="313" y="364"/>
                    </a:lnTo>
                    <a:lnTo>
                      <a:pt x="313" y="357"/>
                    </a:lnTo>
                    <a:lnTo>
                      <a:pt x="310" y="346"/>
                    </a:lnTo>
                    <a:lnTo>
                      <a:pt x="310" y="342"/>
                    </a:lnTo>
                    <a:lnTo>
                      <a:pt x="313" y="331"/>
                    </a:lnTo>
                    <a:lnTo>
                      <a:pt x="316" y="326"/>
                    </a:lnTo>
                    <a:lnTo>
                      <a:pt x="320" y="322"/>
                    </a:lnTo>
                    <a:lnTo>
                      <a:pt x="321" y="319"/>
                    </a:lnTo>
                    <a:lnTo>
                      <a:pt x="317" y="308"/>
                    </a:lnTo>
                    <a:lnTo>
                      <a:pt x="318" y="303"/>
                    </a:lnTo>
                    <a:lnTo>
                      <a:pt x="320" y="292"/>
                    </a:lnTo>
                    <a:lnTo>
                      <a:pt x="325" y="277"/>
                    </a:lnTo>
                    <a:lnTo>
                      <a:pt x="327" y="273"/>
                    </a:lnTo>
                    <a:lnTo>
                      <a:pt x="324" y="266"/>
                    </a:lnTo>
                    <a:lnTo>
                      <a:pt x="318" y="262"/>
                    </a:lnTo>
                    <a:close/>
                    <a:moveTo>
                      <a:pt x="126" y="115"/>
                    </a:moveTo>
                    <a:lnTo>
                      <a:pt x="123" y="115"/>
                    </a:lnTo>
                    <a:lnTo>
                      <a:pt x="118" y="120"/>
                    </a:lnTo>
                    <a:lnTo>
                      <a:pt x="115" y="125"/>
                    </a:lnTo>
                    <a:lnTo>
                      <a:pt x="126" y="115"/>
                    </a:lnTo>
                    <a:close/>
                    <a:moveTo>
                      <a:pt x="341" y="228"/>
                    </a:moveTo>
                    <a:lnTo>
                      <a:pt x="340" y="227"/>
                    </a:lnTo>
                    <a:lnTo>
                      <a:pt x="335" y="231"/>
                    </a:lnTo>
                    <a:lnTo>
                      <a:pt x="332" y="236"/>
                    </a:lnTo>
                    <a:lnTo>
                      <a:pt x="327" y="242"/>
                    </a:lnTo>
                    <a:lnTo>
                      <a:pt x="327" y="247"/>
                    </a:lnTo>
                    <a:lnTo>
                      <a:pt x="323" y="252"/>
                    </a:lnTo>
                    <a:lnTo>
                      <a:pt x="320" y="261"/>
                    </a:lnTo>
                    <a:lnTo>
                      <a:pt x="323" y="265"/>
                    </a:lnTo>
                    <a:lnTo>
                      <a:pt x="328" y="266"/>
                    </a:lnTo>
                    <a:lnTo>
                      <a:pt x="332" y="261"/>
                    </a:lnTo>
                    <a:lnTo>
                      <a:pt x="333" y="257"/>
                    </a:lnTo>
                    <a:lnTo>
                      <a:pt x="333" y="251"/>
                    </a:lnTo>
                    <a:lnTo>
                      <a:pt x="337" y="244"/>
                    </a:lnTo>
                    <a:lnTo>
                      <a:pt x="337" y="239"/>
                    </a:lnTo>
                    <a:lnTo>
                      <a:pt x="341" y="228"/>
                    </a:lnTo>
                    <a:close/>
                  </a:path>
                </a:pathLst>
              </a:custGeom>
              <a:grpFill/>
              <a:ln w="3175">
                <a:solidFill>
                  <a:sysClr val="window" lastClr="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62" name="Rectangle 261"/>
              <p:cNvSpPr>
                <a:spLocks noChangeArrowheads="1"/>
              </p:cNvSpPr>
              <p:nvPr/>
            </p:nvSpPr>
            <p:spPr bwMode="auto">
              <a:xfrm>
                <a:off x="149364" y="516323"/>
                <a:ext cx="288925" cy="154940"/>
              </a:xfrm>
              <a:prstGeom prst="rect">
                <a:avLst/>
              </a:prstGeom>
              <a:grp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WI</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16" name="Group 215"/>
            <p:cNvGrpSpPr/>
            <p:nvPr/>
          </p:nvGrpSpPr>
          <p:grpSpPr>
            <a:xfrm>
              <a:off x="4295775" y="2905125"/>
              <a:ext cx="583507" cy="599399"/>
              <a:chOff x="0" y="0"/>
              <a:chExt cx="605953" cy="622503"/>
            </a:xfrm>
            <a:solidFill>
              <a:srgbClr val="6699FF"/>
            </a:solidFill>
          </p:grpSpPr>
          <p:sp>
            <p:nvSpPr>
              <p:cNvPr id="259" name="Freeform 258"/>
              <p:cNvSpPr>
                <a:spLocks noEditPoints="1"/>
              </p:cNvSpPr>
              <p:nvPr/>
            </p:nvSpPr>
            <p:spPr bwMode="auto">
              <a:xfrm>
                <a:off x="0" y="0"/>
                <a:ext cx="605953" cy="622503"/>
              </a:xfrm>
              <a:custGeom>
                <a:avLst/>
                <a:gdLst>
                  <a:gd name="T0" fmla="*/ 347 w 369"/>
                  <a:gd name="T1" fmla="*/ 228 h 327"/>
                  <a:gd name="T2" fmla="*/ 357 w 369"/>
                  <a:gd name="T3" fmla="*/ 293 h 327"/>
                  <a:gd name="T4" fmla="*/ 325 w 369"/>
                  <a:gd name="T5" fmla="*/ 281 h 327"/>
                  <a:gd name="T6" fmla="*/ 327 w 369"/>
                  <a:gd name="T7" fmla="*/ 267 h 327"/>
                  <a:gd name="T8" fmla="*/ 336 w 369"/>
                  <a:gd name="T9" fmla="*/ 256 h 327"/>
                  <a:gd name="T10" fmla="*/ 335 w 369"/>
                  <a:gd name="T11" fmla="*/ 239 h 327"/>
                  <a:gd name="T12" fmla="*/ 317 w 369"/>
                  <a:gd name="T13" fmla="*/ 250 h 327"/>
                  <a:gd name="T14" fmla="*/ 316 w 369"/>
                  <a:gd name="T15" fmla="*/ 235 h 327"/>
                  <a:gd name="T16" fmla="*/ 308 w 369"/>
                  <a:gd name="T17" fmla="*/ 232 h 327"/>
                  <a:gd name="T18" fmla="*/ 270 w 369"/>
                  <a:gd name="T19" fmla="*/ 237 h 327"/>
                  <a:gd name="T20" fmla="*/ 279 w 369"/>
                  <a:gd name="T21" fmla="*/ 212 h 327"/>
                  <a:gd name="T22" fmla="*/ 306 w 369"/>
                  <a:gd name="T23" fmla="*/ 222 h 327"/>
                  <a:gd name="T24" fmla="*/ 320 w 369"/>
                  <a:gd name="T25" fmla="*/ 226 h 327"/>
                  <a:gd name="T26" fmla="*/ 319 w 369"/>
                  <a:gd name="T27" fmla="*/ 213 h 327"/>
                  <a:gd name="T28" fmla="*/ 301 w 369"/>
                  <a:gd name="T29" fmla="*/ 184 h 327"/>
                  <a:gd name="T30" fmla="*/ 241 w 369"/>
                  <a:gd name="T31" fmla="*/ 164 h 327"/>
                  <a:gd name="T32" fmla="*/ 172 w 369"/>
                  <a:gd name="T33" fmla="*/ 146 h 327"/>
                  <a:gd name="T34" fmla="*/ 180 w 369"/>
                  <a:gd name="T35" fmla="*/ 125 h 327"/>
                  <a:gd name="T36" fmla="*/ 187 w 369"/>
                  <a:gd name="T37" fmla="*/ 110 h 327"/>
                  <a:gd name="T38" fmla="*/ 207 w 369"/>
                  <a:gd name="T39" fmla="*/ 81 h 327"/>
                  <a:gd name="T40" fmla="*/ 211 w 369"/>
                  <a:gd name="T41" fmla="*/ 69 h 327"/>
                  <a:gd name="T42" fmla="*/ 214 w 369"/>
                  <a:gd name="T43" fmla="*/ 58 h 327"/>
                  <a:gd name="T44" fmla="*/ 210 w 369"/>
                  <a:gd name="T45" fmla="*/ 50 h 327"/>
                  <a:gd name="T46" fmla="*/ 205 w 369"/>
                  <a:gd name="T47" fmla="*/ 38 h 327"/>
                  <a:gd name="T48" fmla="*/ 198 w 369"/>
                  <a:gd name="T49" fmla="*/ 20 h 327"/>
                  <a:gd name="T50" fmla="*/ 192 w 369"/>
                  <a:gd name="T51" fmla="*/ 8 h 327"/>
                  <a:gd name="T52" fmla="*/ 3 w 369"/>
                  <a:gd name="T53" fmla="*/ 94 h 327"/>
                  <a:gd name="T54" fmla="*/ 23 w 369"/>
                  <a:gd name="T55" fmla="*/ 130 h 327"/>
                  <a:gd name="T56" fmla="*/ 38 w 369"/>
                  <a:gd name="T57" fmla="*/ 157 h 327"/>
                  <a:gd name="T58" fmla="*/ 40 w 369"/>
                  <a:gd name="T59" fmla="*/ 178 h 327"/>
                  <a:gd name="T60" fmla="*/ 31 w 369"/>
                  <a:gd name="T61" fmla="*/ 205 h 327"/>
                  <a:gd name="T62" fmla="*/ 32 w 369"/>
                  <a:gd name="T63" fmla="*/ 244 h 327"/>
                  <a:gd name="T64" fmla="*/ 27 w 369"/>
                  <a:gd name="T65" fmla="*/ 262 h 327"/>
                  <a:gd name="T66" fmla="*/ 30 w 369"/>
                  <a:gd name="T67" fmla="*/ 277 h 327"/>
                  <a:gd name="T68" fmla="*/ 58 w 369"/>
                  <a:gd name="T69" fmla="*/ 250 h 327"/>
                  <a:gd name="T70" fmla="*/ 58 w 369"/>
                  <a:gd name="T71" fmla="*/ 270 h 327"/>
                  <a:gd name="T72" fmla="*/ 95 w 369"/>
                  <a:gd name="T73" fmla="*/ 282 h 327"/>
                  <a:gd name="T74" fmla="*/ 148 w 369"/>
                  <a:gd name="T75" fmla="*/ 285 h 327"/>
                  <a:gd name="T76" fmla="*/ 153 w 369"/>
                  <a:gd name="T77" fmla="*/ 267 h 327"/>
                  <a:gd name="T78" fmla="*/ 179 w 369"/>
                  <a:gd name="T79" fmla="*/ 270 h 327"/>
                  <a:gd name="T80" fmla="*/ 203 w 369"/>
                  <a:gd name="T81" fmla="*/ 289 h 327"/>
                  <a:gd name="T82" fmla="*/ 207 w 369"/>
                  <a:gd name="T83" fmla="*/ 285 h 327"/>
                  <a:gd name="T84" fmla="*/ 217 w 369"/>
                  <a:gd name="T85" fmla="*/ 311 h 327"/>
                  <a:gd name="T86" fmla="*/ 244 w 369"/>
                  <a:gd name="T87" fmla="*/ 315 h 327"/>
                  <a:gd name="T88" fmla="*/ 260 w 369"/>
                  <a:gd name="T89" fmla="*/ 302 h 327"/>
                  <a:gd name="T90" fmla="*/ 281 w 369"/>
                  <a:gd name="T91" fmla="*/ 304 h 327"/>
                  <a:gd name="T92" fmla="*/ 294 w 369"/>
                  <a:gd name="T93" fmla="*/ 306 h 327"/>
                  <a:gd name="T94" fmla="*/ 283 w 369"/>
                  <a:gd name="T95" fmla="*/ 278 h 327"/>
                  <a:gd name="T96" fmla="*/ 314 w 369"/>
                  <a:gd name="T97" fmla="*/ 292 h 327"/>
                  <a:gd name="T98" fmla="*/ 332 w 369"/>
                  <a:gd name="T99" fmla="*/ 301 h 327"/>
                  <a:gd name="T100" fmla="*/ 347 w 369"/>
                  <a:gd name="T101" fmla="*/ 305 h 327"/>
                  <a:gd name="T102" fmla="*/ 350 w 369"/>
                  <a:gd name="T103" fmla="*/ 316 h 327"/>
                  <a:gd name="T104" fmla="*/ 363 w 369"/>
                  <a:gd name="T105" fmla="*/ 305 h 327"/>
                  <a:gd name="T106" fmla="*/ 160 w 369"/>
                  <a:gd name="T107" fmla="*/ 289 h 327"/>
                  <a:gd name="T108" fmla="*/ 173 w 369"/>
                  <a:gd name="T109" fmla="*/ 285 h 327"/>
                  <a:gd name="T110" fmla="*/ 210 w 369"/>
                  <a:gd name="T111" fmla="*/ 31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9" h="327">
                    <a:moveTo>
                      <a:pt x="347" y="228"/>
                    </a:moveTo>
                    <a:lnTo>
                      <a:pt x="342" y="232"/>
                    </a:lnTo>
                    <a:lnTo>
                      <a:pt x="340" y="235"/>
                    </a:lnTo>
                    <a:lnTo>
                      <a:pt x="346" y="232"/>
                    </a:lnTo>
                    <a:lnTo>
                      <a:pt x="347" y="228"/>
                    </a:lnTo>
                    <a:close/>
                    <a:moveTo>
                      <a:pt x="369" y="304"/>
                    </a:moveTo>
                    <a:lnTo>
                      <a:pt x="367" y="302"/>
                    </a:lnTo>
                    <a:lnTo>
                      <a:pt x="363" y="301"/>
                    </a:lnTo>
                    <a:lnTo>
                      <a:pt x="361" y="296"/>
                    </a:lnTo>
                    <a:lnTo>
                      <a:pt x="357" y="293"/>
                    </a:lnTo>
                    <a:lnTo>
                      <a:pt x="346" y="292"/>
                    </a:lnTo>
                    <a:lnTo>
                      <a:pt x="340" y="289"/>
                    </a:lnTo>
                    <a:lnTo>
                      <a:pt x="333" y="289"/>
                    </a:lnTo>
                    <a:lnTo>
                      <a:pt x="331" y="283"/>
                    </a:lnTo>
                    <a:lnTo>
                      <a:pt x="325" y="281"/>
                    </a:lnTo>
                    <a:lnTo>
                      <a:pt x="320" y="279"/>
                    </a:lnTo>
                    <a:lnTo>
                      <a:pt x="317" y="274"/>
                    </a:lnTo>
                    <a:lnTo>
                      <a:pt x="323" y="271"/>
                    </a:lnTo>
                    <a:lnTo>
                      <a:pt x="321" y="269"/>
                    </a:lnTo>
                    <a:lnTo>
                      <a:pt x="327" y="267"/>
                    </a:lnTo>
                    <a:lnTo>
                      <a:pt x="332" y="270"/>
                    </a:lnTo>
                    <a:lnTo>
                      <a:pt x="328" y="266"/>
                    </a:lnTo>
                    <a:lnTo>
                      <a:pt x="325" y="260"/>
                    </a:lnTo>
                    <a:lnTo>
                      <a:pt x="331" y="256"/>
                    </a:lnTo>
                    <a:lnTo>
                      <a:pt x="336" y="256"/>
                    </a:lnTo>
                    <a:lnTo>
                      <a:pt x="338" y="258"/>
                    </a:lnTo>
                    <a:lnTo>
                      <a:pt x="339" y="252"/>
                    </a:lnTo>
                    <a:lnTo>
                      <a:pt x="339" y="248"/>
                    </a:lnTo>
                    <a:lnTo>
                      <a:pt x="335" y="245"/>
                    </a:lnTo>
                    <a:lnTo>
                      <a:pt x="335" y="239"/>
                    </a:lnTo>
                    <a:lnTo>
                      <a:pt x="332" y="235"/>
                    </a:lnTo>
                    <a:lnTo>
                      <a:pt x="324" y="240"/>
                    </a:lnTo>
                    <a:lnTo>
                      <a:pt x="324" y="245"/>
                    </a:lnTo>
                    <a:lnTo>
                      <a:pt x="323" y="250"/>
                    </a:lnTo>
                    <a:lnTo>
                      <a:pt x="317" y="250"/>
                    </a:lnTo>
                    <a:lnTo>
                      <a:pt x="314" y="245"/>
                    </a:lnTo>
                    <a:lnTo>
                      <a:pt x="309" y="245"/>
                    </a:lnTo>
                    <a:lnTo>
                      <a:pt x="305" y="243"/>
                    </a:lnTo>
                    <a:lnTo>
                      <a:pt x="305" y="241"/>
                    </a:lnTo>
                    <a:lnTo>
                      <a:pt x="316" y="235"/>
                    </a:lnTo>
                    <a:lnTo>
                      <a:pt x="319" y="229"/>
                    </a:lnTo>
                    <a:lnTo>
                      <a:pt x="317" y="228"/>
                    </a:lnTo>
                    <a:lnTo>
                      <a:pt x="312" y="232"/>
                    </a:lnTo>
                    <a:lnTo>
                      <a:pt x="312" y="226"/>
                    </a:lnTo>
                    <a:lnTo>
                      <a:pt x="308" y="232"/>
                    </a:lnTo>
                    <a:lnTo>
                      <a:pt x="302" y="229"/>
                    </a:lnTo>
                    <a:lnTo>
                      <a:pt x="298" y="235"/>
                    </a:lnTo>
                    <a:lnTo>
                      <a:pt x="293" y="236"/>
                    </a:lnTo>
                    <a:lnTo>
                      <a:pt x="278" y="237"/>
                    </a:lnTo>
                    <a:lnTo>
                      <a:pt x="270" y="237"/>
                    </a:lnTo>
                    <a:lnTo>
                      <a:pt x="263" y="235"/>
                    </a:lnTo>
                    <a:lnTo>
                      <a:pt x="263" y="229"/>
                    </a:lnTo>
                    <a:lnTo>
                      <a:pt x="267" y="224"/>
                    </a:lnTo>
                    <a:lnTo>
                      <a:pt x="275" y="213"/>
                    </a:lnTo>
                    <a:lnTo>
                      <a:pt x="279" y="212"/>
                    </a:lnTo>
                    <a:lnTo>
                      <a:pt x="287" y="213"/>
                    </a:lnTo>
                    <a:lnTo>
                      <a:pt x="293" y="216"/>
                    </a:lnTo>
                    <a:lnTo>
                      <a:pt x="297" y="221"/>
                    </a:lnTo>
                    <a:lnTo>
                      <a:pt x="302" y="221"/>
                    </a:lnTo>
                    <a:lnTo>
                      <a:pt x="306" y="222"/>
                    </a:lnTo>
                    <a:lnTo>
                      <a:pt x="308" y="221"/>
                    </a:lnTo>
                    <a:lnTo>
                      <a:pt x="313" y="226"/>
                    </a:lnTo>
                    <a:lnTo>
                      <a:pt x="319" y="226"/>
                    </a:lnTo>
                    <a:lnTo>
                      <a:pt x="320" y="225"/>
                    </a:lnTo>
                    <a:lnTo>
                      <a:pt x="320" y="226"/>
                    </a:lnTo>
                    <a:lnTo>
                      <a:pt x="327" y="224"/>
                    </a:lnTo>
                    <a:lnTo>
                      <a:pt x="324" y="222"/>
                    </a:lnTo>
                    <a:lnTo>
                      <a:pt x="320" y="220"/>
                    </a:lnTo>
                    <a:lnTo>
                      <a:pt x="317" y="216"/>
                    </a:lnTo>
                    <a:lnTo>
                      <a:pt x="319" y="213"/>
                    </a:lnTo>
                    <a:lnTo>
                      <a:pt x="314" y="207"/>
                    </a:lnTo>
                    <a:lnTo>
                      <a:pt x="313" y="202"/>
                    </a:lnTo>
                    <a:lnTo>
                      <a:pt x="306" y="195"/>
                    </a:lnTo>
                    <a:lnTo>
                      <a:pt x="302" y="190"/>
                    </a:lnTo>
                    <a:lnTo>
                      <a:pt x="301" y="184"/>
                    </a:lnTo>
                    <a:lnTo>
                      <a:pt x="302" y="176"/>
                    </a:lnTo>
                    <a:lnTo>
                      <a:pt x="306" y="165"/>
                    </a:lnTo>
                    <a:lnTo>
                      <a:pt x="308" y="160"/>
                    </a:lnTo>
                    <a:lnTo>
                      <a:pt x="306" y="159"/>
                    </a:lnTo>
                    <a:lnTo>
                      <a:pt x="241" y="164"/>
                    </a:lnTo>
                    <a:lnTo>
                      <a:pt x="172" y="168"/>
                    </a:lnTo>
                    <a:lnTo>
                      <a:pt x="177" y="163"/>
                    </a:lnTo>
                    <a:lnTo>
                      <a:pt x="173" y="157"/>
                    </a:lnTo>
                    <a:lnTo>
                      <a:pt x="175" y="152"/>
                    </a:lnTo>
                    <a:lnTo>
                      <a:pt x="172" y="146"/>
                    </a:lnTo>
                    <a:lnTo>
                      <a:pt x="179" y="145"/>
                    </a:lnTo>
                    <a:lnTo>
                      <a:pt x="180" y="141"/>
                    </a:lnTo>
                    <a:lnTo>
                      <a:pt x="176" y="136"/>
                    </a:lnTo>
                    <a:lnTo>
                      <a:pt x="182" y="136"/>
                    </a:lnTo>
                    <a:lnTo>
                      <a:pt x="180" y="125"/>
                    </a:lnTo>
                    <a:lnTo>
                      <a:pt x="184" y="121"/>
                    </a:lnTo>
                    <a:lnTo>
                      <a:pt x="186" y="118"/>
                    </a:lnTo>
                    <a:lnTo>
                      <a:pt x="180" y="118"/>
                    </a:lnTo>
                    <a:lnTo>
                      <a:pt x="186" y="114"/>
                    </a:lnTo>
                    <a:lnTo>
                      <a:pt x="187" y="110"/>
                    </a:lnTo>
                    <a:lnTo>
                      <a:pt x="192" y="104"/>
                    </a:lnTo>
                    <a:lnTo>
                      <a:pt x="188" y="102"/>
                    </a:lnTo>
                    <a:lnTo>
                      <a:pt x="191" y="96"/>
                    </a:lnTo>
                    <a:lnTo>
                      <a:pt x="195" y="95"/>
                    </a:lnTo>
                    <a:lnTo>
                      <a:pt x="207" y="81"/>
                    </a:lnTo>
                    <a:lnTo>
                      <a:pt x="207" y="80"/>
                    </a:lnTo>
                    <a:lnTo>
                      <a:pt x="202" y="79"/>
                    </a:lnTo>
                    <a:lnTo>
                      <a:pt x="207" y="77"/>
                    </a:lnTo>
                    <a:lnTo>
                      <a:pt x="207" y="76"/>
                    </a:lnTo>
                    <a:lnTo>
                      <a:pt x="211" y="69"/>
                    </a:lnTo>
                    <a:lnTo>
                      <a:pt x="206" y="71"/>
                    </a:lnTo>
                    <a:lnTo>
                      <a:pt x="201" y="69"/>
                    </a:lnTo>
                    <a:lnTo>
                      <a:pt x="203" y="65"/>
                    </a:lnTo>
                    <a:lnTo>
                      <a:pt x="210" y="62"/>
                    </a:lnTo>
                    <a:lnTo>
                      <a:pt x="214" y="58"/>
                    </a:lnTo>
                    <a:lnTo>
                      <a:pt x="217" y="58"/>
                    </a:lnTo>
                    <a:lnTo>
                      <a:pt x="218" y="56"/>
                    </a:lnTo>
                    <a:lnTo>
                      <a:pt x="217" y="56"/>
                    </a:lnTo>
                    <a:lnTo>
                      <a:pt x="211" y="54"/>
                    </a:lnTo>
                    <a:lnTo>
                      <a:pt x="210" y="50"/>
                    </a:lnTo>
                    <a:lnTo>
                      <a:pt x="206" y="47"/>
                    </a:lnTo>
                    <a:lnTo>
                      <a:pt x="203" y="42"/>
                    </a:lnTo>
                    <a:lnTo>
                      <a:pt x="203" y="41"/>
                    </a:lnTo>
                    <a:lnTo>
                      <a:pt x="209" y="42"/>
                    </a:lnTo>
                    <a:lnTo>
                      <a:pt x="205" y="38"/>
                    </a:lnTo>
                    <a:lnTo>
                      <a:pt x="209" y="33"/>
                    </a:lnTo>
                    <a:lnTo>
                      <a:pt x="199" y="34"/>
                    </a:lnTo>
                    <a:lnTo>
                      <a:pt x="198" y="30"/>
                    </a:lnTo>
                    <a:lnTo>
                      <a:pt x="205" y="24"/>
                    </a:lnTo>
                    <a:lnTo>
                      <a:pt x="198" y="20"/>
                    </a:lnTo>
                    <a:lnTo>
                      <a:pt x="198" y="15"/>
                    </a:lnTo>
                    <a:lnTo>
                      <a:pt x="202" y="11"/>
                    </a:lnTo>
                    <a:lnTo>
                      <a:pt x="202" y="5"/>
                    </a:lnTo>
                    <a:lnTo>
                      <a:pt x="198" y="4"/>
                    </a:lnTo>
                    <a:lnTo>
                      <a:pt x="192" y="8"/>
                    </a:lnTo>
                    <a:lnTo>
                      <a:pt x="194" y="3"/>
                    </a:lnTo>
                    <a:lnTo>
                      <a:pt x="195" y="0"/>
                    </a:lnTo>
                    <a:lnTo>
                      <a:pt x="85" y="7"/>
                    </a:lnTo>
                    <a:lnTo>
                      <a:pt x="0" y="9"/>
                    </a:lnTo>
                    <a:lnTo>
                      <a:pt x="3" y="94"/>
                    </a:lnTo>
                    <a:lnTo>
                      <a:pt x="12" y="102"/>
                    </a:lnTo>
                    <a:lnTo>
                      <a:pt x="15" y="106"/>
                    </a:lnTo>
                    <a:lnTo>
                      <a:pt x="19" y="117"/>
                    </a:lnTo>
                    <a:lnTo>
                      <a:pt x="19" y="125"/>
                    </a:lnTo>
                    <a:lnTo>
                      <a:pt x="23" y="130"/>
                    </a:lnTo>
                    <a:lnTo>
                      <a:pt x="26" y="136"/>
                    </a:lnTo>
                    <a:lnTo>
                      <a:pt x="27" y="137"/>
                    </a:lnTo>
                    <a:lnTo>
                      <a:pt x="30" y="141"/>
                    </a:lnTo>
                    <a:lnTo>
                      <a:pt x="30" y="146"/>
                    </a:lnTo>
                    <a:lnTo>
                      <a:pt x="38" y="157"/>
                    </a:lnTo>
                    <a:lnTo>
                      <a:pt x="40" y="159"/>
                    </a:lnTo>
                    <a:lnTo>
                      <a:pt x="39" y="163"/>
                    </a:lnTo>
                    <a:lnTo>
                      <a:pt x="40" y="168"/>
                    </a:lnTo>
                    <a:lnTo>
                      <a:pt x="39" y="172"/>
                    </a:lnTo>
                    <a:lnTo>
                      <a:pt x="40" y="178"/>
                    </a:lnTo>
                    <a:lnTo>
                      <a:pt x="39" y="183"/>
                    </a:lnTo>
                    <a:lnTo>
                      <a:pt x="39" y="188"/>
                    </a:lnTo>
                    <a:lnTo>
                      <a:pt x="36" y="194"/>
                    </a:lnTo>
                    <a:lnTo>
                      <a:pt x="35" y="199"/>
                    </a:lnTo>
                    <a:lnTo>
                      <a:pt x="31" y="205"/>
                    </a:lnTo>
                    <a:lnTo>
                      <a:pt x="30" y="210"/>
                    </a:lnTo>
                    <a:lnTo>
                      <a:pt x="31" y="220"/>
                    </a:lnTo>
                    <a:lnTo>
                      <a:pt x="27" y="225"/>
                    </a:lnTo>
                    <a:lnTo>
                      <a:pt x="30" y="232"/>
                    </a:lnTo>
                    <a:lnTo>
                      <a:pt x="32" y="244"/>
                    </a:lnTo>
                    <a:lnTo>
                      <a:pt x="31" y="251"/>
                    </a:lnTo>
                    <a:lnTo>
                      <a:pt x="26" y="256"/>
                    </a:lnTo>
                    <a:lnTo>
                      <a:pt x="26" y="256"/>
                    </a:lnTo>
                    <a:lnTo>
                      <a:pt x="26" y="256"/>
                    </a:lnTo>
                    <a:lnTo>
                      <a:pt x="27" y="262"/>
                    </a:lnTo>
                    <a:lnTo>
                      <a:pt x="26" y="267"/>
                    </a:lnTo>
                    <a:lnTo>
                      <a:pt x="20" y="270"/>
                    </a:lnTo>
                    <a:lnTo>
                      <a:pt x="19" y="275"/>
                    </a:lnTo>
                    <a:lnTo>
                      <a:pt x="26" y="279"/>
                    </a:lnTo>
                    <a:lnTo>
                      <a:pt x="30" y="277"/>
                    </a:lnTo>
                    <a:lnTo>
                      <a:pt x="55" y="274"/>
                    </a:lnTo>
                    <a:lnTo>
                      <a:pt x="57" y="271"/>
                    </a:lnTo>
                    <a:lnTo>
                      <a:pt x="51" y="267"/>
                    </a:lnTo>
                    <a:lnTo>
                      <a:pt x="57" y="263"/>
                    </a:lnTo>
                    <a:lnTo>
                      <a:pt x="58" y="250"/>
                    </a:lnTo>
                    <a:lnTo>
                      <a:pt x="62" y="255"/>
                    </a:lnTo>
                    <a:lnTo>
                      <a:pt x="65" y="260"/>
                    </a:lnTo>
                    <a:lnTo>
                      <a:pt x="65" y="266"/>
                    </a:lnTo>
                    <a:lnTo>
                      <a:pt x="59" y="267"/>
                    </a:lnTo>
                    <a:lnTo>
                      <a:pt x="58" y="270"/>
                    </a:lnTo>
                    <a:lnTo>
                      <a:pt x="64" y="273"/>
                    </a:lnTo>
                    <a:lnTo>
                      <a:pt x="69" y="273"/>
                    </a:lnTo>
                    <a:lnTo>
                      <a:pt x="78" y="275"/>
                    </a:lnTo>
                    <a:lnTo>
                      <a:pt x="89" y="279"/>
                    </a:lnTo>
                    <a:lnTo>
                      <a:pt x="95" y="282"/>
                    </a:lnTo>
                    <a:lnTo>
                      <a:pt x="104" y="285"/>
                    </a:lnTo>
                    <a:lnTo>
                      <a:pt x="130" y="289"/>
                    </a:lnTo>
                    <a:lnTo>
                      <a:pt x="135" y="289"/>
                    </a:lnTo>
                    <a:lnTo>
                      <a:pt x="144" y="285"/>
                    </a:lnTo>
                    <a:lnTo>
                      <a:pt x="148" y="285"/>
                    </a:lnTo>
                    <a:lnTo>
                      <a:pt x="145" y="277"/>
                    </a:lnTo>
                    <a:lnTo>
                      <a:pt x="139" y="273"/>
                    </a:lnTo>
                    <a:lnTo>
                      <a:pt x="145" y="273"/>
                    </a:lnTo>
                    <a:lnTo>
                      <a:pt x="148" y="270"/>
                    </a:lnTo>
                    <a:lnTo>
                      <a:pt x="153" y="267"/>
                    </a:lnTo>
                    <a:lnTo>
                      <a:pt x="164" y="264"/>
                    </a:lnTo>
                    <a:lnTo>
                      <a:pt x="163" y="270"/>
                    </a:lnTo>
                    <a:lnTo>
                      <a:pt x="163" y="273"/>
                    </a:lnTo>
                    <a:lnTo>
                      <a:pt x="168" y="271"/>
                    </a:lnTo>
                    <a:lnTo>
                      <a:pt x="179" y="270"/>
                    </a:lnTo>
                    <a:lnTo>
                      <a:pt x="180" y="275"/>
                    </a:lnTo>
                    <a:lnTo>
                      <a:pt x="186" y="278"/>
                    </a:lnTo>
                    <a:lnTo>
                      <a:pt x="187" y="286"/>
                    </a:lnTo>
                    <a:lnTo>
                      <a:pt x="192" y="286"/>
                    </a:lnTo>
                    <a:lnTo>
                      <a:pt x="203" y="289"/>
                    </a:lnTo>
                    <a:lnTo>
                      <a:pt x="206" y="285"/>
                    </a:lnTo>
                    <a:lnTo>
                      <a:pt x="207" y="283"/>
                    </a:lnTo>
                    <a:lnTo>
                      <a:pt x="207" y="279"/>
                    </a:lnTo>
                    <a:lnTo>
                      <a:pt x="209" y="285"/>
                    </a:lnTo>
                    <a:lnTo>
                      <a:pt x="207" y="285"/>
                    </a:lnTo>
                    <a:lnTo>
                      <a:pt x="207" y="292"/>
                    </a:lnTo>
                    <a:lnTo>
                      <a:pt x="210" y="296"/>
                    </a:lnTo>
                    <a:lnTo>
                      <a:pt x="215" y="300"/>
                    </a:lnTo>
                    <a:lnTo>
                      <a:pt x="218" y="305"/>
                    </a:lnTo>
                    <a:lnTo>
                      <a:pt x="217" y="311"/>
                    </a:lnTo>
                    <a:lnTo>
                      <a:pt x="221" y="313"/>
                    </a:lnTo>
                    <a:lnTo>
                      <a:pt x="226" y="311"/>
                    </a:lnTo>
                    <a:lnTo>
                      <a:pt x="237" y="317"/>
                    </a:lnTo>
                    <a:lnTo>
                      <a:pt x="243" y="315"/>
                    </a:lnTo>
                    <a:lnTo>
                      <a:pt x="244" y="315"/>
                    </a:lnTo>
                    <a:lnTo>
                      <a:pt x="249" y="317"/>
                    </a:lnTo>
                    <a:lnTo>
                      <a:pt x="253" y="315"/>
                    </a:lnTo>
                    <a:lnTo>
                      <a:pt x="253" y="308"/>
                    </a:lnTo>
                    <a:lnTo>
                      <a:pt x="255" y="302"/>
                    </a:lnTo>
                    <a:lnTo>
                      <a:pt x="260" y="302"/>
                    </a:lnTo>
                    <a:lnTo>
                      <a:pt x="266" y="300"/>
                    </a:lnTo>
                    <a:lnTo>
                      <a:pt x="268" y="300"/>
                    </a:lnTo>
                    <a:lnTo>
                      <a:pt x="270" y="305"/>
                    </a:lnTo>
                    <a:lnTo>
                      <a:pt x="275" y="302"/>
                    </a:lnTo>
                    <a:lnTo>
                      <a:pt x="281" y="304"/>
                    </a:lnTo>
                    <a:lnTo>
                      <a:pt x="281" y="312"/>
                    </a:lnTo>
                    <a:lnTo>
                      <a:pt x="283" y="317"/>
                    </a:lnTo>
                    <a:lnTo>
                      <a:pt x="287" y="315"/>
                    </a:lnTo>
                    <a:lnTo>
                      <a:pt x="293" y="311"/>
                    </a:lnTo>
                    <a:lnTo>
                      <a:pt x="294" y="306"/>
                    </a:lnTo>
                    <a:lnTo>
                      <a:pt x="291" y="301"/>
                    </a:lnTo>
                    <a:lnTo>
                      <a:pt x="297" y="300"/>
                    </a:lnTo>
                    <a:lnTo>
                      <a:pt x="294" y="289"/>
                    </a:lnTo>
                    <a:lnTo>
                      <a:pt x="285" y="283"/>
                    </a:lnTo>
                    <a:lnTo>
                      <a:pt x="283" y="278"/>
                    </a:lnTo>
                    <a:lnTo>
                      <a:pt x="283" y="278"/>
                    </a:lnTo>
                    <a:lnTo>
                      <a:pt x="302" y="285"/>
                    </a:lnTo>
                    <a:lnTo>
                      <a:pt x="308" y="286"/>
                    </a:lnTo>
                    <a:lnTo>
                      <a:pt x="313" y="289"/>
                    </a:lnTo>
                    <a:lnTo>
                      <a:pt x="314" y="292"/>
                    </a:lnTo>
                    <a:lnTo>
                      <a:pt x="312" y="297"/>
                    </a:lnTo>
                    <a:lnTo>
                      <a:pt x="317" y="297"/>
                    </a:lnTo>
                    <a:lnTo>
                      <a:pt x="323" y="296"/>
                    </a:lnTo>
                    <a:lnTo>
                      <a:pt x="325" y="301"/>
                    </a:lnTo>
                    <a:lnTo>
                      <a:pt x="332" y="301"/>
                    </a:lnTo>
                    <a:lnTo>
                      <a:pt x="336" y="300"/>
                    </a:lnTo>
                    <a:lnTo>
                      <a:pt x="338" y="305"/>
                    </a:lnTo>
                    <a:lnTo>
                      <a:pt x="342" y="311"/>
                    </a:lnTo>
                    <a:lnTo>
                      <a:pt x="347" y="312"/>
                    </a:lnTo>
                    <a:lnTo>
                      <a:pt x="347" y="305"/>
                    </a:lnTo>
                    <a:lnTo>
                      <a:pt x="350" y="311"/>
                    </a:lnTo>
                    <a:lnTo>
                      <a:pt x="346" y="316"/>
                    </a:lnTo>
                    <a:lnTo>
                      <a:pt x="342" y="327"/>
                    </a:lnTo>
                    <a:lnTo>
                      <a:pt x="347" y="321"/>
                    </a:lnTo>
                    <a:lnTo>
                      <a:pt x="350" y="316"/>
                    </a:lnTo>
                    <a:lnTo>
                      <a:pt x="354" y="311"/>
                    </a:lnTo>
                    <a:lnTo>
                      <a:pt x="361" y="319"/>
                    </a:lnTo>
                    <a:lnTo>
                      <a:pt x="362" y="315"/>
                    </a:lnTo>
                    <a:lnTo>
                      <a:pt x="363" y="309"/>
                    </a:lnTo>
                    <a:lnTo>
                      <a:pt x="363" y="305"/>
                    </a:lnTo>
                    <a:lnTo>
                      <a:pt x="369" y="304"/>
                    </a:lnTo>
                    <a:close/>
                    <a:moveTo>
                      <a:pt x="163" y="279"/>
                    </a:moveTo>
                    <a:lnTo>
                      <a:pt x="152" y="283"/>
                    </a:lnTo>
                    <a:lnTo>
                      <a:pt x="154" y="287"/>
                    </a:lnTo>
                    <a:lnTo>
                      <a:pt x="160" y="289"/>
                    </a:lnTo>
                    <a:lnTo>
                      <a:pt x="165" y="293"/>
                    </a:lnTo>
                    <a:lnTo>
                      <a:pt x="171" y="292"/>
                    </a:lnTo>
                    <a:lnTo>
                      <a:pt x="173" y="286"/>
                    </a:lnTo>
                    <a:lnTo>
                      <a:pt x="175" y="285"/>
                    </a:lnTo>
                    <a:lnTo>
                      <a:pt x="173" y="285"/>
                    </a:lnTo>
                    <a:lnTo>
                      <a:pt x="163" y="279"/>
                    </a:lnTo>
                    <a:close/>
                    <a:moveTo>
                      <a:pt x="210" y="300"/>
                    </a:moveTo>
                    <a:lnTo>
                      <a:pt x="206" y="304"/>
                    </a:lnTo>
                    <a:lnTo>
                      <a:pt x="205" y="306"/>
                    </a:lnTo>
                    <a:lnTo>
                      <a:pt x="210" y="311"/>
                    </a:lnTo>
                    <a:lnTo>
                      <a:pt x="215" y="311"/>
                    </a:lnTo>
                    <a:lnTo>
                      <a:pt x="217" y="309"/>
                    </a:lnTo>
                    <a:lnTo>
                      <a:pt x="215" y="305"/>
                    </a:lnTo>
                    <a:lnTo>
                      <a:pt x="210" y="300"/>
                    </a:lnTo>
                    <a:close/>
                  </a:path>
                </a:pathLst>
              </a:custGeom>
              <a:grpFill/>
              <a:ln w="4763">
                <a:solidFill>
                  <a:sysClr val="window" lastClr="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60" name="Rectangle 259"/>
              <p:cNvSpPr>
                <a:spLocks noChangeArrowheads="1"/>
              </p:cNvSpPr>
              <p:nvPr/>
            </p:nvSpPr>
            <p:spPr bwMode="auto">
              <a:xfrm>
                <a:off x="36458" y="195570"/>
                <a:ext cx="288290" cy="154940"/>
              </a:xfrm>
              <a:prstGeom prst="rect">
                <a:avLst/>
              </a:prstGeom>
              <a:grp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LA</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17" name="Group 216"/>
            <p:cNvGrpSpPr/>
            <p:nvPr/>
          </p:nvGrpSpPr>
          <p:grpSpPr>
            <a:xfrm>
              <a:off x="3971925" y="457200"/>
              <a:ext cx="672014" cy="879851"/>
              <a:chOff x="6350" y="0"/>
              <a:chExt cx="697914" cy="913765"/>
            </a:xfrm>
            <a:solidFill>
              <a:srgbClr val="6699FF"/>
            </a:solidFill>
          </p:grpSpPr>
          <p:sp>
            <p:nvSpPr>
              <p:cNvPr id="257" name="Freeform 256"/>
              <p:cNvSpPr>
                <a:spLocks/>
              </p:cNvSpPr>
              <p:nvPr/>
            </p:nvSpPr>
            <p:spPr bwMode="auto">
              <a:xfrm>
                <a:off x="6350" y="0"/>
                <a:ext cx="697914" cy="913765"/>
              </a:xfrm>
              <a:custGeom>
                <a:avLst/>
                <a:gdLst>
                  <a:gd name="T0" fmla="*/ 113 w 425"/>
                  <a:gd name="T1" fmla="*/ 30 h 480"/>
                  <a:gd name="T2" fmla="*/ 117 w 425"/>
                  <a:gd name="T3" fmla="*/ 1 h 480"/>
                  <a:gd name="T4" fmla="*/ 135 w 425"/>
                  <a:gd name="T5" fmla="*/ 23 h 480"/>
                  <a:gd name="T6" fmla="*/ 143 w 425"/>
                  <a:gd name="T7" fmla="*/ 51 h 480"/>
                  <a:gd name="T8" fmla="*/ 165 w 425"/>
                  <a:gd name="T9" fmla="*/ 57 h 480"/>
                  <a:gd name="T10" fmla="*/ 194 w 425"/>
                  <a:gd name="T11" fmla="*/ 68 h 480"/>
                  <a:gd name="T12" fmla="*/ 213 w 425"/>
                  <a:gd name="T13" fmla="*/ 58 h 480"/>
                  <a:gd name="T14" fmla="*/ 222 w 425"/>
                  <a:gd name="T15" fmla="*/ 57 h 480"/>
                  <a:gd name="T16" fmla="*/ 253 w 425"/>
                  <a:gd name="T17" fmla="*/ 70 h 480"/>
                  <a:gd name="T18" fmla="*/ 264 w 425"/>
                  <a:gd name="T19" fmla="*/ 80 h 480"/>
                  <a:gd name="T20" fmla="*/ 274 w 425"/>
                  <a:gd name="T21" fmla="*/ 79 h 480"/>
                  <a:gd name="T22" fmla="*/ 289 w 425"/>
                  <a:gd name="T23" fmla="*/ 84 h 480"/>
                  <a:gd name="T24" fmla="*/ 315 w 425"/>
                  <a:gd name="T25" fmla="*/ 99 h 480"/>
                  <a:gd name="T26" fmla="*/ 338 w 425"/>
                  <a:gd name="T27" fmla="*/ 89 h 480"/>
                  <a:gd name="T28" fmla="*/ 353 w 425"/>
                  <a:gd name="T29" fmla="*/ 85 h 480"/>
                  <a:gd name="T30" fmla="*/ 363 w 425"/>
                  <a:gd name="T31" fmla="*/ 92 h 480"/>
                  <a:gd name="T32" fmla="*/ 384 w 425"/>
                  <a:gd name="T33" fmla="*/ 89 h 480"/>
                  <a:gd name="T34" fmla="*/ 401 w 425"/>
                  <a:gd name="T35" fmla="*/ 96 h 480"/>
                  <a:gd name="T36" fmla="*/ 425 w 425"/>
                  <a:gd name="T37" fmla="*/ 96 h 480"/>
                  <a:gd name="T38" fmla="*/ 409 w 425"/>
                  <a:gd name="T39" fmla="*/ 107 h 480"/>
                  <a:gd name="T40" fmla="*/ 376 w 425"/>
                  <a:gd name="T41" fmla="*/ 122 h 480"/>
                  <a:gd name="T42" fmla="*/ 336 w 425"/>
                  <a:gd name="T43" fmla="*/ 160 h 480"/>
                  <a:gd name="T44" fmla="*/ 312 w 425"/>
                  <a:gd name="T45" fmla="*/ 184 h 480"/>
                  <a:gd name="T46" fmla="*/ 289 w 425"/>
                  <a:gd name="T47" fmla="*/ 205 h 480"/>
                  <a:gd name="T48" fmla="*/ 284 w 425"/>
                  <a:gd name="T49" fmla="*/ 214 h 480"/>
                  <a:gd name="T50" fmla="*/ 281 w 425"/>
                  <a:gd name="T51" fmla="*/ 262 h 480"/>
                  <a:gd name="T52" fmla="*/ 257 w 425"/>
                  <a:gd name="T53" fmla="*/ 279 h 480"/>
                  <a:gd name="T54" fmla="*/ 249 w 425"/>
                  <a:gd name="T55" fmla="*/ 294 h 480"/>
                  <a:gd name="T56" fmla="*/ 258 w 425"/>
                  <a:gd name="T57" fmla="*/ 306 h 480"/>
                  <a:gd name="T58" fmla="*/ 260 w 425"/>
                  <a:gd name="T59" fmla="*/ 340 h 480"/>
                  <a:gd name="T60" fmla="*/ 260 w 425"/>
                  <a:gd name="T61" fmla="*/ 366 h 480"/>
                  <a:gd name="T62" fmla="*/ 270 w 425"/>
                  <a:gd name="T63" fmla="*/ 382 h 480"/>
                  <a:gd name="T64" fmla="*/ 288 w 425"/>
                  <a:gd name="T65" fmla="*/ 393 h 480"/>
                  <a:gd name="T66" fmla="*/ 308 w 425"/>
                  <a:gd name="T67" fmla="*/ 403 h 480"/>
                  <a:gd name="T68" fmla="*/ 331 w 425"/>
                  <a:gd name="T69" fmla="*/ 426 h 480"/>
                  <a:gd name="T70" fmla="*/ 346 w 425"/>
                  <a:gd name="T71" fmla="*/ 437 h 480"/>
                  <a:gd name="T72" fmla="*/ 354 w 425"/>
                  <a:gd name="T73" fmla="*/ 462 h 480"/>
                  <a:gd name="T74" fmla="*/ 293 w 425"/>
                  <a:gd name="T75" fmla="*/ 473 h 480"/>
                  <a:gd name="T76" fmla="*/ 47 w 425"/>
                  <a:gd name="T77" fmla="*/ 480 h 480"/>
                  <a:gd name="T78" fmla="*/ 36 w 425"/>
                  <a:gd name="T79" fmla="*/ 324 h 480"/>
                  <a:gd name="T80" fmla="*/ 21 w 425"/>
                  <a:gd name="T81" fmla="*/ 308 h 480"/>
                  <a:gd name="T82" fmla="*/ 33 w 425"/>
                  <a:gd name="T83" fmla="*/ 296 h 480"/>
                  <a:gd name="T84" fmla="*/ 38 w 425"/>
                  <a:gd name="T85" fmla="*/ 274 h 480"/>
                  <a:gd name="T86" fmla="*/ 37 w 425"/>
                  <a:gd name="T87" fmla="*/ 253 h 480"/>
                  <a:gd name="T88" fmla="*/ 28 w 425"/>
                  <a:gd name="T89" fmla="*/ 235 h 480"/>
                  <a:gd name="T90" fmla="*/ 25 w 425"/>
                  <a:gd name="T91" fmla="*/ 205 h 480"/>
                  <a:gd name="T92" fmla="*/ 24 w 425"/>
                  <a:gd name="T93" fmla="*/ 186 h 480"/>
                  <a:gd name="T94" fmla="*/ 21 w 425"/>
                  <a:gd name="T95" fmla="*/ 159 h 480"/>
                  <a:gd name="T96" fmla="*/ 19 w 425"/>
                  <a:gd name="T97" fmla="*/ 137 h 480"/>
                  <a:gd name="T98" fmla="*/ 7 w 425"/>
                  <a:gd name="T99" fmla="*/ 102 h 480"/>
                  <a:gd name="T100" fmla="*/ 6 w 425"/>
                  <a:gd name="T101" fmla="*/ 83 h 480"/>
                  <a:gd name="T102" fmla="*/ 9 w 425"/>
                  <a:gd name="T103" fmla="*/ 58 h 480"/>
                  <a:gd name="T104" fmla="*/ 0 w 425"/>
                  <a:gd name="T105" fmla="*/ 34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5" h="480">
                    <a:moveTo>
                      <a:pt x="2" y="31"/>
                    </a:moveTo>
                    <a:lnTo>
                      <a:pt x="72" y="31"/>
                    </a:lnTo>
                    <a:lnTo>
                      <a:pt x="113" y="30"/>
                    </a:lnTo>
                    <a:lnTo>
                      <a:pt x="114" y="24"/>
                    </a:lnTo>
                    <a:lnTo>
                      <a:pt x="113" y="0"/>
                    </a:lnTo>
                    <a:lnTo>
                      <a:pt x="117" y="1"/>
                    </a:lnTo>
                    <a:lnTo>
                      <a:pt x="128" y="3"/>
                    </a:lnTo>
                    <a:lnTo>
                      <a:pt x="132" y="7"/>
                    </a:lnTo>
                    <a:lnTo>
                      <a:pt x="135" y="23"/>
                    </a:lnTo>
                    <a:lnTo>
                      <a:pt x="139" y="38"/>
                    </a:lnTo>
                    <a:lnTo>
                      <a:pt x="139" y="46"/>
                    </a:lnTo>
                    <a:lnTo>
                      <a:pt x="143" y="51"/>
                    </a:lnTo>
                    <a:lnTo>
                      <a:pt x="148" y="53"/>
                    </a:lnTo>
                    <a:lnTo>
                      <a:pt x="159" y="53"/>
                    </a:lnTo>
                    <a:lnTo>
                      <a:pt x="165" y="57"/>
                    </a:lnTo>
                    <a:lnTo>
                      <a:pt x="186" y="60"/>
                    </a:lnTo>
                    <a:lnTo>
                      <a:pt x="189" y="64"/>
                    </a:lnTo>
                    <a:lnTo>
                      <a:pt x="194" y="68"/>
                    </a:lnTo>
                    <a:lnTo>
                      <a:pt x="207" y="64"/>
                    </a:lnTo>
                    <a:lnTo>
                      <a:pt x="211" y="60"/>
                    </a:lnTo>
                    <a:lnTo>
                      <a:pt x="213" y="58"/>
                    </a:lnTo>
                    <a:lnTo>
                      <a:pt x="215" y="58"/>
                    </a:lnTo>
                    <a:lnTo>
                      <a:pt x="216" y="57"/>
                    </a:lnTo>
                    <a:lnTo>
                      <a:pt x="222" y="57"/>
                    </a:lnTo>
                    <a:lnTo>
                      <a:pt x="234" y="57"/>
                    </a:lnTo>
                    <a:lnTo>
                      <a:pt x="254" y="65"/>
                    </a:lnTo>
                    <a:lnTo>
                      <a:pt x="253" y="70"/>
                    </a:lnTo>
                    <a:lnTo>
                      <a:pt x="258" y="70"/>
                    </a:lnTo>
                    <a:lnTo>
                      <a:pt x="264" y="74"/>
                    </a:lnTo>
                    <a:lnTo>
                      <a:pt x="264" y="80"/>
                    </a:lnTo>
                    <a:lnTo>
                      <a:pt x="268" y="84"/>
                    </a:lnTo>
                    <a:lnTo>
                      <a:pt x="273" y="85"/>
                    </a:lnTo>
                    <a:lnTo>
                      <a:pt x="274" y="79"/>
                    </a:lnTo>
                    <a:lnTo>
                      <a:pt x="283" y="77"/>
                    </a:lnTo>
                    <a:lnTo>
                      <a:pt x="288" y="79"/>
                    </a:lnTo>
                    <a:lnTo>
                      <a:pt x="289" y="84"/>
                    </a:lnTo>
                    <a:lnTo>
                      <a:pt x="306" y="89"/>
                    </a:lnTo>
                    <a:lnTo>
                      <a:pt x="306" y="93"/>
                    </a:lnTo>
                    <a:lnTo>
                      <a:pt x="315" y="99"/>
                    </a:lnTo>
                    <a:lnTo>
                      <a:pt x="322" y="100"/>
                    </a:lnTo>
                    <a:lnTo>
                      <a:pt x="333" y="95"/>
                    </a:lnTo>
                    <a:lnTo>
                      <a:pt x="338" y="89"/>
                    </a:lnTo>
                    <a:lnTo>
                      <a:pt x="349" y="83"/>
                    </a:lnTo>
                    <a:lnTo>
                      <a:pt x="354" y="83"/>
                    </a:lnTo>
                    <a:lnTo>
                      <a:pt x="353" y="85"/>
                    </a:lnTo>
                    <a:lnTo>
                      <a:pt x="357" y="88"/>
                    </a:lnTo>
                    <a:lnTo>
                      <a:pt x="359" y="92"/>
                    </a:lnTo>
                    <a:lnTo>
                      <a:pt x="363" y="92"/>
                    </a:lnTo>
                    <a:lnTo>
                      <a:pt x="369" y="91"/>
                    </a:lnTo>
                    <a:lnTo>
                      <a:pt x="379" y="92"/>
                    </a:lnTo>
                    <a:lnTo>
                      <a:pt x="384" y="89"/>
                    </a:lnTo>
                    <a:lnTo>
                      <a:pt x="395" y="89"/>
                    </a:lnTo>
                    <a:lnTo>
                      <a:pt x="401" y="93"/>
                    </a:lnTo>
                    <a:lnTo>
                      <a:pt x="401" y="96"/>
                    </a:lnTo>
                    <a:lnTo>
                      <a:pt x="406" y="98"/>
                    </a:lnTo>
                    <a:lnTo>
                      <a:pt x="411" y="96"/>
                    </a:lnTo>
                    <a:lnTo>
                      <a:pt x="425" y="96"/>
                    </a:lnTo>
                    <a:lnTo>
                      <a:pt x="420" y="99"/>
                    </a:lnTo>
                    <a:lnTo>
                      <a:pt x="414" y="104"/>
                    </a:lnTo>
                    <a:lnTo>
                      <a:pt x="409" y="107"/>
                    </a:lnTo>
                    <a:lnTo>
                      <a:pt x="392" y="117"/>
                    </a:lnTo>
                    <a:lnTo>
                      <a:pt x="387" y="118"/>
                    </a:lnTo>
                    <a:lnTo>
                      <a:pt x="376" y="122"/>
                    </a:lnTo>
                    <a:lnTo>
                      <a:pt x="360" y="131"/>
                    </a:lnTo>
                    <a:lnTo>
                      <a:pt x="341" y="152"/>
                    </a:lnTo>
                    <a:lnTo>
                      <a:pt x="336" y="160"/>
                    </a:lnTo>
                    <a:lnTo>
                      <a:pt x="322" y="175"/>
                    </a:lnTo>
                    <a:lnTo>
                      <a:pt x="315" y="180"/>
                    </a:lnTo>
                    <a:lnTo>
                      <a:pt x="312" y="184"/>
                    </a:lnTo>
                    <a:lnTo>
                      <a:pt x="307" y="188"/>
                    </a:lnTo>
                    <a:lnTo>
                      <a:pt x="292" y="201"/>
                    </a:lnTo>
                    <a:lnTo>
                      <a:pt x="289" y="205"/>
                    </a:lnTo>
                    <a:lnTo>
                      <a:pt x="288" y="207"/>
                    </a:lnTo>
                    <a:lnTo>
                      <a:pt x="287" y="209"/>
                    </a:lnTo>
                    <a:lnTo>
                      <a:pt x="284" y="214"/>
                    </a:lnTo>
                    <a:lnTo>
                      <a:pt x="280" y="214"/>
                    </a:lnTo>
                    <a:lnTo>
                      <a:pt x="281" y="256"/>
                    </a:lnTo>
                    <a:lnTo>
                      <a:pt x="281" y="262"/>
                    </a:lnTo>
                    <a:lnTo>
                      <a:pt x="279" y="267"/>
                    </a:lnTo>
                    <a:lnTo>
                      <a:pt x="268" y="272"/>
                    </a:lnTo>
                    <a:lnTo>
                      <a:pt x="257" y="279"/>
                    </a:lnTo>
                    <a:lnTo>
                      <a:pt x="255" y="285"/>
                    </a:lnTo>
                    <a:lnTo>
                      <a:pt x="253" y="290"/>
                    </a:lnTo>
                    <a:lnTo>
                      <a:pt x="249" y="294"/>
                    </a:lnTo>
                    <a:lnTo>
                      <a:pt x="249" y="300"/>
                    </a:lnTo>
                    <a:lnTo>
                      <a:pt x="253" y="305"/>
                    </a:lnTo>
                    <a:lnTo>
                      <a:pt x="258" y="306"/>
                    </a:lnTo>
                    <a:lnTo>
                      <a:pt x="264" y="317"/>
                    </a:lnTo>
                    <a:lnTo>
                      <a:pt x="258" y="331"/>
                    </a:lnTo>
                    <a:lnTo>
                      <a:pt x="260" y="340"/>
                    </a:lnTo>
                    <a:lnTo>
                      <a:pt x="257" y="346"/>
                    </a:lnTo>
                    <a:lnTo>
                      <a:pt x="260" y="357"/>
                    </a:lnTo>
                    <a:lnTo>
                      <a:pt x="260" y="366"/>
                    </a:lnTo>
                    <a:lnTo>
                      <a:pt x="257" y="371"/>
                    </a:lnTo>
                    <a:lnTo>
                      <a:pt x="265" y="378"/>
                    </a:lnTo>
                    <a:lnTo>
                      <a:pt x="270" y="382"/>
                    </a:lnTo>
                    <a:lnTo>
                      <a:pt x="276" y="385"/>
                    </a:lnTo>
                    <a:lnTo>
                      <a:pt x="285" y="386"/>
                    </a:lnTo>
                    <a:lnTo>
                      <a:pt x="288" y="393"/>
                    </a:lnTo>
                    <a:lnTo>
                      <a:pt x="293" y="396"/>
                    </a:lnTo>
                    <a:lnTo>
                      <a:pt x="300" y="399"/>
                    </a:lnTo>
                    <a:lnTo>
                      <a:pt x="308" y="403"/>
                    </a:lnTo>
                    <a:lnTo>
                      <a:pt x="315" y="415"/>
                    </a:lnTo>
                    <a:lnTo>
                      <a:pt x="326" y="423"/>
                    </a:lnTo>
                    <a:lnTo>
                      <a:pt x="331" y="426"/>
                    </a:lnTo>
                    <a:lnTo>
                      <a:pt x="336" y="427"/>
                    </a:lnTo>
                    <a:lnTo>
                      <a:pt x="341" y="431"/>
                    </a:lnTo>
                    <a:lnTo>
                      <a:pt x="346" y="437"/>
                    </a:lnTo>
                    <a:lnTo>
                      <a:pt x="350" y="442"/>
                    </a:lnTo>
                    <a:lnTo>
                      <a:pt x="353" y="457"/>
                    </a:lnTo>
                    <a:lnTo>
                      <a:pt x="354" y="462"/>
                    </a:lnTo>
                    <a:lnTo>
                      <a:pt x="353" y="464"/>
                    </a:lnTo>
                    <a:lnTo>
                      <a:pt x="356" y="470"/>
                    </a:lnTo>
                    <a:lnTo>
                      <a:pt x="293" y="473"/>
                    </a:lnTo>
                    <a:lnTo>
                      <a:pt x="209" y="477"/>
                    </a:lnTo>
                    <a:lnTo>
                      <a:pt x="108" y="480"/>
                    </a:lnTo>
                    <a:lnTo>
                      <a:pt x="47" y="480"/>
                    </a:lnTo>
                    <a:lnTo>
                      <a:pt x="45" y="332"/>
                    </a:lnTo>
                    <a:lnTo>
                      <a:pt x="41" y="327"/>
                    </a:lnTo>
                    <a:lnTo>
                      <a:pt x="36" y="324"/>
                    </a:lnTo>
                    <a:lnTo>
                      <a:pt x="32" y="324"/>
                    </a:lnTo>
                    <a:lnTo>
                      <a:pt x="25" y="313"/>
                    </a:lnTo>
                    <a:lnTo>
                      <a:pt x="21" y="308"/>
                    </a:lnTo>
                    <a:lnTo>
                      <a:pt x="22" y="304"/>
                    </a:lnTo>
                    <a:lnTo>
                      <a:pt x="28" y="300"/>
                    </a:lnTo>
                    <a:lnTo>
                      <a:pt x="33" y="296"/>
                    </a:lnTo>
                    <a:lnTo>
                      <a:pt x="36" y="290"/>
                    </a:lnTo>
                    <a:lnTo>
                      <a:pt x="38" y="279"/>
                    </a:lnTo>
                    <a:lnTo>
                      <a:pt x="38" y="274"/>
                    </a:lnTo>
                    <a:lnTo>
                      <a:pt x="38" y="270"/>
                    </a:lnTo>
                    <a:lnTo>
                      <a:pt x="37" y="259"/>
                    </a:lnTo>
                    <a:lnTo>
                      <a:pt x="37" y="253"/>
                    </a:lnTo>
                    <a:lnTo>
                      <a:pt x="36" y="248"/>
                    </a:lnTo>
                    <a:lnTo>
                      <a:pt x="30" y="240"/>
                    </a:lnTo>
                    <a:lnTo>
                      <a:pt x="28" y="235"/>
                    </a:lnTo>
                    <a:lnTo>
                      <a:pt x="29" y="229"/>
                    </a:lnTo>
                    <a:lnTo>
                      <a:pt x="26" y="224"/>
                    </a:lnTo>
                    <a:lnTo>
                      <a:pt x="25" y="205"/>
                    </a:lnTo>
                    <a:lnTo>
                      <a:pt x="26" y="199"/>
                    </a:lnTo>
                    <a:lnTo>
                      <a:pt x="24" y="194"/>
                    </a:lnTo>
                    <a:lnTo>
                      <a:pt x="24" y="186"/>
                    </a:lnTo>
                    <a:lnTo>
                      <a:pt x="22" y="175"/>
                    </a:lnTo>
                    <a:lnTo>
                      <a:pt x="22" y="164"/>
                    </a:lnTo>
                    <a:lnTo>
                      <a:pt x="21" y="159"/>
                    </a:lnTo>
                    <a:lnTo>
                      <a:pt x="22" y="154"/>
                    </a:lnTo>
                    <a:lnTo>
                      <a:pt x="22" y="149"/>
                    </a:lnTo>
                    <a:lnTo>
                      <a:pt x="19" y="137"/>
                    </a:lnTo>
                    <a:lnTo>
                      <a:pt x="13" y="122"/>
                    </a:lnTo>
                    <a:lnTo>
                      <a:pt x="13" y="119"/>
                    </a:lnTo>
                    <a:lnTo>
                      <a:pt x="7" y="102"/>
                    </a:lnTo>
                    <a:lnTo>
                      <a:pt x="6" y="96"/>
                    </a:lnTo>
                    <a:lnTo>
                      <a:pt x="7" y="85"/>
                    </a:lnTo>
                    <a:lnTo>
                      <a:pt x="6" y="83"/>
                    </a:lnTo>
                    <a:lnTo>
                      <a:pt x="7" y="79"/>
                    </a:lnTo>
                    <a:lnTo>
                      <a:pt x="5" y="68"/>
                    </a:lnTo>
                    <a:lnTo>
                      <a:pt x="9" y="58"/>
                    </a:lnTo>
                    <a:lnTo>
                      <a:pt x="6" y="53"/>
                    </a:lnTo>
                    <a:lnTo>
                      <a:pt x="3" y="38"/>
                    </a:lnTo>
                    <a:lnTo>
                      <a:pt x="0" y="34"/>
                    </a:lnTo>
                    <a:lnTo>
                      <a:pt x="0" y="34"/>
                    </a:lnTo>
                    <a:lnTo>
                      <a:pt x="2" y="31"/>
                    </a:lnTo>
                  </a:path>
                </a:pathLst>
              </a:custGeom>
              <a:grpFill/>
              <a:ln w="3175">
                <a:solidFill>
                  <a:sysClr val="window" lastClr="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58" name="Rectangle 257"/>
              <p:cNvSpPr>
                <a:spLocks noChangeArrowheads="1"/>
              </p:cNvSpPr>
              <p:nvPr/>
            </p:nvSpPr>
            <p:spPr bwMode="auto">
              <a:xfrm>
                <a:off x="112391" y="480287"/>
                <a:ext cx="273703" cy="158114"/>
              </a:xfrm>
              <a:prstGeom prst="rect">
                <a:avLst/>
              </a:prstGeom>
              <a:grpFill/>
              <a:ln w="3175">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MN</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18" name="Group 217"/>
            <p:cNvGrpSpPr/>
            <p:nvPr/>
          </p:nvGrpSpPr>
          <p:grpSpPr>
            <a:xfrm>
              <a:off x="6210300" y="904875"/>
              <a:ext cx="512418" cy="370373"/>
              <a:chOff x="0" y="0"/>
              <a:chExt cx="532130" cy="384649"/>
            </a:xfrm>
          </p:grpSpPr>
          <p:sp>
            <p:nvSpPr>
              <p:cNvPr id="255" name="Freeform 254"/>
              <p:cNvSpPr>
                <a:spLocks noEditPoints="1"/>
              </p:cNvSpPr>
              <p:nvPr/>
            </p:nvSpPr>
            <p:spPr bwMode="auto">
              <a:xfrm>
                <a:off x="0" y="152400"/>
                <a:ext cx="371126" cy="232249"/>
              </a:xfrm>
              <a:custGeom>
                <a:avLst/>
                <a:gdLst>
                  <a:gd name="T0" fmla="*/ 214 w 226"/>
                  <a:gd name="T1" fmla="*/ 66 h 122"/>
                  <a:gd name="T2" fmla="*/ 202 w 226"/>
                  <a:gd name="T3" fmla="*/ 53 h 122"/>
                  <a:gd name="T4" fmla="*/ 191 w 226"/>
                  <a:gd name="T5" fmla="*/ 53 h 122"/>
                  <a:gd name="T6" fmla="*/ 202 w 226"/>
                  <a:gd name="T7" fmla="*/ 57 h 122"/>
                  <a:gd name="T8" fmla="*/ 208 w 226"/>
                  <a:gd name="T9" fmla="*/ 62 h 122"/>
                  <a:gd name="T10" fmla="*/ 206 w 226"/>
                  <a:gd name="T11" fmla="*/ 76 h 122"/>
                  <a:gd name="T12" fmla="*/ 191 w 226"/>
                  <a:gd name="T13" fmla="*/ 83 h 122"/>
                  <a:gd name="T14" fmla="*/ 181 w 226"/>
                  <a:gd name="T15" fmla="*/ 81 h 122"/>
                  <a:gd name="T16" fmla="*/ 172 w 226"/>
                  <a:gd name="T17" fmla="*/ 69 h 122"/>
                  <a:gd name="T18" fmla="*/ 166 w 226"/>
                  <a:gd name="T19" fmla="*/ 62 h 122"/>
                  <a:gd name="T20" fmla="*/ 168 w 226"/>
                  <a:gd name="T21" fmla="*/ 58 h 122"/>
                  <a:gd name="T22" fmla="*/ 151 w 226"/>
                  <a:gd name="T23" fmla="*/ 49 h 122"/>
                  <a:gd name="T24" fmla="*/ 141 w 226"/>
                  <a:gd name="T25" fmla="*/ 49 h 122"/>
                  <a:gd name="T26" fmla="*/ 143 w 226"/>
                  <a:gd name="T27" fmla="*/ 43 h 122"/>
                  <a:gd name="T28" fmla="*/ 145 w 226"/>
                  <a:gd name="T29" fmla="*/ 32 h 122"/>
                  <a:gd name="T30" fmla="*/ 146 w 226"/>
                  <a:gd name="T31" fmla="*/ 26 h 122"/>
                  <a:gd name="T32" fmla="*/ 158 w 226"/>
                  <a:gd name="T33" fmla="*/ 14 h 122"/>
                  <a:gd name="T34" fmla="*/ 154 w 226"/>
                  <a:gd name="T35" fmla="*/ 15 h 122"/>
                  <a:gd name="T36" fmla="*/ 143 w 226"/>
                  <a:gd name="T37" fmla="*/ 12 h 122"/>
                  <a:gd name="T38" fmla="*/ 138 w 226"/>
                  <a:gd name="T39" fmla="*/ 4 h 122"/>
                  <a:gd name="T40" fmla="*/ 137 w 226"/>
                  <a:gd name="T41" fmla="*/ 0 h 122"/>
                  <a:gd name="T42" fmla="*/ 128 w 226"/>
                  <a:gd name="T43" fmla="*/ 4 h 122"/>
                  <a:gd name="T44" fmla="*/ 124 w 226"/>
                  <a:gd name="T45" fmla="*/ 8 h 122"/>
                  <a:gd name="T46" fmla="*/ 115 w 226"/>
                  <a:gd name="T47" fmla="*/ 22 h 122"/>
                  <a:gd name="T48" fmla="*/ 1 w 226"/>
                  <a:gd name="T49" fmla="*/ 47 h 122"/>
                  <a:gd name="T50" fmla="*/ 0 w 226"/>
                  <a:gd name="T51" fmla="*/ 103 h 122"/>
                  <a:gd name="T52" fmla="*/ 36 w 226"/>
                  <a:gd name="T53" fmla="*/ 99 h 122"/>
                  <a:gd name="T54" fmla="*/ 51 w 226"/>
                  <a:gd name="T55" fmla="*/ 95 h 122"/>
                  <a:gd name="T56" fmla="*/ 61 w 226"/>
                  <a:gd name="T57" fmla="*/ 92 h 122"/>
                  <a:gd name="T58" fmla="*/ 97 w 226"/>
                  <a:gd name="T59" fmla="*/ 84 h 122"/>
                  <a:gd name="T60" fmla="*/ 122 w 226"/>
                  <a:gd name="T61" fmla="*/ 79 h 122"/>
                  <a:gd name="T62" fmla="*/ 128 w 226"/>
                  <a:gd name="T63" fmla="*/ 87 h 122"/>
                  <a:gd name="T64" fmla="*/ 132 w 226"/>
                  <a:gd name="T65" fmla="*/ 92 h 122"/>
                  <a:gd name="T66" fmla="*/ 137 w 226"/>
                  <a:gd name="T67" fmla="*/ 96 h 122"/>
                  <a:gd name="T68" fmla="*/ 143 w 226"/>
                  <a:gd name="T69" fmla="*/ 102 h 122"/>
                  <a:gd name="T70" fmla="*/ 150 w 226"/>
                  <a:gd name="T71" fmla="*/ 110 h 122"/>
                  <a:gd name="T72" fmla="*/ 154 w 226"/>
                  <a:gd name="T73" fmla="*/ 108 h 122"/>
                  <a:gd name="T74" fmla="*/ 162 w 226"/>
                  <a:gd name="T75" fmla="*/ 100 h 122"/>
                  <a:gd name="T76" fmla="*/ 170 w 226"/>
                  <a:gd name="T77" fmla="*/ 91 h 122"/>
                  <a:gd name="T78" fmla="*/ 176 w 226"/>
                  <a:gd name="T79" fmla="*/ 92 h 122"/>
                  <a:gd name="T80" fmla="*/ 184 w 226"/>
                  <a:gd name="T81" fmla="*/ 100 h 122"/>
                  <a:gd name="T82" fmla="*/ 189 w 226"/>
                  <a:gd name="T83" fmla="*/ 92 h 122"/>
                  <a:gd name="T84" fmla="*/ 207 w 226"/>
                  <a:gd name="T85" fmla="*/ 84 h 122"/>
                  <a:gd name="T86" fmla="*/ 217 w 226"/>
                  <a:gd name="T87" fmla="*/ 77 h 122"/>
                  <a:gd name="T88" fmla="*/ 218 w 226"/>
                  <a:gd name="T89" fmla="*/ 106 h 122"/>
                  <a:gd name="T90" fmla="*/ 218 w 226"/>
                  <a:gd name="T91" fmla="*/ 113 h 122"/>
                  <a:gd name="T92" fmla="*/ 223 w 226"/>
                  <a:gd name="T93" fmla="*/ 115 h 122"/>
                  <a:gd name="T94" fmla="*/ 222 w 226"/>
                  <a:gd name="T95" fmla="*/ 108 h 122"/>
                  <a:gd name="T96" fmla="*/ 179 w 226"/>
                  <a:gd name="T97" fmla="*/ 113 h 122"/>
                  <a:gd name="T98" fmla="*/ 184 w 226"/>
                  <a:gd name="T99" fmla="*/ 117 h 122"/>
                  <a:gd name="T100" fmla="*/ 185 w 226"/>
                  <a:gd name="T101" fmla="*/ 10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6" h="122">
                    <a:moveTo>
                      <a:pt x="217" y="77"/>
                    </a:moveTo>
                    <a:lnTo>
                      <a:pt x="214" y="66"/>
                    </a:lnTo>
                    <a:lnTo>
                      <a:pt x="207" y="57"/>
                    </a:lnTo>
                    <a:lnTo>
                      <a:pt x="202" y="53"/>
                    </a:lnTo>
                    <a:lnTo>
                      <a:pt x="196" y="51"/>
                    </a:lnTo>
                    <a:lnTo>
                      <a:pt x="191" y="53"/>
                    </a:lnTo>
                    <a:lnTo>
                      <a:pt x="196" y="53"/>
                    </a:lnTo>
                    <a:lnTo>
                      <a:pt x="202" y="57"/>
                    </a:lnTo>
                    <a:lnTo>
                      <a:pt x="203" y="62"/>
                    </a:lnTo>
                    <a:lnTo>
                      <a:pt x="208" y="62"/>
                    </a:lnTo>
                    <a:lnTo>
                      <a:pt x="211" y="70"/>
                    </a:lnTo>
                    <a:lnTo>
                      <a:pt x="206" y="76"/>
                    </a:lnTo>
                    <a:lnTo>
                      <a:pt x="196" y="84"/>
                    </a:lnTo>
                    <a:lnTo>
                      <a:pt x="191" y="83"/>
                    </a:lnTo>
                    <a:lnTo>
                      <a:pt x="185" y="83"/>
                    </a:lnTo>
                    <a:lnTo>
                      <a:pt x="181" y="81"/>
                    </a:lnTo>
                    <a:lnTo>
                      <a:pt x="177" y="70"/>
                    </a:lnTo>
                    <a:lnTo>
                      <a:pt x="172" y="69"/>
                    </a:lnTo>
                    <a:lnTo>
                      <a:pt x="166" y="66"/>
                    </a:lnTo>
                    <a:lnTo>
                      <a:pt x="166" y="62"/>
                    </a:lnTo>
                    <a:lnTo>
                      <a:pt x="172" y="65"/>
                    </a:lnTo>
                    <a:lnTo>
                      <a:pt x="168" y="58"/>
                    </a:lnTo>
                    <a:lnTo>
                      <a:pt x="157" y="49"/>
                    </a:lnTo>
                    <a:lnTo>
                      <a:pt x="151" y="49"/>
                    </a:lnTo>
                    <a:lnTo>
                      <a:pt x="146" y="51"/>
                    </a:lnTo>
                    <a:lnTo>
                      <a:pt x="141" y="49"/>
                    </a:lnTo>
                    <a:lnTo>
                      <a:pt x="138" y="43"/>
                    </a:lnTo>
                    <a:lnTo>
                      <a:pt x="143" y="43"/>
                    </a:lnTo>
                    <a:lnTo>
                      <a:pt x="141" y="38"/>
                    </a:lnTo>
                    <a:lnTo>
                      <a:pt x="145" y="32"/>
                    </a:lnTo>
                    <a:lnTo>
                      <a:pt x="145" y="31"/>
                    </a:lnTo>
                    <a:lnTo>
                      <a:pt x="146" y="26"/>
                    </a:lnTo>
                    <a:lnTo>
                      <a:pt x="157" y="19"/>
                    </a:lnTo>
                    <a:lnTo>
                      <a:pt x="158" y="14"/>
                    </a:lnTo>
                    <a:lnTo>
                      <a:pt x="153" y="14"/>
                    </a:lnTo>
                    <a:lnTo>
                      <a:pt x="154" y="15"/>
                    </a:lnTo>
                    <a:lnTo>
                      <a:pt x="149" y="16"/>
                    </a:lnTo>
                    <a:lnTo>
                      <a:pt x="143" y="12"/>
                    </a:lnTo>
                    <a:lnTo>
                      <a:pt x="142" y="7"/>
                    </a:lnTo>
                    <a:lnTo>
                      <a:pt x="138" y="4"/>
                    </a:lnTo>
                    <a:lnTo>
                      <a:pt x="139" y="0"/>
                    </a:lnTo>
                    <a:lnTo>
                      <a:pt x="137" y="0"/>
                    </a:lnTo>
                    <a:lnTo>
                      <a:pt x="134" y="0"/>
                    </a:lnTo>
                    <a:lnTo>
                      <a:pt x="128" y="4"/>
                    </a:lnTo>
                    <a:lnTo>
                      <a:pt x="126" y="9"/>
                    </a:lnTo>
                    <a:lnTo>
                      <a:pt x="124" y="8"/>
                    </a:lnTo>
                    <a:lnTo>
                      <a:pt x="120" y="14"/>
                    </a:lnTo>
                    <a:lnTo>
                      <a:pt x="115" y="22"/>
                    </a:lnTo>
                    <a:lnTo>
                      <a:pt x="47" y="37"/>
                    </a:lnTo>
                    <a:lnTo>
                      <a:pt x="1" y="47"/>
                    </a:lnTo>
                    <a:lnTo>
                      <a:pt x="0" y="53"/>
                    </a:lnTo>
                    <a:lnTo>
                      <a:pt x="0" y="103"/>
                    </a:lnTo>
                    <a:lnTo>
                      <a:pt x="2" y="106"/>
                    </a:lnTo>
                    <a:lnTo>
                      <a:pt x="36" y="99"/>
                    </a:lnTo>
                    <a:lnTo>
                      <a:pt x="42" y="99"/>
                    </a:lnTo>
                    <a:lnTo>
                      <a:pt x="51" y="95"/>
                    </a:lnTo>
                    <a:lnTo>
                      <a:pt x="55" y="95"/>
                    </a:lnTo>
                    <a:lnTo>
                      <a:pt x="61" y="92"/>
                    </a:lnTo>
                    <a:lnTo>
                      <a:pt x="90" y="85"/>
                    </a:lnTo>
                    <a:lnTo>
                      <a:pt x="97" y="84"/>
                    </a:lnTo>
                    <a:lnTo>
                      <a:pt x="101" y="84"/>
                    </a:lnTo>
                    <a:lnTo>
                      <a:pt x="122" y="79"/>
                    </a:lnTo>
                    <a:lnTo>
                      <a:pt x="126" y="81"/>
                    </a:lnTo>
                    <a:lnTo>
                      <a:pt x="128" y="87"/>
                    </a:lnTo>
                    <a:lnTo>
                      <a:pt x="131" y="88"/>
                    </a:lnTo>
                    <a:lnTo>
                      <a:pt x="132" y="92"/>
                    </a:lnTo>
                    <a:lnTo>
                      <a:pt x="135" y="96"/>
                    </a:lnTo>
                    <a:lnTo>
                      <a:pt x="137" y="96"/>
                    </a:lnTo>
                    <a:lnTo>
                      <a:pt x="141" y="99"/>
                    </a:lnTo>
                    <a:lnTo>
                      <a:pt x="143" y="102"/>
                    </a:lnTo>
                    <a:lnTo>
                      <a:pt x="149" y="103"/>
                    </a:lnTo>
                    <a:lnTo>
                      <a:pt x="150" y="110"/>
                    </a:lnTo>
                    <a:lnTo>
                      <a:pt x="151" y="114"/>
                    </a:lnTo>
                    <a:lnTo>
                      <a:pt x="154" y="108"/>
                    </a:lnTo>
                    <a:lnTo>
                      <a:pt x="160" y="108"/>
                    </a:lnTo>
                    <a:lnTo>
                      <a:pt x="162" y="100"/>
                    </a:lnTo>
                    <a:lnTo>
                      <a:pt x="168" y="96"/>
                    </a:lnTo>
                    <a:lnTo>
                      <a:pt x="170" y="91"/>
                    </a:lnTo>
                    <a:lnTo>
                      <a:pt x="176" y="87"/>
                    </a:lnTo>
                    <a:lnTo>
                      <a:pt x="176" y="92"/>
                    </a:lnTo>
                    <a:lnTo>
                      <a:pt x="177" y="103"/>
                    </a:lnTo>
                    <a:lnTo>
                      <a:pt x="184" y="100"/>
                    </a:lnTo>
                    <a:lnTo>
                      <a:pt x="188" y="98"/>
                    </a:lnTo>
                    <a:lnTo>
                      <a:pt x="189" y="92"/>
                    </a:lnTo>
                    <a:lnTo>
                      <a:pt x="192" y="92"/>
                    </a:lnTo>
                    <a:lnTo>
                      <a:pt x="207" y="84"/>
                    </a:lnTo>
                    <a:lnTo>
                      <a:pt x="214" y="83"/>
                    </a:lnTo>
                    <a:lnTo>
                      <a:pt x="217" y="77"/>
                    </a:lnTo>
                    <a:close/>
                    <a:moveTo>
                      <a:pt x="222" y="108"/>
                    </a:moveTo>
                    <a:lnTo>
                      <a:pt x="218" y="106"/>
                    </a:lnTo>
                    <a:lnTo>
                      <a:pt x="219" y="107"/>
                    </a:lnTo>
                    <a:lnTo>
                      <a:pt x="218" y="113"/>
                    </a:lnTo>
                    <a:lnTo>
                      <a:pt x="214" y="117"/>
                    </a:lnTo>
                    <a:lnTo>
                      <a:pt x="223" y="115"/>
                    </a:lnTo>
                    <a:lnTo>
                      <a:pt x="226" y="114"/>
                    </a:lnTo>
                    <a:lnTo>
                      <a:pt x="222" y="108"/>
                    </a:lnTo>
                    <a:close/>
                    <a:moveTo>
                      <a:pt x="181" y="108"/>
                    </a:moveTo>
                    <a:lnTo>
                      <a:pt x="179" y="113"/>
                    </a:lnTo>
                    <a:lnTo>
                      <a:pt x="175" y="122"/>
                    </a:lnTo>
                    <a:lnTo>
                      <a:pt x="184" y="117"/>
                    </a:lnTo>
                    <a:lnTo>
                      <a:pt x="189" y="113"/>
                    </a:lnTo>
                    <a:lnTo>
                      <a:pt x="185" y="107"/>
                    </a:lnTo>
                    <a:lnTo>
                      <a:pt x="181" y="108"/>
                    </a:lnTo>
                    <a:close/>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56" name="Rectangle 255">
                <a:hlinkClick r:id="rId22"/>
              </p:cNvPr>
              <p:cNvSpPr>
                <a:spLocks noChangeAspect="1" noChangeArrowheads="1"/>
              </p:cNvSpPr>
              <p:nvPr/>
            </p:nvSpPr>
            <p:spPr bwMode="auto">
              <a:xfrm>
                <a:off x="285750" y="0"/>
                <a:ext cx="246380" cy="246380"/>
              </a:xfrm>
              <a:prstGeom prst="rect">
                <a:avLst/>
              </a:prstGeom>
              <a:solidFill>
                <a:srgbClr val="6699FF"/>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MA</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19" name="Group 218"/>
            <p:cNvGrpSpPr/>
            <p:nvPr/>
          </p:nvGrpSpPr>
          <p:grpSpPr>
            <a:xfrm>
              <a:off x="6372225" y="1181100"/>
              <a:ext cx="475733" cy="237235"/>
              <a:chOff x="0" y="0"/>
              <a:chExt cx="494030" cy="246380"/>
            </a:xfrm>
          </p:grpSpPr>
          <p:sp>
            <p:nvSpPr>
              <p:cNvPr id="253" name="Freeform 252"/>
              <p:cNvSpPr>
                <a:spLocks noEditPoints="1"/>
              </p:cNvSpPr>
              <p:nvPr/>
            </p:nvSpPr>
            <p:spPr bwMode="auto">
              <a:xfrm>
                <a:off x="0" y="19050"/>
                <a:ext cx="82107" cy="116124"/>
              </a:xfrm>
              <a:custGeom>
                <a:avLst/>
                <a:gdLst>
                  <a:gd name="T0" fmla="*/ 31 w 50"/>
                  <a:gd name="T1" fmla="*/ 13 h 61"/>
                  <a:gd name="T2" fmla="*/ 30 w 50"/>
                  <a:gd name="T3" fmla="*/ 9 h 61"/>
                  <a:gd name="T4" fmla="*/ 27 w 50"/>
                  <a:gd name="T5" fmla="*/ 8 h 61"/>
                  <a:gd name="T6" fmla="*/ 25 w 50"/>
                  <a:gd name="T7" fmla="*/ 2 h 61"/>
                  <a:gd name="T8" fmla="*/ 21 w 50"/>
                  <a:gd name="T9" fmla="*/ 0 h 61"/>
                  <a:gd name="T10" fmla="*/ 0 w 50"/>
                  <a:gd name="T11" fmla="*/ 5 h 61"/>
                  <a:gd name="T12" fmla="*/ 11 w 50"/>
                  <a:gd name="T13" fmla="*/ 47 h 61"/>
                  <a:gd name="T14" fmla="*/ 12 w 50"/>
                  <a:gd name="T15" fmla="*/ 52 h 61"/>
                  <a:gd name="T16" fmla="*/ 11 w 50"/>
                  <a:gd name="T17" fmla="*/ 57 h 61"/>
                  <a:gd name="T18" fmla="*/ 11 w 50"/>
                  <a:gd name="T19" fmla="*/ 58 h 61"/>
                  <a:gd name="T20" fmla="*/ 12 w 50"/>
                  <a:gd name="T21" fmla="*/ 61 h 61"/>
                  <a:gd name="T22" fmla="*/ 18 w 50"/>
                  <a:gd name="T23" fmla="*/ 58 h 61"/>
                  <a:gd name="T24" fmla="*/ 33 w 50"/>
                  <a:gd name="T25" fmla="*/ 48 h 61"/>
                  <a:gd name="T26" fmla="*/ 33 w 50"/>
                  <a:gd name="T27" fmla="*/ 43 h 61"/>
                  <a:gd name="T28" fmla="*/ 31 w 50"/>
                  <a:gd name="T29" fmla="*/ 35 h 61"/>
                  <a:gd name="T30" fmla="*/ 31 w 50"/>
                  <a:gd name="T31" fmla="*/ 31 h 61"/>
                  <a:gd name="T32" fmla="*/ 27 w 50"/>
                  <a:gd name="T33" fmla="*/ 25 h 61"/>
                  <a:gd name="T34" fmla="*/ 30 w 50"/>
                  <a:gd name="T35" fmla="*/ 20 h 61"/>
                  <a:gd name="T36" fmla="*/ 29 w 50"/>
                  <a:gd name="T37" fmla="*/ 15 h 61"/>
                  <a:gd name="T38" fmla="*/ 33 w 50"/>
                  <a:gd name="T39" fmla="*/ 20 h 61"/>
                  <a:gd name="T40" fmla="*/ 36 w 50"/>
                  <a:gd name="T41" fmla="*/ 17 h 61"/>
                  <a:gd name="T42" fmla="*/ 34 w 50"/>
                  <a:gd name="T43" fmla="*/ 17 h 61"/>
                  <a:gd name="T44" fmla="*/ 31 w 50"/>
                  <a:gd name="T45" fmla="*/ 13 h 61"/>
                  <a:gd name="T46" fmla="*/ 36 w 50"/>
                  <a:gd name="T47" fmla="*/ 23 h 61"/>
                  <a:gd name="T48" fmla="*/ 40 w 50"/>
                  <a:gd name="T49" fmla="*/ 20 h 61"/>
                  <a:gd name="T50" fmla="*/ 36 w 50"/>
                  <a:gd name="T51" fmla="*/ 17 h 61"/>
                  <a:gd name="T52" fmla="*/ 36 w 50"/>
                  <a:gd name="T53" fmla="*/ 23 h 61"/>
                  <a:gd name="T54" fmla="*/ 49 w 50"/>
                  <a:gd name="T55" fmla="*/ 31 h 61"/>
                  <a:gd name="T56" fmla="*/ 48 w 50"/>
                  <a:gd name="T57" fmla="*/ 24 h 61"/>
                  <a:gd name="T58" fmla="*/ 42 w 50"/>
                  <a:gd name="T59" fmla="*/ 23 h 61"/>
                  <a:gd name="T60" fmla="*/ 45 w 50"/>
                  <a:gd name="T61" fmla="*/ 34 h 61"/>
                  <a:gd name="T62" fmla="*/ 48 w 50"/>
                  <a:gd name="T63" fmla="*/ 39 h 61"/>
                  <a:gd name="T64" fmla="*/ 50 w 50"/>
                  <a:gd name="T65" fmla="*/ 35 h 61"/>
                  <a:gd name="T66" fmla="*/ 49 w 50"/>
                  <a:gd name="T67"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 h="61">
                    <a:moveTo>
                      <a:pt x="31" y="13"/>
                    </a:moveTo>
                    <a:lnTo>
                      <a:pt x="30" y="9"/>
                    </a:lnTo>
                    <a:lnTo>
                      <a:pt x="27" y="8"/>
                    </a:lnTo>
                    <a:lnTo>
                      <a:pt x="25" y="2"/>
                    </a:lnTo>
                    <a:lnTo>
                      <a:pt x="21" y="0"/>
                    </a:lnTo>
                    <a:lnTo>
                      <a:pt x="0" y="5"/>
                    </a:lnTo>
                    <a:lnTo>
                      <a:pt x="11" y="47"/>
                    </a:lnTo>
                    <a:lnTo>
                      <a:pt x="12" y="52"/>
                    </a:lnTo>
                    <a:lnTo>
                      <a:pt x="11" y="57"/>
                    </a:lnTo>
                    <a:lnTo>
                      <a:pt x="11" y="58"/>
                    </a:lnTo>
                    <a:lnTo>
                      <a:pt x="12" y="61"/>
                    </a:lnTo>
                    <a:lnTo>
                      <a:pt x="18" y="58"/>
                    </a:lnTo>
                    <a:lnTo>
                      <a:pt x="33" y="48"/>
                    </a:lnTo>
                    <a:lnTo>
                      <a:pt x="33" y="43"/>
                    </a:lnTo>
                    <a:lnTo>
                      <a:pt x="31" y="35"/>
                    </a:lnTo>
                    <a:lnTo>
                      <a:pt x="31" y="31"/>
                    </a:lnTo>
                    <a:lnTo>
                      <a:pt x="27" y="25"/>
                    </a:lnTo>
                    <a:lnTo>
                      <a:pt x="30" y="20"/>
                    </a:lnTo>
                    <a:lnTo>
                      <a:pt x="29" y="15"/>
                    </a:lnTo>
                    <a:lnTo>
                      <a:pt x="33" y="20"/>
                    </a:lnTo>
                    <a:lnTo>
                      <a:pt x="36" y="17"/>
                    </a:lnTo>
                    <a:lnTo>
                      <a:pt x="34" y="17"/>
                    </a:lnTo>
                    <a:lnTo>
                      <a:pt x="31" y="13"/>
                    </a:lnTo>
                    <a:close/>
                    <a:moveTo>
                      <a:pt x="36" y="23"/>
                    </a:moveTo>
                    <a:lnTo>
                      <a:pt x="40" y="20"/>
                    </a:lnTo>
                    <a:lnTo>
                      <a:pt x="36" y="17"/>
                    </a:lnTo>
                    <a:lnTo>
                      <a:pt x="36" y="23"/>
                    </a:lnTo>
                    <a:close/>
                    <a:moveTo>
                      <a:pt x="49" y="31"/>
                    </a:moveTo>
                    <a:lnTo>
                      <a:pt x="48" y="24"/>
                    </a:lnTo>
                    <a:lnTo>
                      <a:pt x="42" y="23"/>
                    </a:lnTo>
                    <a:lnTo>
                      <a:pt x="45" y="34"/>
                    </a:lnTo>
                    <a:lnTo>
                      <a:pt x="48" y="39"/>
                    </a:lnTo>
                    <a:lnTo>
                      <a:pt x="50" y="35"/>
                    </a:lnTo>
                    <a:lnTo>
                      <a:pt x="49" y="31"/>
                    </a:lnTo>
                    <a:close/>
                  </a:path>
                </a:pathLst>
              </a:custGeom>
              <a:solidFill>
                <a:srgbClr val="FFCC66"/>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54" name="Rectangle 253"/>
              <p:cNvSpPr>
                <a:spLocks noChangeAspect="1" noChangeArrowheads="1"/>
              </p:cNvSpPr>
              <p:nvPr/>
            </p:nvSpPr>
            <p:spPr bwMode="auto">
              <a:xfrm>
                <a:off x="247650" y="0"/>
                <a:ext cx="246380" cy="246380"/>
              </a:xfrm>
              <a:prstGeom prst="rect">
                <a:avLst/>
              </a:prstGeom>
              <a:solidFill>
                <a:srgbClr val="FFCC66"/>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RI</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20" name="Group 219"/>
            <p:cNvGrpSpPr/>
            <p:nvPr/>
          </p:nvGrpSpPr>
          <p:grpSpPr>
            <a:xfrm>
              <a:off x="6086475" y="1371600"/>
              <a:ext cx="384007" cy="481808"/>
              <a:chOff x="0" y="0"/>
              <a:chExt cx="398780" cy="500380"/>
            </a:xfrm>
            <a:solidFill>
              <a:srgbClr val="6699FF"/>
            </a:solidFill>
          </p:grpSpPr>
          <p:sp>
            <p:nvSpPr>
              <p:cNvPr id="251" name="Freeform 250"/>
              <p:cNvSpPr>
                <a:spLocks noEditPoints="1"/>
              </p:cNvSpPr>
              <p:nvPr/>
            </p:nvSpPr>
            <p:spPr bwMode="auto">
              <a:xfrm>
                <a:off x="0" y="0"/>
                <a:ext cx="139583" cy="375024"/>
              </a:xfrm>
              <a:custGeom>
                <a:avLst/>
                <a:gdLst>
                  <a:gd name="T0" fmla="*/ 83 w 85"/>
                  <a:gd name="T1" fmla="*/ 88 h 197"/>
                  <a:gd name="T2" fmla="*/ 81 w 85"/>
                  <a:gd name="T3" fmla="*/ 65 h 197"/>
                  <a:gd name="T4" fmla="*/ 65 w 85"/>
                  <a:gd name="T5" fmla="*/ 65 h 197"/>
                  <a:gd name="T6" fmla="*/ 61 w 85"/>
                  <a:gd name="T7" fmla="*/ 50 h 197"/>
                  <a:gd name="T8" fmla="*/ 66 w 85"/>
                  <a:gd name="T9" fmla="*/ 45 h 197"/>
                  <a:gd name="T10" fmla="*/ 70 w 85"/>
                  <a:gd name="T11" fmla="*/ 36 h 197"/>
                  <a:gd name="T12" fmla="*/ 73 w 85"/>
                  <a:gd name="T13" fmla="*/ 23 h 197"/>
                  <a:gd name="T14" fmla="*/ 18 w 85"/>
                  <a:gd name="T15" fmla="*/ 0 h 197"/>
                  <a:gd name="T16" fmla="*/ 11 w 85"/>
                  <a:gd name="T17" fmla="*/ 11 h 197"/>
                  <a:gd name="T18" fmla="*/ 4 w 85"/>
                  <a:gd name="T19" fmla="*/ 30 h 197"/>
                  <a:gd name="T20" fmla="*/ 1 w 85"/>
                  <a:gd name="T21" fmla="*/ 40 h 197"/>
                  <a:gd name="T22" fmla="*/ 5 w 85"/>
                  <a:gd name="T23" fmla="*/ 45 h 197"/>
                  <a:gd name="T24" fmla="*/ 0 w 85"/>
                  <a:gd name="T25" fmla="*/ 55 h 197"/>
                  <a:gd name="T26" fmla="*/ 7 w 85"/>
                  <a:gd name="T27" fmla="*/ 69 h 197"/>
                  <a:gd name="T28" fmla="*/ 14 w 85"/>
                  <a:gd name="T29" fmla="*/ 76 h 197"/>
                  <a:gd name="T30" fmla="*/ 22 w 85"/>
                  <a:gd name="T31" fmla="*/ 80 h 197"/>
                  <a:gd name="T32" fmla="*/ 38 w 85"/>
                  <a:gd name="T33" fmla="*/ 95 h 197"/>
                  <a:gd name="T34" fmla="*/ 28 w 85"/>
                  <a:gd name="T35" fmla="*/ 106 h 197"/>
                  <a:gd name="T36" fmla="*/ 23 w 85"/>
                  <a:gd name="T37" fmla="*/ 112 h 197"/>
                  <a:gd name="T38" fmla="*/ 23 w 85"/>
                  <a:gd name="T39" fmla="*/ 113 h 197"/>
                  <a:gd name="T40" fmla="*/ 20 w 85"/>
                  <a:gd name="T41" fmla="*/ 124 h 197"/>
                  <a:gd name="T42" fmla="*/ 14 w 85"/>
                  <a:gd name="T43" fmla="*/ 128 h 197"/>
                  <a:gd name="T44" fmla="*/ 5 w 85"/>
                  <a:gd name="T45" fmla="*/ 135 h 197"/>
                  <a:gd name="T46" fmla="*/ 1 w 85"/>
                  <a:gd name="T47" fmla="*/ 147 h 197"/>
                  <a:gd name="T48" fmla="*/ 0 w 85"/>
                  <a:gd name="T49" fmla="*/ 152 h 197"/>
                  <a:gd name="T50" fmla="*/ 3 w 85"/>
                  <a:gd name="T51" fmla="*/ 158 h 197"/>
                  <a:gd name="T52" fmla="*/ 12 w 85"/>
                  <a:gd name="T53" fmla="*/ 168 h 197"/>
                  <a:gd name="T54" fmla="*/ 23 w 85"/>
                  <a:gd name="T55" fmla="*/ 173 h 197"/>
                  <a:gd name="T56" fmla="*/ 37 w 85"/>
                  <a:gd name="T57" fmla="*/ 178 h 197"/>
                  <a:gd name="T58" fmla="*/ 49 w 85"/>
                  <a:gd name="T59" fmla="*/ 183 h 197"/>
                  <a:gd name="T60" fmla="*/ 47 w 85"/>
                  <a:gd name="T61" fmla="*/ 197 h 197"/>
                  <a:gd name="T62" fmla="*/ 56 w 85"/>
                  <a:gd name="T63" fmla="*/ 193 h 197"/>
                  <a:gd name="T64" fmla="*/ 61 w 85"/>
                  <a:gd name="T65" fmla="*/ 182 h 197"/>
                  <a:gd name="T66" fmla="*/ 65 w 85"/>
                  <a:gd name="T67" fmla="*/ 166 h 197"/>
                  <a:gd name="T68" fmla="*/ 62 w 85"/>
                  <a:gd name="T69" fmla="*/ 163 h 197"/>
                  <a:gd name="T70" fmla="*/ 72 w 85"/>
                  <a:gd name="T71" fmla="*/ 158 h 197"/>
                  <a:gd name="T72" fmla="*/ 73 w 85"/>
                  <a:gd name="T73" fmla="*/ 148 h 197"/>
                  <a:gd name="T74" fmla="*/ 76 w 85"/>
                  <a:gd name="T75" fmla="*/ 140 h 197"/>
                  <a:gd name="T76" fmla="*/ 80 w 85"/>
                  <a:gd name="T77" fmla="*/ 129 h 197"/>
                  <a:gd name="T78" fmla="*/ 80 w 85"/>
                  <a:gd name="T79" fmla="*/ 118 h 197"/>
                  <a:gd name="T80" fmla="*/ 80 w 85"/>
                  <a:gd name="T81" fmla="*/ 106 h 197"/>
                  <a:gd name="T82" fmla="*/ 80 w 85"/>
                  <a:gd name="T83" fmla="*/ 99 h 197"/>
                  <a:gd name="T84" fmla="*/ 84 w 85"/>
                  <a:gd name="T85" fmla="*/ 99 h 197"/>
                  <a:gd name="T86" fmla="*/ 84 w 85"/>
                  <a:gd name="T87" fmla="*/ 114 h 197"/>
                  <a:gd name="T88" fmla="*/ 84 w 85"/>
                  <a:gd name="T89" fmla="*/ 94 h 197"/>
                  <a:gd name="T90" fmla="*/ 84 w 85"/>
                  <a:gd name="T91" fmla="*/ 122 h 197"/>
                  <a:gd name="T92" fmla="*/ 84 w 85"/>
                  <a:gd name="T93" fmla="*/ 1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 h="197">
                    <a:moveTo>
                      <a:pt x="84" y="94"/>
                    </a:moveTo>
                    <a:lnTo>
                      <a:pt x="83" y="88"/>
                    </a:lnTo>
                    <a:lnTo>
                      <a:pt x="83" y="72"/>
                    </a:lnTo>
                    <a:lnTo>
                      <a:pt x="81" y="65"/>
                    </a:lnTo>
                    <a:lnTo>
                      <a:pt x="70" y="64"/>
                    </a:lnTo>
                    <a:lnTo>
                      <a:pt x="65" y="65"/>
                    </a:lnTo>
                    <a:lnTo>
                      <a:pt x="61" y="65"/>
                    </a:lnTo>
                    <a:lnTo>
                      <a:pt x="61" y="50"/>
                    </a:lnTo>
                    <a:lnTo>
                      <a:pt x="65" y="44"/>
                    </a:lnTo>
                    <a:lnTo>
                      <a:pt x="66" y="45"/>
                    </a:lnTo>
                    <a:lnTo>
                      <a:pt x="70" y="40"/>
                    </a:lnTo>
                    <a:lnTo>
                      <a:pt x="70" y="36"/>
                    </a:lnTo>
                    <a:lnTo>
                      <a:pt x="73" y="29"/>
                    </a:lnTo>
                    <a:lnTo>
                      <a:pt x="73" y="23"/>
                    </a:lnTo>
                    <a:lnTo>
                      <a:pt x="73" y="18"/>
                    </a:lnTo>
                    <a:lnTo>
                      <a:pt x="18" y="0"/>
                    </a:lnTo>
                    <a:lnTo>
                      <a:pt x="12" y="6"/>
                    </a:lnTo>
                    <a:lnTo>
                      <a:pt x="11" y="11"/>
                    </a:lnTo>
                    <a:lnTo>
                      <a:pt x="11" y="17"/>
                    </a:lnTo>
                    <a:lnTo>
                      <a:pt x="4" y="30"/>
                    </a:lnTo>
                    <a:lnTo>
                      <a:pt x="0" y="36"/>
                    </a:lnTo>
                    <a:lnTo>
                      <a:pt x="1" y="40"/>
                    </a:lnTo>
                    <a:lnTo>
                      <a:pt x="3" y="40"/>
                    </a:lnTo>
                    <a:lnTo>
                      <a:pt x="5" y="45"/>
                    </a:lnTo>
                    <a:lnTo>
                      <a:pt x="4" y="50"/>
                    </a:lnTo>
                    <a:lnTo>
                      <a:pt x="0" y="55"/>
                    </a:lnTo>
                    <a:lnTo>
                      <a:pt x="1" y="64"/>
                    </a:lnTo>
                    <a:lnTo>
                      <a:pt x="7" y="69"/>
                    </a:lnTo>
                    <a:lnTo>
                      <a:pt x="12" y="71"/>
                    </a:lnTo>
                    <a:lnTo>
                      <a:pt x="14" y="76"/>
                    </a:lnTo>
                    <a:lnTo>
                      <a:pt x="18" y="80"/>
                    </a:lnTo>
                    <a:lnTo>
                      <a:pt x="22" y="80"/>
                    </a:lnTo>
                    <a:lnTo>
                      <a:pt x="26" y="86"/>
                    </a:lnTo>
                    <a:lnTo>
                      <a:pt x="38" y="95"/>
                    </a:lnTo>
                    <a:lnTo>
                      <a:pt x="35" y="101"/>
                    </a:lnTo>
                    <a:lnTo>
                      <a:pt x="28" y="106"/>
                    </a:lnTo>
                    <a:lnTo>
                      <a:pt x="26" y="112"/>
                    </a:lnTo>
                    <a:lnTo>
                      <a:pt x="23" y="112"/>
                    </a:lnTo>
                    <a:lnTo>
                      <a:pt x="23" y="113"/>
                    </a:lnTo>
                    <a:lnTo>
                      <a:pt x="23" y="113"/>
                    </a:lnTo>
                    <a:lnTo>
                      <a:pt x="20" y="118"/>
                    </a:lnTo>
                    <a:lnTo>
                      <a:pt x="20" y="124"/>
                    </a:lnTo>
                    <a:lnTo>
                      <a:pt x="15" y="128"/>
                    </a:lnTo>
                    <a:lnTo>
                      <a:pt x="14" y="128"/>
                    </a:lnTo>
                    <a:lnTo>
                      <a:pt x="9" y="131"/>
                    </a:lnTo>
                    <a:lnTo>
                      <a:pt x="5" y="135"/>
                    </a:lnTo>
                    <a:lnTo>
                      <a:pt x="3" y="140"/>
                    </a:lnTo>
                    <a:lnTo>
                      <a:pt x="1" y="147"/>
                    </a:lnTo>
                    <a:lnTo>
                      <a:pt x="0" y="151"/>
                    </a:lnTo>
                    <a:lnTo>
                      <a:pt x="0" y="152"/>
                    </a:lnTo>
                    <a:lnTo>
                      <a:pt x="3" y="158"/>
                    </a:lnTo>
                    <a:lnTo>
                      <a:pt x="3" y="158"/>
                    </a:lnTo>
                    <a:lnTo>
                      <a:pt x="1" y="160"/>
                    </a:lnTo>
                    <a:lnTo>
                      <a:pt x="12" y="168"/>
                    </a:lnTo>
                    <a:lnTo>
                      <a:pt x="18" y="170"/>
                    </a:lnTo>
                    <a:lnTo>
                      <a:pt x="23" y="173"/>
                    </a:lnTo>
                    <a:lnTo>
                      <a:pt x="31" y="179"/>
                    </a:lnTo>
                    <a:lnTo>
                      <a:pt x="37" y="178"/>
                    </a:lnTo>
                    <a:lnTo>
                      <a:pt x="47" y="178"/>
                    </a:lnTo>
                    <a:lnTo>
                      <a:pt x="49" y="183"/>
                    </a:lnTo>
                    <a:lnTo>
                      <a:pt x="47" y="192"/>
                    </a:lnTo>
                    <a:lnTo>
                      <a:pt x="47" y="197"/>
                    </a:lnTo>
                    <a:lnTo>
                      <a:pt x="53" y="197"/>
                    </a:lnTo>
                    <a:lnTo>
                      <a:pt x="56" y="193"/>
                    </a:lnTo>
                    <a:lnTo>
                      <a:pt x="57" y="187"/>
                    </a:lnTo>
                    <a:lnTo>
                      <a:pt x="61" y="182"/>
                    </a:lnTo>
                    <a:lnTo>
                      <a:pt x="62" y="171"/>
                    </a:lnTo>
                    <a:lnTo>
                      <a:pt x="65" y="166"/>
                    </a:lnTo>
                    <a:lnTo>
                      <a:pt x="62" y="166"/>
                    </a:lnTo>
                    <a:lnTo>
                      <a:pt x="62" y="163"/>
                    </a:lnTo>
                    <a:lnTo>
                      <a:pt x="66" y="158"/>
                    </a:lnTo>
                    <a:lnTo>
                      <a:pt x="72" y="158"/>
                    </a:lnTo>
                    <a:lnTo>
                      <a:pt x="69" y="152"/>
                    </a:lnTo>
                    <a:lnTo>
                      <a:pt x="73" y="148"/>
                    </a:lnTo>
                    <a:lnTo>
                      <a:pt x="70" y="143"/>
                    </a:lnTo>
                    <a:lnTo>
                      <a:pt x="76" y="140"/>
                    </a:lnTo>
                    <a:lnTo>
                      <a:pt x="77" y="135"/>
                    </a:lnTo>
                    <a:lnTo>
                      <a:pt x="80" y="129"/>
                    </a:lnTo>
                    <a:lnTo>
                      <a:pt x="83" y="124"/>
                    </a:lnTo>
                    <a:lnTo>
                      <a:pt x="80" y="118"/>
                    </a:lnTo>
                    <a:lnTo>
                      <a:pt x="81" y="114"/>
                    </a:lnTo>
                    <a:lnTo>
                      <a:pt x="80" y="106"/>
                    </a:lnTo>
                    <a:lnTo>
                      <a:pt x="79" y="101"/>
                    </a:lnTo>
                    <a:lnTo>
                      <a:pt x="80" y="99"/>
                    </a:lnTo>
                    <a:lnTo>
                      <a:pt x="81" y="95"/>
                    </a:lnTo>
                    <a:lnTo>
                      <a:pt x="84" y="99"/>
                    </a:lnTo>
                    <a:lnTo>
                      <a:pt x="83" y="105"/>
                    </a:lnTo>
                    <a:lnTo>
                      <a:pt x="84" y="114"/>
                    </a:lnTo>
                    <a:lnTo>
                      <a:pt x="85" y="109"/>
                    </a:lnTo>
                    <a:lnTo>
                      <a:pt x="84" y="94"/>
                    </a:lnTo>
                    <a:close/>
                    <a:moveTo>
                      <a:pt x="84" y="128"/>
                    </a:moveTo>
                    <a:lnTo>
                      <a:pt x="84" y="122"/>
                    </a:lnTo>
                    <a:lnTo>
                      <a:pt x="80" y="139"/>
                    </a:lnTo>
                    <a:lnTo>
                      <a:pt x="84" y="128"/>
                    </a:lnTo>
                    <a:close/>
                  </a:path>
                </a:pathLst>
              </a:custGeom>
              <a:grp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52" name="Rectangle 251"/>
              <p:cNvSpPr>
                <a:spLocks noChangeAspect="1" noChangeArrowheads="1"/>
              </p:cNvSpPr>
              <p:nvPr/>
            </p:nvSpPr>
            <p:spPr bwMode="auto">
              <a:xfrm>
                <a:off x="152400" y="254000"/>
                <a:ext cx="246380" cy="246380"/>
              </a:xfrm>
              <a:prstGeom prst="rect">
                <a:avLst/>
              </a:prstGeom>
              <a:grp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NJ</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21" name="Group 220"/>
            <p:cNvGrpSpPr/>
            <p:nvPr/>
          </p:nvGrpSpPr>
          <p:grpSpPr>
            <a:xfrm>
              <a:off x="6076950" y="1619250"/>
              <a:ext cx="665289" cy="328951"/>
              <a:chOff x="6350" y="0"/>
              <a:chExt cx="690880" cy="341630"/>
            </a:xfrm>
            <a:solidFill>
              <a:srgbClr val="6699FF"/>
            </a:solidFill>
          </p:grpSpPr>
          <p:sp>
            <p:nvSpPr>
              <p:cNvPr id="249" name="Freeform 248"/>
              <p:cNvSpPr>
                <a:spLocks/>
              </p:cNvSpPr>
              <p:nvPr/>
            </p:nvSpPr>
            <p:spPr bwMode="auto">
              <a:xfrm>
                <a:off x="6350" y="0"/>
                <a:ext cx="113308" cy="218923"/>
              </a:xfrm>
              <a:custGeom>
                <a:avLst/>
                <a:gdLst>
                  <a:gd name="T0" fmla="*/ 0 w 69"/>
                  <a:gd name="T1" fmla="*/ 15 h 115"/>
                  <a:gd name="T2" fmla="*/ 1 w 69"/>
                  <a:gd name="T3" fmla="*/ 9 h 115"/>
                  <a:gd name="T4" fmla="*/ 4 w 69"/>
                  <a:gd name="T5" fmla="*/ 4 h 115"/>
                  <a:gd name="T6" fmla="*/ 9 w 69"/>
                  <a:gd name="T7" fmla="*/ 1 h 115"/>
                  <a:gd name="T8" fmla="*/ 13 w 69"/>
                  <a:gd name="T9" fmla="*/ 0 h 115"/>
                  <a:gd name="T10" fmla="*/ 17 w 69"/>
                  <a:gd name="T11" fmla="*/ 0 h 115"/>
                  <a:gd name="T12" fmla="*/ 20 w 69"/>
                  <a:gd name="T13" fmla="*/ 3 h 115"/>
                  <a:gd name="T14" fmla="*/ 17 w 69"/>
                  <a:gd name="T15" fmla="*/ 4 h 115"/>
                  <a:gd name="T16" fmla="*/ 17 w 69"/>
                  <a:gd name="T17" fmla="*/ 9 h 115"/>
                  <a:gd name="T18" fmla="*/ 15 w 69"/>
                  <a:gd name="T19" fmla="*/ 15 h 115"/>
                  <a:gd name="T20" fmla="*/ 12 w 69"/>
                  <a:gd name="T21" fmla="*/ 19 h 115"/>
                  <a:gd name="T22" fmla="*/ 16 w 69"/>
                  <a:gd name="T23" fmla="*/ 24 h 115"/>
                  <a:gd name="T24" fmla="*/ 16 w 69"/>
                  <a:gd name="T25" fmla="*/ 28 h 115"/>
                  <a:gd name="T26" fmla="*/ 19 w 69"/>
                  <a:gd name="T27" fmla="*/ 34 h 115"/>
                  <a:gd name="T28" fmla="*/ 23 w 69"/>
                  <a:gd name="T29" fmla="*/ 39 h 115"/>
                  <a:gd name="T30" fmla="*/ 28 w 69"/>
                  <a:gd name="T31" fmla="*/ 43 h 115"/>
                  <a:gd name="T32" fmla="*/ 32 w 69"/>
                  <a:gd name="T33" fmla="*/ 47 h 115"/>
                  <a:gd name="T34" fmla="*/ 32 w 69"/>
                  <a:gd name="T35" fmla="*/ 54 h 115"/>
                  <a:gd name="T36" fmla="*/ 35 w 69"/>
                  <a:gd name="T37" fmla="*/ 62 h 115"/>
                  <a:gd name="T38" fmla="*/ 42 w 69"/>
                  <a:gd name="T39" fmla="*/ 66 h 115"/>
                  <a:gd name="T40" fmla="*/ 43 w 69"/>
                  <a:gd name="T41" fmla="*/ 72 h 115"/>
                  <a:gd name="T42" fmla="*/ 53 w 69"/>
                  <a:gd name="T43" fmla="*/ 80 h 115"/>
                  <a:gd name="T44" fmla="*/ 59 w 69"/>
                  <a:gd name="T45" fmla="*/ 79 h 115"/>
                  <a:gd name="T46" fmla="*/ 61 w 69"/>
                  <a:gd name="T47" fmla="*/ 81 h 115"/>
                  <a:gd name="T48" fmla="*/ 59 w 69"/>
                  <a:gd name="T49" fmla="*/ 87 h 115"/>
                  <a:gd name="T50" fmla="*/ 59 w 69"/>
                  <a:gd name="T51" fmla="*/ 92 h 115"/>
                  <a:gd name="T52" fmla="*/ 61 w 69"/>
                  <a:gd name="T53" fmla="*/ 92 h 115"/>
                  <a:gd name="T54" fmla="*/ 57 w 69"/>
                  <a:gd name="T55" fmla="*/ 98 h 115"/>
                  <a:gd name="T56" fmla="*/ 59 w 69"/>
                  <a:gd name="T57" fmla="*/ 96 h 115"/>
                  <a:gd name="T58" fmla="*/ 65 w 69"/>
                  <a:gd name="T59" fmla="*/ 95 h 115"/>
                  <a:gd name="T60" fmla="*/ 69 w 69"/>
                  <a:gd name="T61" fmla="*/ 106 h 115"/>
                  <a:gd name="T62" fmla="*/ 68 w 69"/>
                  <a:gd name="T63" fmla="*/ 106 h 115"/>
                  <a:gd name="T64" fmla="*/ 65 w 69"/>
                  <a:gd name="T65" fmla="*/ 107 h 115"/>
                  <a:gd name="T66" fmla="*/ 28 w 69"/>
                  <a:gd name="T67" fmla="*/ 115 h 115"/>
                  <a:gd name="T68" fmla="*/ 25 w 69"/>
                  <a:gd name="T69" fmla="*/ 110 h 115"/>
                  <a:gd name="T70" fmla="*/ 16 w 69"/>
                  <a:gd name="T71" fmla="*/ 73 h 115"/>
                  <a:gd name="T72" fmla="*/ 0 w 69"/>
                  <a:gd name="T73" fmla="*/ 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9" h="115">
                    <a:moveTo>
                      <a:pt x="0" y="15"/>
                    </a:moveTo>
                    <a:lnTo>
                      <a:pt x="1" y="9"/>
                    </a:lnTo>
                    <a:lnTo>
                      <a:pt x="4" y="4"/>
                    </a:lnTo>
                    <a:lnTo>
                      <a:pt x="9" y="1"/>
                    </a:lnTo>
                    <a:lnTo>
                      <a:pt x="13" y="0"/>
                    </a:lnTo>
                    <a:lnTo>
                      <a:pt x="17" y="0"/>
                    </a:lnTo>
                    <a:lnTo>
                      <a:pt x="20" y="3"/>
                    </a:lnTo>
                    <a:lnTo>
                      <a:pt x="17" y="4"/>
                    </a:lnTo>
                    <a:lnTo>
                      <a:pt x="17" y="9"/>
                    </a:lnTo>
                    <a:lnTo>
                      <a:pt x="15" y="15"/>
                    </a:lnTo>
                    <a:lnTo>
                      <a:pt x="12" y="19"/>
                    </a:lnTo>
                    <a:lnTo>
                      <a:pt x="16" y="24"/>
                    </a:lnTo>
                    <a:lnTo>
                      <a:pt x="16" y="28"/>
                    </a:lnTo>
                    <a:lnTo>
                      <a:pt x="19" y="34"/>
                    </a:lnTo>
                    <a:lnTo>
                      <a:pt x="23" y="39"/>
                    </a:lnTo>
                    <a:lnTo>
                      <a:pt x="28" y="43"/>
                    </a:lnTo>
                    <a:lnTo>
                      <a:pt x="32" y="47"/>
                    </a:lnTo>
                    <a:lnTo>
                      <a:pt x="32" y="54"/>
                    </a:lnTo>
                    <a:lnTo>
                      <a:pt x="35" y="62"/>
                    </a:lnTo>
                    <a:lnTo>
                      <a:pt x="42" y="66"/>
                    </a:lnTo>
                    <a:lnTo>
                      <a:pt x="43" y="72"/>
                    </a:lnTo>
                    <a:lnTo>
                      <a:pt x="53" y="80"/>
                    </a:lnTo>
                    <a:lnTo>
                      <a:pt x="59" y="79"/>
                    </a:lnTo>
                    <a:lnTo>
                      <a:pt x="61" y="81"/>
                    </a:lnTo>
                    <a:lnTo>
                      <a:pt x="59" y="87"/>
                    </a:lnTo>
                    <a:lnTo>
                      <a:pt x="59" y="92"/>
                    </a:lnTo>
                    <a:lnTo>
                      <a:pt x="61" y="92"/>
                    </a:lnTo>
                    <a:lnTo>
                      <a:pt x="57" y="98"/>
                    </a:lnTo>
                    <a:lnTo>
                      <a:pt x="59" y="96"/>
                    </a:lnTo>
                    <a:lnTo>
                      <a:pt x="65" y="95"/>
                    </a:lnTo>
                    <a:lnTo>
                      <a:pt x="69" y="106"/>
                    </a:lnTo>
                    <a:lnTo>
                      <a:pt x="68" y="106"/>
                    </a:lnTo>
                    <a:lnTo>
                      <a:pt x="65" y="107"/>
                    </a:lnTo>
                    <a:lnTo>
                      <a:pt x="28" y="115"/>
                    </a:lnTo>
                    <a:lnTo>
                      <a:pt x="25" y="110"/>
                    </a:lnTo>
                    <a:lnTo>
                      <a:pt x="16" y="73"/>
                    </a:lnTo>
                    <a:lnTo>
                      <a:pt x="0" y="15"/>
                    </a:lnTo>
                  </a:path>
                </a:pathLst>
              </a:custGeom>
              <a:grpFill/>
              <a:ln w="4763">
                <a:solidFill>
                  <a:srgbClr val="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50" name="Rectangle 249"/>
              <p:cNvSpPr>
                <a:spLocks noChangeAspect="1" noChangeArrowheads="1"/>
              </p:cNvSpPr>
              <p:nvPr/>
            </p:nvSpPr>
            <p:spPr bwMode="auto">
              <a:xfrm>
                <a:off x="450850" y="95250"/>
                <a:ext cx="246380" cy="246380"/>
              </a:xfrm>
              <a:prstGeom prst="rect">
                <a:avLst/>
              </a:prstGeom>
              <a:grp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DE</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22" name="Group 221"/>
            <p:cNvGrpSpPr/>
            <p:nvPr/>
          </p:nvGrpSpPr>
          <p:grpSpPr>
            <a:xfrm>
              <a:off x="6210300" y="1209675"/>
              <a:ext cx="384008" cy="383978"/>
              <a:chOff x="0" y="0"/>
              <a:chExt cx="398780" cy="398780"/>
            </a:xfrm>
            <a:solidFill>
              <a:srgbClr val="8064A2">
                <a:lumMod val="60000"/>
                <a:lumOff val="40000"/>
              </a:srgbClr>
            </a:solidFill>
          </p:grpSpPr>
          <p:sp>
            <p:nvSpPr>
              <p:cNvPr id="247" name="Freeform 246"/>
              <p:cNvSpPr>
                <a:spLocks/>
              </p:cNvSpPr>
              <p:nvPr/>
            </p:nvSpPr>
            <p:spPr bwMode="auto">
              <a:xfrm>
                <a:off x="0" y="0"/>
                <a:ext cx="182279" cy="207501"/>
              </a:xfrm>
              <a:custGeom>
                <a:avLst/>
                <a:gdLst>
                  <a:gd name="T0" fmla="*/ 0 w 111"/>
                  <a:gd name="T1" fmla="*/ 22 h 109"/>
                  <a:gd name="T2" fmla="*/ 34 w 111"/>
                  <a:gd name="T3" fmla="*/ 15 h 109"/>
                  <a:gd name="T4" fmla="*/ 40 w 111"/>
                  <a:gd name="T5" fmla="*/ 15 h 109"/>
                  <a:gd name="T6" fmla="*/ 49 w 111"/>
                  <a:gd name="T7" fmla="*/ 11 h 109"/>
                  <a:gd name="T8" fmla="*/ 53 w 111"/>
                  <a:gd name="T9" fmla="*/ 11 h 109"/>
                  <a:gd name="T10" fmla="*/ 59 w 111"/>
                  <a:gd name="T11" fmla="*/ 8 h 109"/>
                  <a:gd name="T12" fmla="*/ 88 w 111"/>
                  <a:gd name="T13" fmla="*/ 1 h 109"/>
                  <a:gd name="T14" fmla="*/ 95 w 111"/>
                  <a:gd name="T15" fmla="*/ 0 h 109"/>
                  <a:gd name="T16" fmla="*/ 99 w 111"/>
                  <a:gd name="T17" fmla="*/ 0 h 109"/>
                  <a:gd name="T18" fmla="*/ 110 w 111"/>
                  <a:gd name="T19" fmla="*/ 42 h 109"/>
                  <a:gd name="T20" fmla="*/ 111 w 111"/>
                  <a:gd name="T21" fmla="*/ 47 h 109"/>
                  <a:gd name="T22" fmla="*/ 110 w 111"/>
                  <a:gd name="T23" fmla="*/ 52 h 109"/>
                  <a:gd name="T24" fmla="*/ 110 w 111"/>
                  <a:gd name="T25" fmla="*/ 53 h 109"/>
                  <a:gd name="T26" fmla="*/ 111 w 111"/>
                  <a:gd name="T27" fmla="*/ 56 h 109"/>
                  <a:gd name="T28" fmla="*/ 109 w 111"/>
                  <a:gd name="T29" fmla="*/ 54 h 109"/>
                  <a:gd name="T30" fmla="*/ 98 w 111"/>
                  <a:gd name="T31" fmla="*/ 58 h 109"/>
                  <a:gd name="T32" fmla="*/ 87 w 111"/>
                  <a:gd name="T33" fmla="*/ 65 h 109"/>
                  <a:gd name="T34" fmla="*/ 82 w 111"/>
                  <a:gd name="T35" fmla="*/ 64 h 109"/>
                  <a:gd name="T36" fmla="*/ 82 w 111"/>
                  <a:gd name="T37" fmla="*/ 62 h 109"/>
                  <a:gd name="T38" fmla="*/ 79 w 111"/>
                  <a:gd name="T39" fmla="*/ 61 h 109"/>
                  <a:gd name="T40" fmla="*/ 80 w 111"/>
                  <a:gd name="T41" fmla="*/ 65 h 109"/>
                  <a:gd name="T42" fmla="*/ 80 w 111"/>
                  <a:gd name="T43" fmla="*/ 68 h 109"/>
                  <a:gd name="T44" fmla="*/ 65 w 111"/>
                  <a:gd name="T45" fmla="*/ 72 h 109"/>
                  <a:gd name="T46" fmla="*/ 63 w 111"/>
                  <a:gd name="T47" fmla="*/ 75 h 109"/>
                  <a:gd name="T48" fmla="*/ 57 w 111"/>
                  <a:gd name="T49" fmla="*/ 75 h 109"/>
                  <a:gd name="T50" fmla="*/ 52 w 111"/>
                  <a:gd name="T51" fmla="*/ 77 h 109"/>
                  <a:gd name="T52" fmla="*/ 46 w 111"/>
                  <a:gd name="T53" fmla="*/ 79 h 109"/>
                  <a:gd name="T54" fmla="*/ 38 w 111"/>
                  <a:gd name="T55" fmla="*/ 90 h 109"/>
                  <a:gd name="T56" fmla="*/ 36 w 111"/>
                  <a:gd name="T57" fmla="*/ 87 h 109"/>
                  <a:gd name="T58" fmla="*/ 31 w 111"/>
                  <a:gd name="T59" fmla="*/ 92 h 109"/>
                  <a:gd name="T60" fmla="*/ 26 w 111"/>
                  <a:gd name="T61" fmla="*/ 96 h 109"/>
                  <a:gd name="T62" fmla="*/ 15 w 111"/>
                  <a:gd name="T63" fmla="*/ 106 h 109"/>
                  <a:gd name="T64" fmla="*/ 11 w 111"/>
                  <a:gd name="T65" fmla="*/ 109 h 109"/>
                  <a:gd name="T66" fmla="*/ 6 w 111"/>
                  <a:gd name="T67" fmla="*/ 103 h 109"/>
                  <a:gd name="T68" fmla="*/ 6 w 111"/>
                  <a:gd name="T69" fmla="*/ 100 h 109"/>
                  <a:gd name="T70" fmla="*/ 14 w 111"/>
                  <a:gd name="T71" fmla="*/ 92 h 109"/>
                  <a:gd name="T72" fmla="*/ 14 w 111"/>
                  <a:gd name="T73" fmla="*/ 87 h 109"/>
                  <a:gd name="T74" fmla="*/ 10 w 111"/>
                  <a:gd name="T75" fmla="*/ 81 h 109"/>
                  <a:gd name="T76" fmla="*/ 0 w 111"/>
                  <a:gd name="T77"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1" h="109">
                    <a:moveTo>
                      <a:pt x="0" y="22"/>
                    </a:moveTo>
                    <a:lnTo>
                      <a:pt x="34" y="15"/>
                    </a:lnTo>
                    <a:lnTo>
                      <a:pt x="40" y="15"/>
                    </a:lnTo>
                    <a:lnTo>
                      <a:pt x="49" y="11"/>
                    </a:lnTo>
                    <a:lnTo>
                      <a:pt x="53" y="11"/>
                    </a:lnTo>
                    <a:lnTo>
                      <a:pt x="59" y="8"/>
                    </a:lnTo>
                    <a:lnTo>
                      <a:pt x="88" y="1"/>
                    </a:lnTo>
                    <a:lnTo>
                      <a:pt x="95" y="0"/>
                    </a:lnTo>
                    <a:lnTo>
                      <a:pt x="99" y="0"/>
                    </a:lnTo>
                    <a:lnTo>
                      <a:pt x="110" y="42"/>
                    </a:lnTo>
                    <a:lnTo>
                      <a:pt x="111" y="47"/>
                    </a:lnTo>
                    <a:lnTo>
                      <a:pt x="110" y="52"/>
                    </a:lnTo>
                    <a:lnTo>
                      <a:pt x="110" y="53"/>
                    </a:lnTo>
                    <a:lnTo>
                      <a:pt x="111" y="56"/>
                    </a:lnTo>
                    <a:lnTo>
                      <a:pt x="109" y="54"/>
                    </a:lnTo>
                    <a:lnTo>
                      <a:pt x="98" y="58"/>
                    </a:lnTo>
                    <a:lnTo>
                      <a:pt x="87" y="65"/>
                    </a:lnTo>
                    <a:lnTo>
                      <a:pt x="82" y="64"/>
                    </a:lnTo>
                    <a:lnTo>
                      <a:pt x="82" y="62"/>
                    </a:lnTo>
                    <a:lnTo>
                      <a:pt x="79" y="61"/>
                    </a:lnTo>
                    <a:lnTo>
                      <a:pt x="80" y="65"/>
                    </a:lnTo>
                    <a:lnTo>
                      <a:pt x="80" y="68"/>
                    </a:lnTo>
                    <a:lnTo>
                      <a:pt x="65" y="72"/>
                    </a:lnTo>
                    <a:lnTo>
                      <a:pt x="63" y="75"/>
                    </a:lnTo>
                    <a:lnTo>
                      <a:pt x="57" y="75"/>
                    </a:lnTo>
                    <a:lnTo>
                      <a:pt x="52" y="77"/>
                    </a:lnTo>
                    <a:lnTo>
                      <a:pt x="46" y="79"/>
                    </a:lnTo>
                    <a:lnTo>
                      <a:pt x="38" y="90"/>
                    </a:lnTo>
                    <a:lnTo>
                      <a:pt x="36" y="87"/>
                    </a:lnTo>
                    <a:lnTo>
                      <a:pt x="31" y="92"/>
                    </a:lnTo>
                    <a:lnTo>
                      <a:pt x="26" y="96"/>
                    </a:lnTo>
                    <a:lnTo>
                      <a:pt x="15" y="106"/>
                    </a:lnTo>
                    <a:lnTo>
                      <a:pt x="11" y="109"/>
                    </a:lnTo>
                    <a:lnTo>
                      <a:pt x="6" y="103"/>
                    </a:lnTo>
                    <a:lnTo>
                      <a:pt x="6" y="100"/>
                    </a:lnTo>
                    <a:lnTo>
                      <a:pt x="14" y="92"/>
                    </a:lnTo>
                    <a:lnTo>
                      <a:pt x="14" y="87"/>
                    </a:lnTo>
                    <a:lnTo>
                      <a:pt x="10" y="81"/>
                    </a:lnTo>
                    <a:lnTo>
                      <a:pt x="0" y="22"/>
                    </a:lnTo>
                  </a:path>
                </a:pathLst>
              </a:custGeom>
              <a:grpFill/>
              <a:ln w="4763">
                <a:solidFill>
                  <a:srgbClr val="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48" name="Rectangle 247"/>
              <p:cNvSpPr>
                <a:spLocks noChangeAspect="1" noChangeArrowheads="1"/>
              </p:cNvSpPr>
              <p:nvPr/>
            </p:nvSpPr>
            <p:spPr bwMode="auto">
              <a:xfrm>
                <a:off x="152400" y="152400"/>
                <a:ext cx="246380" cy="246380"/>
              </a:xfrm>
              <a:prstGeom prst="rect">
                <a:avLst/>
              </a:prstGeom>
              <a:grp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CT</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23" name="Group 222"/>
            <p:cNvGrpSpPr/>
            <p:nvPr/>
          </p:nvGrpSpPr>
          <p:grpSpPr>
            <a:xfrm>
              <a:off x="5695950" y="1647825"/>
              <a:ext cx="689747" cy="481808"/>
              <a:chOff x="0" y="0"/>
              <a:chExt cx="716280" cy="500380"/>
            </a:xfrm>
            <a:solidFill>
              <a:srgbClr val="6699FF"/>
            </a:solidFill>
          </p:grpSpPr>
          <p:sp>
            <p:nvSpPr>
              <p:cNvPr id="245" name="Freeform 244"/>
              <p:cNvSpPr>
                <a:spLocks noEditPoints="1"/>
              </p:cNvSpPr>
              <p:nvPr/>
            </p:nvSpPr>
            <p:spPr bwMode="auto">
              <a:xfrm>
                <a:off x="0" y="0"/>
                <a:ext cx="484434" cy="270322"/>
              </a:xfrm>
              <a:custGeom>
                <a:avLst/>
                <a:gdLst>
                  <a:gd name="T0" fmla="*/ 292 w 295"/>
                  <a:gd name="T1" fmla="*/ 92 h 142"/>
                  <a:gd name="T2" fmla="*/ 227 w 295"/>
                  <a:gd name="T3" fmla="*/ 0 h 142"/>
                  <a:gd name="T4" fmla="*/ 11 w 295"/>
                  <a:gd name="T5" fmla="*/ 83 h 142"/>
                  <a:gd name="T6" fmla="*/ 26 w 295"/>
                  <a:gd name="T7" fmla="*/ 62 h 142"/>
                  <a:gd name="T8" fmla="*/ 44 w 295"/>
                  <a:gd name="T9" fmla="*/ 45 h 142"/>
                  <a:gd name="T10" fmla="*/ 64 w 295"/>
                  <a:gd name="T11" fmla="*/ 50 h 142"/>
                  <a:gd name="T12" fmla="*/ 77 w 295"/>
                  <a:gd name="T13" fmla="*/ 34 h 142"/>
                  <a:gd name="T14" fmla="*/ 103 w 295"/>
                  <a:gd name="T15" fmla="*/ 36 h 142"/>
                  <a:gd name="T16" fmla="*/ 107 w 295"/>
                  <a:gd name="T17" fmla="*/ 49 h 142"/>
                  <a:gd name="T18" fmla="*/ 129 w 295"/>
                  <a:gd name="T19" fmla="*/ 59 h 142"/>
                  <a:gd name="T20" fmla="*/ 144 w 295"/>
                  <a:gd name="T21" fmla="*/ 73 h 142"/>
                  <a:gd name="T22" fmla="*/ 164 w 295"/>
                  <a:gd name="T23" fmla="*/ 76 h 142"/>
                  <a:gd name="T24" fmla="*/ 167 w 295"/>
                  <a:gd name="T25" fmla="*/ 96 h 142"/>
                  <a:gd name="T26" fmla="*/ 159 w 295"/>
                  <a:gd name="T27" fmla="*/ 112 h 142"/>
                  <a:gd name="T28" fmla="*/ 167 w 295"/>
                  <a:gd name="T29" fmla="*/ 122 h 142"/>
                  <a:gd name="T30" fmla="*/ 179 w 295"/>
                  <a:gd name="T31" fmla="*/ 127 h 142"/>
                  <a:gd name="T32" fmla="*/ 187 w 295"/>
                  <a:gd name="T33" fmla="*/ 127 h 142"/>
                  <a:gd name="T34" fmla="*/ 208 w 295"/>
                  <a:gd name="T35" fmla="*/ 135 h 142"/>
                  <a:gd name="T36" fmla="*/ 221 w 295"/>
                  <a:gd name="T37" fmla="*/ 135 h 142"/>
                  <a:gd name="T38" fmla="*/ 197 w 295"/>
                  <a:gd name="T39" fmla="*/ 114 h 142"/>
                  <a:gd name="T40" fmla="*/ 191 w 295"/>
                  <a:gd name="T41" fmla="*/ 100 h 142"/>
                  <a:gd name="T42" fmla="*/ 210 w 295"/>
                  <a:gd name="T43" fmla="*/ 120 h 142"/>
                  <a:gd name="T44" fmla="*/ 197 w 295"/>
                  <a:gd name="T45" fmla="*/ 88 h 142"/>
                  <a:gd name="T46" fmla="*/ 193 w 295"/>
                  <a:gd name="T47" fmla="*/ 65 h 142"/>
                  <a:gd name="T48" fmla="*/ 197 w 295"/>
                  <a:gd name="T49" fmla="*/ 62 h 142"/>
                  <a:gd name="T50" fmla="*/ 191 w 295"/>
                  <a:gd name="T51" fmla="*/ 49 h 142"/>
                  <a:gd name="T52" fmla="*/ 197 w 295"/>
                  <a:gd name="T53" fmla="*/ 38 h 142"/>
                  <a:gd name="T54" fmla="*/ 202 w 295"/>
                  <a:gd name="T55" fmla="*/ 30 h 142"/>
                  <a:gd name="T56" fmla="*/ 214 w 295"/>
                  <a:gd name="T57" fmla="*/ 26 h 142"/>
                  <a:gd name="T58" fmla="*/ 219 w 295"/>
                  <a:gd name="T59" fmla="*/ 13 h 142"/>
                  <a:gd name="T60" fmla="*/ 217 w 295"/>
                  <a:gd name="T61" fmla="*/ 27 h 142"/>
                  <a:gd name="T62" fmla="*/ 210 w 295"/>
                  <a:gd name="T63" fmla="*/ 36 h 142"/>
                  <a:gd name="T64" fmla="*/ 214 w 295"/>
                  <a:gd name="T65" fmla="*/ 53 h 142"/>
                  <a:gd name="T66" fmla="*/ 206 w 295"/>
                  <a:gd name="T67" fmla="*/ 66 h 142"/>
                  <a:gd name="T68" fmla="*/ 213 w 295"/>
                  <a:gd name="T69" fmla="*/ 66 h 142"/>
                  <a:gd name="T70" fmla="*/ 220 w 295"/>
                  <a:gd name="T71" fmla="*/ 81 h 142"/>
                  <a:gd name="T72" fmla="*/ 212 w 295"/>
                  <a:gd name="T73" fmla="*/ 91 h 142"/>
                  <a:gd name="T74" fmla="*/ 223 w 295"/>
                  <a:gd name="T75" fmla="*/ 91 h 142"/>
                  <a:gd name="T76" fmla="*/ 219 w 295"/>
                  <a:gd name="T77" fmla="*/ 95 h 142"/>
                  <a:gd name="T78" fmla="*/ 220 w 295"/>
                  <a:gd name="T79" fmla="*/ 112 h 142"/>
                  <a:gd name="T80" fmla="*/ 233 w 295"/>
                  <a:gd name="T81" fmla="*/ 119 h 142"/>
                  <a:gd name="T82" fmla="*/ 239 w 295"/>
                  <a:gd name="T83" fmla="*/ 116 h 142"/>
                  <a:gd name="T84" fmla="*/ 248 w 295"/>
                  <a:gd name="T85" fmla="*/ 119 h 142"/>
                  <a:gd name="T86" fmla="*/ 252 w 295"/>
                  <a:gd name="T87" fmla="*/ 130 h 142"/>
                  <a:gd name="T88" fmla="*/ 252 w 295"/>
                  <a:gd name="T89" fmla="*/ 142 h 142"/>
                  <a:gd name="T90" fmla="*/ 282 w 295"/>
                  <a:gd name="T91" fmla="*/ 130 h 142"/>
                  <a:gd name="T92" fmla="*/ 292 w 295"/>
                  <a:gd name="T93" fmla="*/ 111 h 142"/>
                  <a:gd name="T94" fmla="*/ 292 w 295"/>
                  <a:gd name="T95" fmla="*/ 12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5" h="142">
                    <a:moveTo>
                      <a:pt x="295" y="100"/>
                    </a:moveTo>
                    <a:lnTo>
                      <a:pt x="289" y="96"/>
                    </a:lnTo>
                    <a:lnTo>
                      <a:pt x="292" y="93"/>
                    </a:lnTo>
                    <a:lnTo>
                      <a:pt x="292" y="92"/>
                    </a:lnTo>
                    <a:lnTo>
                      <a:pt x="255" y="100"/>
                    </a:lnTo>
                    <a:lnTo>
                      <a:pt x="252" y="95"/>
                    </a:lnTo>
                    <a:lnTo>
                      <a:pt x="243" y="58"/>
                    </a:lnTo>
                    <a:lnTo>
                      <a:pt x="227" y="0"/>
                    </a:lnTo>
                    <a:lnTo>
                      <a:pt x="106" y="26"/>
                    </a:lnTo>
                    <a:lnTo>
                      <a:pt x="0" y="45"/>
                    </a:lnTo>
                    <a:lnTo>
                      <a:pt x="7" y="88"/>
                    </a:lnTo>
                    <a:lnTo>
                      <a:pt x="11" y="83"/>
                    </a:lnTo>
                    <a:lnTo>
                      <a:pt x="16" y="77"/>
                    </a:lnTo>
                    <a:lnTo>
                      <a:pt x="19" y="73"/>
                    </a:lnTo>
                    <a:lnTo>
                      <a:pt x="25" y="66"/>
                    </a:lnTo>
                    <a:lnTo>
                      <a:pt x="26" y="62"/>
                    </a:lnTo>
                    <a:lnTo>
                      <a:pt x="31" y="59"/>
                    </a:lnTo>
                    <a:lnTo>
                      <a:pt x="37" y="61"/>
                    </a:lnTo>
                    <a:lnTo>
                      <a:pt x="44" y="50"/>
                    </a:lnTo>
                    <a:lnTo>
                      <a:pt x="44" y="45"/>
                    </a:lnTo>
                    <a:lnTo>
                      <a:pt x="45" y="45"/>
                    </a:lnTo>
                    <a:lnTo>
                      <a:pt x="50" y="50"/>
                    </a:lnTo>
                    <a:lnTo>
                      <a:pt x="56" y="51"/>
                    </a:lnTo>
                    <a:lnTo>
                      <a:pt x="64" y="50"/>
                    </a:lnTo>
                    <a:lnTo>
                      <a:pt x="65" y="45"/>
                    </a:lnTo>
                    <a:lnTo>
                      <a:pt x="69" y="39"/>
                    </a:lnTo>
                    <a:lnTo>
                      <a:pt x="75" y="39"/>
                    </a:lnTo>
                    <a:lnTo>
                      <a:pt x="77" y="34"/>
                    </a:lnTo>
                    <a:lnTo>
                      <a:pt x="82" y="31"/>
                    </a:lnTo>
                    <a:lnTo>
                      <a:pt x="87" y="34"/>
                    </a:lnTo>
                    <a:lnTo>
                      <a:pt x="92" y="36"/>
                    </a:lnTo>
                    <a:lnTo>
                      <a:pt x="103" y="36"/>
                    </a:lnTo>
                    <a:lnTo>
                      <a:pt x="103" y="36"/>
                    </a:lnTo>
                    <a:lnTo>
                      <a:pt x="102" y="42"/>
                    </a:lnTo>
                    <a:lnTo>
                      <a:pt x="107" y="43"/>
                    </a:lnTo>
                    <a:lnTo>
                      <a:pt x="107" y="49"/>
                    </a:lnTo>
                    <a:lnTo>
                      <a:pt x="111" y="53"/>
                    </a:lnTo>
                    <a:lnTo>
                      <a:pt x="113" y="57"/>
                    </a:lnTo>
                    <a:lnTo>
                      <a:pt x="124" y="57"/>
                    </a:lnTo>
                    <a:lnTo>
                      <a:pt x="129" y="59"/>
                    </a:lnTo>
                    <a:lnTo>
                      <a:pt x="132" y="65"/>
                    </a:lnTo>
                    <a:lnTo>
                      <a:pt x="130" y="70"/>
                    </a:lnTo>
                    <a:lnTo>
                      <a:pt x="136" y="73"/>
                    </a:lnTo>
                    <a:lnTo>
                      <a:pt x="144" y="73"/>
                    </a:lnTo>
                    <a:lnTo>
                      <a:pt x="149" y="76"/>
                    </a:lnTo>
                    <a:lnTo>
                      <a:pt x="153" y="78"/>
                    </a:lnTo>
                    <a:lnTo>
                      <a:pt x="158" y="80"/>
                    </a:lnTo>
                    <a:lnTo>
                      <a:pt x="164" y="76"/>
                    </a:lnTo>
                    <a:lnTo>
                      <a:pt x="170" y="80"/>
                    </a:lnTo>
                    <a:lnTo>
                      <a:pt x="170" y="84"/>
                    </a:lnTo>
                    <a:lnTo>
                      <a:pt x="167" y="89"/>
                    </a:lnTo>
                    <a:lnTo>
                      <a:pt x="167" y="96"/>
                    </a:lnTo>
                    <a:lnTo>
                      <a:pt x="163" y="100"/>
                    </a:lnTo>
                    <a:lnTo>
                      <a:pt x="163" y="106"/>
                    </a:lnTo>
                    <a:lnTo>
                      <a:pt x="160" y="111"/>
                    </a:lnTo>
                    <a:lnTo>
                      <a:pt x="159" y="112"/>
                    </a:lnTo>
                    <a:lnTo>
                      <a:pt x="158" y="116"/>
                    </a:lnTo>
                    <a:lnTo>
                      <a:pt x="158" y="122"/>
                    </a:lnTo>
                    <a:lnTo>
                      <a:pt x="163" y="127"/>
                    </a:lnTo>
                    <a:lnTo>
                      <a:pt x="167" y="122"/>
                    </a:lnTo>
                    <a:lnTo>
                      <a:pt x="167" y="118"/>
                    </a:lnTo>
                    <a:lnTo>
                      <a:pt x="172" y="116"/>
                    </a:lnTo>
                    <a:lnTo>
                      <a:pt x="175" y="122"/>
                    </a:lnTo>
                    <a:lnTo>
                      <a:pt x="179" y="127"/>
                    </a:lnTo>
                    <a:lnTo>
                      <a:pt x="185" y="130"/>
                    </a:lnTo>
                    <a:lnTo>
                      <a:pt x="185" y="126"/>
                    </a:lnTo>
                    <a:lnTo>
                      <a:pt x="186" y="122"/>
                    </a:lnTo>
                    <a:lnTo>
                      <a:pt x="187" y="127"/>
                    </a:lnTo>
                    <a:lnTo>
                      <a:pt x="193" y="133"/>
                    </a:lnTo>
                    <a:lnTo>
                      <a:pt x="198" y="130"/>
                    </a:lnTo>
                    <a:lnTo>
                      <a:pt x="204" y="131"/>
                    </a:lnTo>
                    <a:lnTo>
                      <a:pt x="208" y="135"/>
                    </a:lnTo>
                    <a:lnTo>
                      <a:pt x="209" y="135"/>
                    </a:lnTo>
                    <a:lnTo>
                      <a:pt x="214" y="135"/>
                    </a:lnTo>
                    <a:lnTo>
                      <a:pt x="220" y="139"/>
                    </a:lnTo>
                    <a:lnTo>
                      <a:pt x="221" y="135"/>
                    </a:lnTo>
                    <a:lnTo>
                      <a:pt x="214" y="125"/>
                    </a:lnTo>
                    <a:lnTo>
                      <a:pt x="210" y="123"/>
                    </a:lnTo>
                    <a:lnTo>
                      <a:pt x="205" y="118"/>
                    </a:lnTo>
                    <a:lnTo>
                      <a:pt x="197" y="114"/>
                    </a:lnTo>
                    <a:lnTo>
                      <a:pt x="193" y="110"/>
                    </a:lnTo>
                    <a:lnTo>
                      <a:pt x="190" y="99"/>
                    </a:lnTo>
                    <a:lnTo>
                      <a:pt x="190" y="96"/>
                    </a:lnTo>
                    <a:lnTo>
                      <a:pt x="191" y="100"/>
                    </a:lnTo>
                    <a:lnTo>
                      <a:pt x="197" y="111"/>
                    </a:lnTo>
                    <a:lnTo>
                      <a:pt x="202" y="115"/>
                    </a:lnTo>
                    <a:lnTo>
                      <a:pt x="208" y="116"/>
                    </a:lnTo>
                    <a:lnTo>
                      <a:pt x="210" y="120"/>
                    </a:lnTo>
                    <a:lnTo>
                      <a:pt x="213" y="115"/>
                    </a:lnTo>
                    <a:lnTo>
                      <a:pt x="202" y="104"/>
                    </a:lnTo>
                    <a:lnTo>
                      <a:pt x="200" y="93"/>
                    </a:lnTo>
                    <a:lnTo>
                      <a:pt x="197" y="88"/>
                    </a:lnTo>
                    <a:lnTo>
                      <a:pt x="198" y="83"/>
                    </a:lnTo>
                    <a:lnTo>
                      <a:pt x="197" y="78"/>
                    </a:lnTo>
                    <a:lnTo>
                      <a:pt x="197" y="69"/>
                    </a:lnTo>
                    <a:lnTo>
                      <a:pt x="193" y="65"/>
                    </a:lnTo>
                    <a:lnTo>
                      <a:pt x="194" y="65"/>
                    </a:lnTo>
                    <a:lnTo>
                      <a:pt x="200" y="65"/>
                    </a:lnTo>
                    <a:lnTo>
                      <a:pt x="201" y="65"/>
                    </a:lnTo>
                    <a:lnTo>
                      <a:pt x="197" y="62"/>
                    </a:lnTo>
                    <a:lnTo>
                      <a:pt x="197" y="57"/>
                    </a:lnTo>
                    <a:lnTo>
                      <a:pt x="185" y="49"/>
                    </a:lnTo>
                    <a:lnTo>
                      <a:pt x="190" y="47"/>
                    </a:lnTo>
                    <a:lnTo>
                      <a:pt x="191" y="49"/>
                    </a:lnTo>
                    <a:lnTo>
                      <a:pt x="197" y="49"/>
                    </a:lnTo>
                    <a:lnTo>
                      <a:pt x="191" y="43"/>
                    </a:lnTo>
                    <a:lnTo>
                      <a:pt x="197" y="45"/>
                    </a:lnTo>
                    <a:lnTo>
                      <a:pt x="197" y="38"/>
                    </a:lnTo>
                    <a:lnTo>
                      <a:pt x="197" y="35"/>
                    </a:lnTo>
                    <a:lnTo>
                      <a:pt x="198" y="32"/>
                    </a:lnTo>
                    <a:lnTo>
                      <a:pt x="202" y="38"/>
                    </a:lnTo>
                    <a:lnTo>
                      <a:pt x="202" y="30"/>
                    </a:lnTo>
                    <a:lnTo>
                      <a:pt x="205" y="27"/>
                    </a:lnTo>
                    <a:lnTo>
                      <a:pt x="205" y="31"/>
                    </a:lnTo>
                    <a:lnTo>
                      <a:pt x="210" y="30"/>
                    </a:lnTo>
                    <a:lnTo>
                      <a:pt x="214" y="26"/>
                    </a:lnTo>
                    <a:lnTo>
                      <a:pt x="210" y="19"/>
                    </a:lnTo>
                    <a:lnTo>
                      <a:pt x="210" y="16"/>
                    </a:lnTo>
                    <a:lnTo>
                      <a:pt x="216" y="15"/>
                    </a:lnTo>
                    <a:lnTo>
                      <a:pt x="219" y="13"/>
                    </a:lnTo>
                    <a:lnTo>
                      <a:pt x="219" y="19"/>
                    </a:lnTo>
                    <a:lnTo>
                      <a:pt x="223" y="15"/>
                    </a:lnTo>
                    <a:lnTo>
                      <a:pt x="224" y="17"/>
                    </a:lnTo>
                    <a:lnTo>
                      <a:pt x="217" y="27"/>
                    </a:lnTo>
                    <a:lnTo>
                      <a:pt x="224" y="28"/>
                    </a:lnTo>
                    <a:lnTo>
                      <a:pt x="220" y="31"/>
                    </a:lnTo>
                    <a:lnTo>
                      <a:pt x="214" y="31"/>
                    </a:lnTo>
                    <a:lnTo>
                      <a:pt x="210" y="36"/>
                    </a:lnTo>
                    <a:lnTo>
                      <a:pt x="208" y="53"/>
                    </a:lnTo>
                    <a:lnTo>
                      <a:pt x="210" y="58"/>
                    </a:lnTo>
                    <a:lnTo>
                      <a:pt x="213" y="53"/>
                    </a:lnTo>
                    <a:lnTo>
                      <a:pt x="214" y="53"/>
                    </a:lnTo>
                    <a:lnTo>
                      <a:pt x="214" y="58"/>
                    </a:lnTo>
                    <a:lnTo>
                      <a:pt x="216" y="61"/>
                    </a:lnTo>
                    <a:lnTo>
                      <a:pt x="210" y="65"/>
                    </a:lnTo>
                    <a:lnTo>
                      <a:pt x="206" y="66"/>
                    </a:lnTo>
                    <a:lnTo>
                      <a:pt x="206" y="77"/>
                    </a:lnTo>
                    <a:lnTo>
                      <a:pt x="206" y="72"/>
                    </a:lnTo>
                    <a:lnTo>
                      <a:pt x="212" y="69"/>
                    </a:lnTo>
                    <a:lnTo>
                      <a:pt x="213" y="66"/>
                    </a:lnTo>
                    <a:lnTo>
                      <a:pt x="217" y="72"/>
                    </a:lnTo>
                    <a:lnTo>
                      <a:pt x="221" y="72"/>
                    </a:lnTo>
                    <a:lnTo>
                      <a:pt x="219" y="77"/>
                    </a:lnTo>
                    <a:lnTo>
                      <a:pt x="220" y="81"/>
                    </a:lnTo>
                    <a:lnTo>
                      <a:pt x="216" y="77"/>
                    </a:lnTo>
                    <a:lnTo>
                      <a:pt x="210" y="80"/>
                    </a:lnTo>
                    <a:lnTo>
                      <a:pt x="209" y="85"/>
                    </a:lnTo>
                    <a:lnTo>
                      <a:pt x="212" y="91"/>
                    </a:lnTo>
                    <a:lnTo>
                      <a:pt x="213" y="84"/>
                    </a:lnTo>
                    <a:lnTo>
                      <a:pt x="219" y="84"/>
                    </a:lnTo>
                    <a:lnTo>
                      <a:pt x="221" y="85"/>
                    </a:lnTo>
                    <a:lnTo>
                      <a:pt x="223" y="91"/>
                    </a:lnTo>
                    <a:lnTo>
                      <a:pt x="229" y="92"/>
                    </a:lnTo>
                    <a:lnTo>
                      <a:pt x="235" y="91"/>
                    </a:lnTo>
                    <a:lnTo>
                      <a:pt x="231" y="95"/>
                    </a:lnTo>
                    <a:lnTo>
                      <a:pt x="219" y="95"/>
                    </a:lnTo>
                    <a:lnTo>
                      <a:pt x="217" y="100"/>
                    </a:lnTo>
                    <a:lnTo>
                      <a:pt x="223" y="96"/>
                    </a:lnTo>
                    <a:lnTo>
                      <a:pt x="220" y="107"/>
                    </a:lnTo>
                    <a:lnTo>
                      <a:pt x="220" y="112"/>
                    </a:lnTo>
                    <a:lnTo>
                      <a:pt x="224" y="118"/>
                    </a:lnTo>
                    <a:lnTo>
                      <a:pt x="223" y="112"/>
                    </a:lnTo>
                    <a:lnTo>
                      <a:pt x="228" y="115"/>
                    </a:lnTo>
                    <a:lnTo>
                      <a:pt x="233" y="119"/>
                    </a:lnTo>
                    <a:lnTo>
                      <a:pt x="238" y="122"/>
                    </a:lnTo>
                    <a:lnTo>
                      <a:pt x="236" y="116"/>
                    </a:lnTo>
                    <a:lnTo>
                      <a:pt x="239" y="111"/>
                    </a:lnTo>
                    <a:lnTo>
                      <a:pt x="239" y="116"/>
                    </a:lnTo>
                    <a:lnTo>
                      <a:pt x="240" y="118"/>
                    </a:lnTo>
                    <a:lnTo>
                      <a:pt x="246" y="108"/>
                    </a:lnTo>
                    <a:lnTo>
                      <a:pt x="246" y="118"/>
                    </a:lnTo>
                    <a:lnTo>
                      <a:pt x="248" y="119"/>
                    </a:lnTo>
                    <a:lnTo>
                      <a:pt x="244" y="125"/>
                    </a:lnTo>
                    <a:lnTo>
                      <a:pt x="246" y="130"/>
                    </a:lnTo>
                    <a:lnTo>
                      <a:pt x="250" y="127"/>
                    </a:lnTo>
                    <a:lnTo>
                      <a:pt x="252" y="130"/>
                    </a:lnTo>
                    <a:lnTo>
                      <a:pt x="258" y="129"/>
                    </a:lnTo>
                    <a:lnTo>
                      <a:pt x="255" y="134"/>
                    </a:lnTo>
                    <a:lnTo>
                      <a:pt x="252" y="139"/>
                    </a:lnTo>
                    <a:lnTo>
                      <a:pt x="252" y="142"/>
                    </a:lnTo>
                    <a:lnTo>
                      <a:pt x="262" y="139"/>
                    </a:lnTo>
                    <a:lnTo>
                      <a:pt x="266" y="139"/>
                    </a:lnTo>
                    <a:lnTo>
                      <a:pt x="271" y="134"/>
                    </a:lnTo>
                    <a:lnTo>
                      <a:pt x="282" y="130"/>
                    </a:lnTo>
                    <a:lnTo>
                      <a:pt x="282" y="125"/>
                    </a:lnTo>
                    <a:lnTo>
                      <a:pt x="286" y="120"/>
                    </a:lnTo>
                    <a:lnTo>
                      <a:pt x="289" y="110"/>
                    </a:lnTo>
                    <a:lnTo>
                      <a:pt x="292" y="111"/>
                    </a:lnTo>
                    <a:lnTo>
                      <a:pt x="295" y="100"/>
                    </a:lnTo>
                    <a:close/>
                    <a:moveTo>
                      <a:pt x="293" y="111"/>
                    </a:moveTo>
                    <a:lnTo>
                      <a:pt x="290" y="127"/>
                    </a:lnTo>
                    <a:lnTo>
                      <a:pt x="292" y="127"/>
                    </a:lnTo>
                    <a:lnTo>
                      <a:pt x="293" y="122"/>
                    </a:lnTo>
                    <a:lnTo>
                      <a:pt x="295" y="106"/>
                    </a:lnTo>
                    <a:lnTo>
                      <a:pt x="293" y="111"/>
                    </a:lnTo>
                    <a:close/>
                  </a:path>
                </a:pathLst>
              </a:custGeom>
              <a:grp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46" name="Rectangle 245"/>
              <p:cNvSpPr>
                <a:spLocks noChangeAspect="1" noChangeArrowheads="1"/>
              </p:cNvSpPr>
              <p:nvPr/>
            </p:nvSpPr>
            <p:spPr bwMode="auto">
              <a:xfrm>
                <a:off x="469900" y="254000"/>
                <a:ext cx="246380" cy="246380"/>
              </a:xfrm>
              <a:prstGeom prst="rect">
                <a:avLst/>
              </a:prstGeom>
              <a:grp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MD</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24" name="Group 223"/>
            <p:cNvGrpSpPr/>
            <p:nvPr/>
          </p:nvGrpSpPr>
          <p:grpSpPr>
            <a:xfrm>
              <a:off x="5800725" y="600075"/>
              <a:ext cx="500979" cy="530461"/>
              <a:chOff x="0" y="0"/>
              <a:chExt cx="520252" cy="550908"/>
            </a:xfrm>
          </p:grpSpPr>
          <p:sp>
            <p:nvSpPr>
              <p:cNvPr id="243" name="Freeform 242"/>
              <p:cNvSpPr>
                <a:spLocks/>
              </p:cNvSpPr>
              <p:nvPr/>
            </p:nvSpPr>
            <p:spPr bwMode="auto">
              <a:xfrm>
                <a:off x="342900" y="158750"/>
                <a:ext cx="177352" cy="392158"/>
              </a:xfrm>
              <a:custGeom>
                <a:avLst/>
                <a:gdLst>
                  <a:gd name="T0" fmla="*/ 0 w 108"/>
                  <a:gd name="T1" fmla="*/ 27 h 206"/>
                  <a:gd name="T2" fmla="*/ 19 w 108"/>
                  <a:gd name="T3" fmla="*/ 22 h 206"/>
                  <a:gd name="T4" fmla="*/ 103 w 108"/>
                  <a:gd name="T5" fmla="*/ 0 h 206"/>
                  <a:gd name="T6" fmla="*/ 101 w 108"/>
                  <a:gd name="T7" fmla="*/ 2 h 206"/>
                  <a:gd name="T8" fmla="*/ 104 w 108"/>
                  <a:gd name="T9" fmla="*/ 10 h 206"/>
                  <a:gd name="T10" fmla="*/ 101 w 108"/>
                  <a:gd name="T11" fmla="*/ 21 h 206"/>
                  <a:gd name="T12" fmla="*/ 103 w 108"/>
                  <a:gd name="T13" fmla="*/ 26 h 206"/>
                  <a:gd name="T14" fmla="*/ 107 w 108"/>
                  <a:gd name="T15" fmla="*/ 31 h 206"/>
                  <a:gd name="T16" fmla="*/ 108 w 108"/>
                  <a:gd name="T17" fmla="*/ 36 h 206"/>
                  <a:gd name="T18" fmla="*/ 108 w 108"/>
                  <a:gd name="T19" fmla="*/ 41 h 206"/>
                  <a:gd name="T20" fmla="*/ 104 w 108"/>
                  <a:gd name="T21" fmla="*/ 49 h 206"/>
                  <a:gd name="T22" fmla="*/ 95 w 108"/>
                  <a:gd name="T23" fmla="*/ 59 h 206"/>
                  <a:gd name="T24" fmla="*/ 93 w 108"/>
                  <a:gd name="T25" fmla="*/ 60 h 206"/>
                  <a:gd name="T26" fmla="*/ 88 w 108"/>
                  <a:gd name="T27" fmla="*/ 64 h 206"/>
                  <a:gd name="T28" fmla="*/ 88 w 108"/>
                  <a:gd name="T29" fmla="*/ 69 h 206"/>
                  <a:gd name="T30" fmla="*/ 92 w 108"/>
                  <a:gd name="T31" fmla="*/ 80 h 206"/>
                  <a:gd name="T32" fmla="*/ 89 w 108"/>
                  <a:gd name="T33" fmla="*/ 90 h 206"/>
                  <a:gd name="T34" fmla="*/ 91 w 108"/>
                  <a:gd name="T35" fmla="*/ 95 h 206"/>
                  <a:gd name="T36" fmla="*/ 88 w 108"/>
                  <a:gd name="T37" fmla="*/ 101 h 206"/>
                  <a:gd name="T38" fmla="*/ 89 w 108"/>
                  <a:gd name="T39" fmla="*/ 106 h 206"/>
                  <a:gd name="T40" fmla="*/ 88 w 108"/>
                  <a:gd name="T41" fmla="*/ 111 h 206"/>
                  <a:gd name="T42" fmla="*/ 84 w 108"/>
                  <a:gd name="T43" fmla="*/ 117 h 206"/>
                  <a:gd name="T44" fmla="*/ 85 w 108"/>
                  <a:gd name="T45" fmla="*/ 125 h 206"/>
                  <a:gd name="T46" fmla="*/ 82 w 108"/>
                  <a:gd name="T47" fmla="*/ 129 h 206"/>
                  <a:gd name="T48" fmla="*/ 88 w 108"/>
                  <a:gd name="T49" fmla="*/ 148 h 206"/>
                  <a:gd name="T50" fmla="*/ 88 w 108"/>
                  <a:gd name="T51" fmla="*/ 159 h 206"/>
                  <a:gd name="T52" fmla="*/ 91 w 108"/>
                  <a:gd name="T53" fmla="*/ 174 h 206"/>
                  <a:gd name="T54" fmla="*/ 88 w 108"/>
                  <a:gd name="T55" fmla="*/ 179 h 206"/>
                  <a:gd name="T56" fmla="*/ 88 w 108"/>
                  <a:gd name="T57" fmla="*/ 185 h 206"/>
                  <a:gd name="T58" fmla="*/ 91 w 108"/>
                  <a:gd name="T59" fmla="*/ 191 h 206"/>
                  <a:gd name="T60" fmla="*/ 96 w 108"/>
                  <a:gd name="T61" fmla="*/ 196 h 206"/>
                  <a:gd name="T62" fmla="*/ 50 w 108"/>
                  <a:gd name="T63" fmla="*/ 206 h 206"/>
                  <a:gd name="T64" fmla="*/ 47 w 108"/>
                  <a:gd name="T65" fmla="*/ 201 h 206"/>
                  <a:gd name="T66" fmla="*/ 47 w 108"/>
                  <a:gd name="T67" fmla="*/ 197 h 206"/>
                  <a:gd name="T68" fmla="*/ 35 w 108"/>
                  <a:gd name="T69" fmla="*/ 144 h 206"/>
                  <a:gd name="T70" fmla="*/ 27 w 108"/>
                  <a:gd name="T71" fmla="*/ 137 h 206"/>
                  <a:gd name="T72" fmla="*/ 26 w 108"/>
                  <a:gd name="T73" fmla="*/ 143 h 206"/>
                  <a:gd name="T74" fmla="*/ 23 w 108"/>
                  <a:gd name="T75" fmla="*/ 137 h 206"/>
                  <a:gd name="T76" fmla="*/ 23 w 108"/>
                  <a:gd name="T77" fmla="*/ 129 h 206"/>
                  <a:gd name="T78" fmla="*/ 20 w 108"/>
                  <a:gd name="T79" fmla="*/ 118 h 206"/>
                  <a:gd name="T80" fmla="*/ 17 w 108"/>
                  <a:gd name="T81" fmla="*/ 113 h 206"/>
                  <a:gd name="T82" fmla="*/ 13 w 108"/>
                  <a:gd name="T83" fmla="*/ 102 h 206"/>
                  <a:gd name="T84" fmla="*/ 13 w 108"/>
                  <a:gd name="T85" fmla="*/ 91 h 206"/>
                  <a:gd name="T86" fmla="*/ 16 w 108"/>
                  <a:gd name="T87" fmla="*/ 90 h 206"/>
                  <a:gd name="T88" fmla="*/ 15 w 108"/>
                  <a:gd name="T89" fmla="*/ 84 h 206"/>
                  <a:gd name="T90" fmla="*/ 13 w 108"/>
                  <a:gd name="T91" fmla="*/ 79 h 206"/>
                  <a:gd name="T92" fmla="*/ 13 w 108"/>
                  <a:gd name="T93" fmla="*/ 74 h 206"/>
                  <a:gd name="T94" fmla="*/ 12 w 108"/>
                  <a:gd name="T95" fmla="*/ 68 h 206"/>
                  <a:gd name="T96" fmla="*/ 7 w 108"/>
                  <a:gd name="T97" fmla="*/ 63 h 206"/>
                  <a:gd name="T98" fmla="*/ 5 w 108"/>
                  <a:gd name="T99" fmla="*/ 57 h 206"/>
                  <a:gd name="T100" fmla="*/ 5 w 108"/>
                  <a:gd name="T101" fmla="*/ 45 h 206"/>
                  <a:gd name="T102" fmla="*/ 1 w 108"/>
                  <a:gd name="T103" fmla="*/ 40 h 206"/>
                  <a:gd name="T104" fmla="*/ 1 w 108"/>
                  <a:gd name="T105" fmla="*/ 34 h 206"/>
                  <a:gd name="T106" fmla="*/ 0 w 108"/>
                  <a:gd name="T107" fmla="*/ 30 h 206"/>
                  <a:gd name="T108" fmla="*/ 0 w 108"/>
                  <a:gd name="T109" fmla="*/ 2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 h="206">
                    <a:moveTo>
                      <a:pt x="0" y="27"/>
                    </a:moveTo>
                    <a:lnTo>
                      <a:pt x="19" y="22"/>
                    </a:lnTo>
                    <a:lnTo>
                      <a:pt x="103" y="0"/>
                    </a:lnTo>
                    <a:lnTo>
                      <a:pt x="101" y="2"/>
                    </a:lnTo>
                    <a:lnTo>
                      <a:pt x="104" y="10"/>
                    </a:lnTo>
                    <a:lnTo>
                      <a:pt x="101" y="21"/>
                    </a:lnTo>
                    <a:lnTo>
                      <a:pt x="103" y="26"/>
                    </a:lnTo>
                    <a:lnTo>
                      <a:pt x="107" y="31"/>
                    </a:lnTo>
                    <a:lnTo>
                      <a:pt x="108" y="36"/>
                    </a:lnTo>
                    <a:lnTo>
                      <a:pt x="108" y="41"/>
                    </a:lnTo>
                    <a:lnTo>
                      <a:pt x="104" y="49"/>
                    </a:lnTo>
                    <a:lnTo>
                      <a:pt x="95" y="59"/>
                    </a:lnTo>
                    <a:lnTo>
                      <a:pt x="93" y="60"/>
                    </a:lnTo>
                    <a:lnTo>
                      <a:pt x="88" y="64"/>
                    </a:lnTo>
                    <a:lnTo>
                      <a:pt x="88" y="69"/>
                    </a:lnTo>
                    <a:lnTo>
                      <a:pt x="92" y="80"/>
                    </a:lnTo>
                    <a:lnTo>
                      <a:pt x="89" y="90"/>
                    </a:lnTo>
                    <a:lnTo>
                      <a:pt x="91" y="95"/>
                    </a:lnTo>
                    <a:lnTo>
                      <a:pt x="88" y="101"/>
                    </a:lnTo>
                    <a:lnTo>
                      <a:pt x="89" y="106"/>
                    </a:lnTo>
                    <a:lnTo>
                      <a:pt x="88" y="111"/>
                    </a:lnTo>
                    <a:lnTo>
                      <a:pt x="84" y="117"/>
                    </a:lnTo>
                    <a:lnTo>
                      <a:pt x="85" y="125"/>
                    </a:lnTo>
                    <a:lnTo>
                      <a:pt x="82" y="129"/>
                    </a:lnTo>
                    <a:lnTo>
                      <a:pt x="88" y="148"/>
                    </a:lnTo>
                    <a:lnTo>
                      <a:pt x="88" y="159"/>
                    </a:lnTo>
                    <a:lnTo>
                      <a:pt x="91" y="174"/>
                    </a:lnTo>
                    <a:lnTo>
                      <a:pt x="88" y="179"/>
                    </a:lnTo>
                    <a:lnTo>
                      <a:pt x="88" y="185"/>
                    </a:lnTo>
                    <a:lnTo>
                      <a:pt x="91" y="191"/>
                    </a:lnTo>
                    <a:lnTo>
                      <a:pt x="96" y="196"/>
                    </a:lnTo>
                    <a:lnTo>
                      <a:pt x="50" y="206"/>
                    </a:lnTo>
                    <a:lnTo>
                      <a:pt x="47" y="201"/>
                    </a:lnTo>
                    <a:lnTo>
                      <a:pt x="47" y="197"/>
                    </a:lnTo>
                    <a:lnTo>
                      <a:pt x="35" y="144"/>
                    </a:lnTo>
                    <a:lnTo>
                      <a:pt x="27" y="137"/>
                    </a:lnTo>
                    <a:lnTo>
                      <a:pt x="26" y="143"/>
                    </a:lnTo>
                    <a:lnTo>
                      <a:pt x="23" y="137"/>
                    </a:lnTo>
                    <a:lnTo>
                      <a:pt x="23" y="129"/>
                    </a:lnTo>
                    <a:lnTo>
                      <a:pt x="20" y="118"/>
                    </a:lnTo>
                    <a:lnTo>
                      <a:pt x="17" y="113"/>
                    </a:lnTo>
                    <a:lnTo>
                      <a:pt x="13" y="102"/>
                    </a:lnTo>
                    <a:lnTo>
                      <a:pt x="13" y="91"/>
                    </a:lnTo>
                    <a:lnTo>
                      <a:pt x="16" y="90"/>
                    </a:lnTo>
                    <a:lnTo>
                      <a:pt x="15" y="84"/>
                    </a:lnTo>
                    <a:lnTo>
                      <a:pt x="13" y="79"/>
                    </a:lnTo>
                    <a:lnTo>
                      <a:pt x="13" y="74"/>
                    </a:lnTo>
                    <a:lnTo>
                      <a:pt x="12" y="68"/>
                    </a:lnTo>
                    <a:lnTo>
                      <a:pt x="7" y="63"/>
                    </a:lnTo>
                    <a:lnTo>
                      <a:pt x="5" y="57"/>
                    </a:lnTo>
                    <a:lnTo>
                      <a:pt x="5" y="45"/>
                    </a:lnTo>
                    <a:lnTo>
                      <a:pt x="1" y="40"/>
                    </a:lnTo>
                    <a:lnTo>
                      <a:pt x="1" y="34"/>
                    </a:lnTo>
                    <a:lnTo>
                      <a:pt x="0" y="30"/>
                    </a:lnTo>
                    <a:lnTo>
                      <a:pt x="0" y="27"/>
                    </a:lnTo>
                  </a:path>
                </a:pathLst>
              </a:custGeom>
              <a:solidFill>
                <a:srgbClr val="8064A2">
                  <a:lumMod val="60000"/>
                  <a:lumOff val="40000"/>
                </a:srgbClr>
              </a:solidFill>
              <a:ln w="3175">
                <a:solidFill>
                  <a:sysClr val="window" lastClr="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44" name="Rectangle 243"/>
              <p:cNvSpPr>
                <a:spLocks noChangeAspect="1" noChangeArrowheads="1"/>
              </p:cNvSpPr>
              <p:nvPr/>
            </p:nvSpPr>
            <p:spPr bwMode="auto">
              <a:xfrm>
                <a:off x="0" y="0"/>
                <a:ext cx="246380" cy="246380"/>
              </a:xfrm>
              <a:prstGeom prst="rect">
                <a:avLst/>
              </a:prstGeom>
              <a:solidFill>
                <a:srgbClr val="8064A2">
                  <a:lumMod val="60000"/>
                  <a:lumOff val="4000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VT</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25" name="Group 224"/>
            <p:cNvGrpSpPr/>
            <p:nvPr/>
          </p:nvGrpSpPr>
          <p:grpSpPr>
            <a:xfrm>
              <a:off x="2686052" y="3381375"/>
              <a:ext cx="582794" cy="598471"/>
              <a:chOff x="0" y="0"/>
              <a:chExt cx="605211" cy="621538"/>
            </a:xfrm>
            <a:solidFill>
              <a:srgbClr val="FFCC66"/>
            </a:solidFill>
          </p:grpSpPr>
          <p:sp>
            <p:nvSpPr>
              <p:cNvPr id="234" name="Freeform 233"/>
              <p:cNvSpPr>
                <a:spLocks/>
              </p:cNvSpPr>
              <p:nvPr/>
            </p:nvSpPr>
            <p:spPr bwMode="auto">
              <a:xfrm>
                <a:off x="469900" y="279400"/>
                <a:ext cx="135311" cy="191971"/>
              </a:xfrm>
              <a:custGeom>
                <a:avLst/>
                <a:gdLst>
                  <a:gd name="T0" fmla="*/ 80 w 610"/>
                  <a:gd name="T1" fmla="*/ 89 h 695"/>
                  <a:gd name="T2" fmla="*/ 96 w 610"/>
                  <a:gd name="T3" fmla="*/ 104 h 695"/>
                  <a:gd name="T4" fmla="*/ 111 w 610"/>
                  <a:gd name="T5" fmla="*/ 133 h 695"/>
                  <a:gd name="T6" fmla="*/ 98 w 610"/>
                  <a:gd name="T7" fmla="*/ 153 h 695"/>
                  <a:gd name="T8" fmla="*/ 80 w 610"/>
                  <a:gd name="T9" fmla="*/ 177 h 695"/>
                  <a:gd name="T10" fmla="*/ 62 w 610"/>
                  <a:gd name="T11" fmla="*/ 213 h 695"/>
                  <a:gd name="T12" fmla="*/ 28 w 610"/>
                  <a:gd name="T13" fmla="*/ 232 h 695"/>
                  <a:gd name="T14" fmla="*/ 16 w 610"/>
                  <a:gd name="T15" fmla="*/ 248 h 695"/>
                  <a:gd name="T16" fmla="*/ 1 w 610"/>
                  <a:gd name="T17" fmla="*/ 278 h 695"/>
                  <a:gd name="T18" fmla="*/ 9 w 610"/>
                  <a:gd name="T19" fmla="*/ 299 h 695"/>
                  <a:gd name="T20" fmla="*/ 16 w 610"/>
                  <a:gd name="T21" fmla="*/ 313 h 695"/>
                  <a:gd name="T22" fmla="*/ 34 w 610"/>
                  <a:gd name="T23" fmla="*/ 335 h 695"/>
                  <a:gd name="T24" fmla="*/ 42 w 610"/>
                  <a:gd name="T25" fmla="*/ 356 h 695"/>
                  <a:gd name="T26" fmla="*/ 49 w 610"/>
                  <a:gd name="T27" fmla="*/ 385 h 695"/>
                  <a:gd name="T28" fmla="*/ 62 w 610"/>
                  <a:gd name="T29" fmla="*/ 411 h 695"/>
                  <a:gd name="T30" fmla="*/ 70 w 610"/>
                  <a:gd name="T31" fmla="*/ 451 h 695"/>
                  <a:gd name="T32" fmla="*/ 81 w 610"/>
                  <a:gd name="T33" fmla="*/ 512 h 695"/>
                  <a:gd name="T34" fmla="*/ 72 w 610"/>
                  <a:gd name="T35" fmla="*/ 559 h 695"/>
                  <a:gd name="T36" fmla="*/ 74 w 610"/>
                  <a:gd name="T37" fmla="*/ 606 h 695"/>
                  <a:gd name="T38" fmla="*/ 89 w 610"/>
                  <a:gd name="T39" fmla="*/ 633 h 695"/>
                  <a:gd name="T40" fmla="*/ 137 w 610"/>
                  <a:gd name="T41" fmla="*/ 653 h 695"/>
                  <a:gd name="T42" fmla="*/ 180 w 610"/>
                  <a:gd name="T43" fmla="*/ 689 h 695"/>
                  <a:gd name="T44" fmla="*/ 195 w 610"/>
                  <a:gd name="T45" fmla="*/ 689 h 695"/>
                  <a:gd name="T46" fmla="*/ 207 w 610"/>
                  <a:gd name="T47" fmla="*/ 671 h 695"/>
                  <a:gd name="T48" fmla="*/ 229 w 610"/>
                  <a:gd name="T49" fmla="*/ 649 h 695"/>
                  <a:gd name="T50" fmla="*/ 243 w 610"/>
                  <a:gd name="T51" fmla="*/ 611 h 695"/>
                  <a:gd name="T52" fmla="*/ 260 w 610"/>
                  <a:gd name="T53" fmla="*/ 592 h 695"/>
                  <a:gd name="T54" fmla="*/ 287 w 610"/>
                  <a:gd name="T55" fmla="*/ 573 h 695"/>
                  <a:gd name="T56" fmla="*/ 308 w 610"/>
                  <a:gd name="T57" fmla="*/ 559 h 695"/>
                  <a:gd name="T58" fmla="*/ 342 w 610"/>
                  <a:gd name="T59" fmla="*/ 542 h 695"/>
                  <a:gd name="T60" fmla="*/ 382 w 610"/>
                  <a:gd name="T61" fmla="*/ 510 h 695"/>
                  <a:gd name="T62" fmla="*/ 430 w 610"/>
                  <a:gd name="T63" fmla="*/ 515 h 695"/>
                  <a:gd name="T64" fmla="*/ 452 w 610"/>
                  <a:gd name="T65" fmla="*/ 506 h 695"/>
                  <a:gd name="T66" fmla="*/ 472 w 610"/>
                  <a:gd name="T67" fmla="*/ 484 h 695"/>
                  <a:gd name="T68" fmla="*/ 506 w 610"/>
                  <a:gd name="T69" fmla="*/ 477 h 695"/>
                  <a:gd name="T70" fmla="*/ 533 w 610"/>
                  <a:gd name="T71" fmla="*/ 461 h 695"/>
                  <a:gd name="T72" fmla="*/ 564 w 610"/>
                  <a:gd name="T73" fmla="*/ 435 h 695"/>
                  <a:gd name="T74" fmla="*/ 587 w 610"/>
                  <a:gd name="T75" fmla="*/ 411 h 695"/>
                  <a:gd name="T76" fmla="*/ 610 w 610"/>
                  <a:gd name="T77" fmla="*/ 386 h 695"/>
                  <a:gd name="T78" fmla="*/ 584 w 610"/>
                  <a:gd name="T79" fmla="*/ 371 h 695"/>
                  <a:gd name="T80" fmla="*/ 551 w 610"/>
                  <a:gd name="T81" fmla="*/ 356 h 695"/>
                  <a:gd name="T82" fmla="*/ 532 w 610"/>
                  <a:gd name="T83" fmla="*/ 331 h 695"/>
                  <a:gd name="T84" fmla="*/ 523 w 610"/>
                  <a:gd name="T85" fmla="*/ 291 h 695"/>
                  <a:gd name="T86" fmla="*/ 485 w 610"/>
                  <a:gd name="T87" fmla="*/ 271 h 695"/>
                  <a:gd name="T88" fmla="*/ 472 w 610"/>
                  <a:gd name="T89" fmla="*/ 251 h 695"/>
                  <a:gd name="T90" fmla="*/ 464 w 610"/>
                  <a:gd name="T91" fmla="*/ 210 h 695"/>
                  <a:gd name="T92" fmla="*/ 442 w 610"/>
                  <a:gd name="T93" fmla="*/ 180 h 695"/>
                  <a:gd name="T94" fmla="*/ 408 w 610"/>
                  <a:gd name="T95" fmla="*/ 158 h 695"/>
                  <a:gd name="T96" fmla="*/ 382 w 610"/>
                  <a:gd name="T97" fmla="*/ 131 h 695"/>
                  <a:gd name="T98" fmla="*/ 334 w 610"/>
                  <a:gd name="T99" fmla="*/ 112 h 695"/>
                  <a:gd name="T100" fmla="*/ 305 w 610"/>
                  <a:gd name="T101" fmla="*/ 101 h 695"/>
                  <a:gd name="T102" fmla="*/ 275 w 610"/>
                  <a:gd name="T103" fmla="*/ 87 h 695"/>
                  <a:gd name="T104" fmla="*/ 237 w 610"/>
                  <a:gd name="T105" fmla="*/ 77 h 695"/>
                  <a:gd name="T106" fmla="*/ 216 w 610"/>
                  <a:gd name="T107" fmla="*/ 77 h 695"/>
                  <a:gd name="T108" fmla="*/ 188 w 610"/>
                  <a:gd name="T109" fmla="*/ 53 h 695"/>
                  <a:gd name="T110" fmla="*/ 155 w 610"/>
                  <a:gd name="T111" fmla="*/ 30 h 695"/>
                  <a:gd name="T112" fmla="*/ 112 w 610"/>
                  <a:gd name="T113" fmla="*/ 5 h 695"/>
                  <a:gd name="T114" fmla="*/ 84 w 610"/>
                  <a:gd name="T115" fmla="*/ 12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10" h="695">
                    <a:moveTo>
                      <a:pt x="76" y="61"/>
                    </a:moveTo>
                    <a:lnTo>
                      <a:pt x="76" y="61"/>
                    </a:lnTo>
                    <a:lnTo>
                      <a:pt x="74" y="65"/>
                    </a:lnTo>
                    <a:lnTo>
                      <a:pt x="76" y="69"/>
                    </a:lnTo>
                    <a:lnTo>
                      <a:pt x="77" y="76"/>
                    </a:lnTo>
                    <a:lnTo>
                      <a:pt x="77" y="76"/>
                    </a:lnTo>
                    <a:lnTo>
                      <a:pt x="77" y="82"/>
                    </a:lnTo>
                    <a:lnTo>
                      <a:pt x="77" y="82"/>
                    </a:lnTo>
                    <a:lnTo>
                      <a:pt x="77" y="87"/>
                    </a:lnTo>
                    <a:lnTo>
                      <a:pt x="80" y="89"/>
                    </a:lnTo>
                    <a:lnTo>
                      <a:pt x="80" y="89"/>
                    </a:lnTo>
                    <a:lnTo>
                      <a:pt x="83" y="92"/>
                    </a:lnTo>
                    <a:lnTo>
                      <a:pt x="87" y="95"/>
                    </a:lnTo>
                    <a:lnTo>
                      <a:pt x="87" y="95"/>
                    </a:lnTo>
                    <a:lnTo>
                      <a:pt x="88" y="96"/>
                    </a:lnTo>
                    <a:lnTo>
                      <a:pt x="89" y="99"/>
                    </a:lnTo>
                    <a:lnTo>
                      <a:pt x="89" y="99"/>
                    </a:lnTo>
                    <a:lnTo>
                      <a:pt x="93" y="103"/>
                    </a:lnTo>
                    <a:lnTo>
                      <a:pt x="93" y="103"/>
                    </a:lnTo>
                    <a:lnTo>
                      <a:pt x="96" y="104"/>
                    </a:lnTo>
                    <a:lnTo>
                      <a:pt x="98" y="107"/>
                    </a:lnTo>
                    <a:lnTo>
                      <a:pt x="98" y="107"/>
                    </a:lnTo>
                    <a:lnTo>
                      <a:pt x="99" y="111"/>
                    </a:lnTo>
                    <a:lnTo>
                      <a:pt x="100" y="114"/>
                    </a:lnTo>
                    <a:lnTo>
                      <a:pt x="100" y="118"/>
                    </a:lnTo>
                    <a:lnTo>
                      <a:pt x="102" y="122"/>
                    </a:lnTo>
                    <a:lnTo>
                      <a:pt x="102" y="122"/>
                    </a:lnTo>
                    <a:lnTo>
                      <a:pt x="107" y="127"/>
                    </a:lnTo>
                    <a:lnTo>
                      <a:pt x="111" y="133"/>
                    </a:lnTo>
                    <a:lnTo>
                      <a:pt x="111" y="133"/>
                    </a:lnTo>
                    <a:lnTo>
                      <a:pt x="112" y="135"/>
                    </a:lnTo>
                    <a:lnTo>
                      <a:pt x="112" y="139"/>
                    </a:lnTo>
                    <a:lnTo>
                      <a:pt x="110" y="146"/>
                    </a:lnTo>
                    <a:lnTo>
                      <a:pt x="110" y="146"/>
                    </a:lnTo>
                    <a:lnTo>
                      <a:pt x="108" y="150"/>
                    </a:lnTo>
                    <a:lnTo>
                      <a:pt x="106" y="152"/>
                    </a:lnTo>
                    <a:lnTo>
                      <a:pt x="103" y="150"/>
                    </a:lnTo>
                    <a:lnTo>
                      <a:pt x="99" y="149"/>
                    </a:lnTo>
                    <a:lnTo>
                      <a:pt x="99" y="149"/>
                    </a:lnTo>
                    <a:lnTo>
                      <a:pt x="98" y="153"/>
                    </a:lnTo>
                    <a:lnTo>
                      <a:pt x="95" y="156"/>
                    </a:lnTo>
                    <a:lnTo>
                      <a:pt x="92" y="158"/>
                    </a:lnTo>
                    <a:lnTo>
                      <a:pt x="89" y="163"/>
                    </a:lnTo>
                    <a:lnTo>
                      <a:pt x="89" y="163"/>
                    </a:lnTo>
                    <a:lnTo>
                      <a:pt x="88" y="168"/>
                    </a:lnTo>
                    <a:lnTo>
                      <a:pt x="87" y="171"/>
                    </a:lnTo>
                    <a:lnTo>
                      <a:pt x="85" y="172"/>
                    </a:lnTo>
                    <a:lnTo>
                      <a:pt x="85" y="172"/>
                    </a:lnTo>
                    <a:lnTo>
                      <a:pt x="81" y="176"/>
                    </a:lnTo>
                    <a:lnTo>
                      <a:pt x="80" y="177"/>
                    </a:lnTo>
                    <a:lnTo>
                      <a:pt x="80" y="180"/>
                    </a:lnTo>
                    <a:lnTo>
                      <a:pt x="80" y="180"/>
                    </a:lnTo>
                    <a:lnTo>
                      <a:pt x="79" y="186"/>
                    </a:lnTo>
                    <a:lnTo>
                      <a:pt x="77" y="190"/>
                    </a:lnTo>
                    <a:lnTo>
                      <a:pt x="73" y="198"/>
                    </a:lnTo>
                    <a:lnTo>
                      <a:pt x="73" y="198"/>
                    </a:lnTo>
                    <a:lnTo>
                      <a:pt x="66" y="205"/>
                    </a:lnTo>
                    <a:lnTo>
                      <a:pt x="64" y="209"/>
                    </a:lnTo>
                    <a:lnTo>
                      <a:pt x="62" y="213"/>
                    </a:lnTo>
                    <a:lnTo>
                      <a:pt x="62" y="213"/>
                    </a:lnTo>
                    <a:lnTo>
                      <a:pt x="53" y="213"/>
                    </a:lnTo>
                    <a:lnTo>
                      <a:pt x="53" y="213"/>
                    </a:lnTo>
                    <a:lnTo>
                      <a:pt x="43" y="214"/>
                    </a:lnTo>
                    <a:lnTo>
                      <a:pt x="43" y="214"/>
                    </a:lnTo>
                    <a:lnTo>
                      <a:pt x="41" y="217"/>
                    </a:lnTo>
                    <a:lnTo>
                      <a:pt x="38" y="221"/>
                    </a:lnTo>
                    <a:lnTo>
                      <a:pt x="32" y="226"/>
                    </a:lnTo>
                    <a:lnTo>
                      <a:pt x="32" y="226"/>
                    </a:lnTo>
                    <a:lnTo>
                      <a:pt x="28" y="232"/>
                    </a:lnTo>
                    <a:lnTo>
                      <a:pt x="28" y="232"/>
                    </a:lnTo>
                    <a:lnTo>
                      <a:pt x="24" y="233"/>
                    </a:lnTo>
                    <a:lnTo>
                      <a:pt x="23" y="234"/>
                    </a:lnTo>
                    <a:lnTo>
                      <a:pt x="23" y="237"/>
                    </a:lnTo>
                    <a:lnTo>
                      <a:pt x="23" y="237"/>
                    </a:lnTo>
                    <a:lnTo>
                      <a:pt x="20" y="238"/>
                    </a:lnTo>
                    <a:lnTo>
                      <a:pt x="18" y="241"/>
                    </a:lnTo>
                    <a:lnTo>
                      <a:pt x="18" y="241"/>
                    </a:lnTo>
                    <a:lnTo>
                      <a:pt x="18" y="245"/>
                    </a:lnTo>
                    <a:lnTo>
                      <a:pt x="16" y="247"/>
                    </a:lnTo>
                    <a:lnTo>
                      <a:pt x="16" y="248"/>
                    </a:lnTo>
                    <a:lnTo>
                      <a:pt x="16" y="248"/>
                    </a:lnTo>
                    <a:lnTo>
                      <a:pt x="13" y="249"/>
                    </a:lnTo>
                    <a:lnTo>
                      <a:pt x="11" y="249"/>
                    </a:lnTo>
                    <a:lnTo>
                      <a:pt x="8" y="249"/>
                    </a:lnTo>
                    <a:lnTo>
                      <a:pt x="5" y="252"/>
                    </a:lnTo>
                    <a:lnTo>
                      <a:pt x="5" y="252"/>
                    </a:lnTo>
                    <a:lnTo>
                      <a:pt x="3" y="257"/>
                    </a:lnTo>
                    <a:lnTo>
                      <a:pt x="3" y="264"/>
                    </a:lnTo>
                    <a:lnTo>
                      <a:pt x="1" y="278"/>
                    </a:lnTo>
                    <a:lnTo>
                      <a:pt x="1" y="278"/>
                    </a:lnTo>
                    <a:lnTo>
                      <a:pt x="0" y="283"/>
                    </a:lnTo>
                    <a:lnTo>
                      <a:pt x="0" y="283"/>
                    </a:lnTo>
                    <a:lnTo>
                      <a:pt x="1" y="286"/>
                    </a:lnTo>
                    <a:lnTo>
                      <a:pt x="3" y="287"/>
                    </a:lnTo>
                    <a:lnTo>
                      <a:pt x="3" y="287"/>
                    </a:lnTo>
                    <a:lnTo>
                      <a:pt x="7" y="293"/>
                    </a:lnTo>
                    <a:lnTo>
                      <a:pt x="9" y="295"/>
                    </a:lnTo>
                    <a:lnTo>
                      <a:pt x="9" y="298"/>
                    </a:lnTo>
                    <a:lnTo>
                      <a:pt x="9" y="298"/>
                    </a:lnTo>
                    <a:lnTo>
                      <a:pt x="9" y="299"/>
                    </a:lnTo>
                    <a:lnTo>
                      <a:pt x="9" y="301"/>
                    </a:lnTo>
                    <a:lnTo>
                      <a:pt x="9" y="302"/>
                    </a:lnTo>
                    <a:lnTo>
                      <a:pt x="9" y="302"/>
                    </a:lnTo>
                    <a:lnTo>
                      <a:pt x="11" y="304"/>
                    </a:lnTo>
                    <a:lnTo>
                      <a:pt x="12" y="305"/>
                    </a:lnTo>
                    <a:lnTo>
                      <a:pt x="13" y="305"/>
                    </a:lnTo>
                    <a:lnTo>
                      <a:pt x="15" y="306"/>
                    </a:lnTo>
                    <a:lnTo>
                      <a:pt x="15" y="306"/>
                    </a:lnTo>
                    <a:lnTo>
                      <a:pt x="16" y="309"/>
                    </a:lnTo>
                    <a:lnTo>
                      <a:pt x="16" y="313"/>
                    </a:lnTo>
                    <a:lnTo>
                      <a:pt x="16" y="320"/>
                    </a:lnTo>
                    <a:lnTo>
                      <a:pt x="16" y="320"/>
                    </a:lnTo>
                    <a:lnTo>
                      <a:pt x="19" y="320"/>
                    </a:lnTo>
                    <a:lnTo>
                      <a:pt x="22" y="321"/>
                    </a:lnTo>
                    <a:lnTo>
                      <a:pt x="26" y="324"/>
                    </a:lnTo>
                    <a:lnTo>
                      <a:pt x="26" y="324"/>
                    </a:lnTo>
                    <a:lnTo>
                      <a:pt x="31" y="328"/>
                    </a:lnTo>
                    <a:lnTo>
                      <a:pt x="32" y="331"/>
                    </a:lnTo>
                    <a:lnTo>
                      <a:pt x="34" y="335"/>
                    </a:lnTo>
                    <a:lnTo>
                      <a:pt x="34" y="335"/>
                    </a:lnTo>
                    <a:lnTo>
                      <a:pt x="34" y="337"/>
                    </a:lnTo>
                    <a:lnTo>
                      <a:pt x="34" y="342"/>
                    </a:lnTo>
                    <a:lnTo>
                      <a:pt x="34" y="342"/>
                    </a:lnTo>
                    <a:lnTo>
                      <a:pt x="34" y="343"/>
                    </a:lnTo>
                    <a:lnTo>
                      <a:pt x="35" y="344"/>
                    </a:lnTo>
                    <a:lnTo>
                      <a:pt x="38" y="347"/>
                    </a:lnTo>
                    <a:lnTo>
                      <a:pt x="38" y="347"/>
                    </a:lnTo>
                    <a:lnTo>
                      <a:pt x="41" y="351"/>
                    </a:lnTo>
                    <a:lnTo>
                      <a:pt x="42" y="356"/>
                    </a:lnTo>
                    <a:lnTo>
                      <a:pt x="42" y="356"/>
                    </a:lnTo>
                    <a:lnTo>
                      <a:pt x="45" y="363"/>
                    </a:lnTo>
                    <a:lnTo>
                      <a:pt x="45" y="370"/>
                    </a:lnTo>
                    <a:lnTo>
                      <a:pt x="45" y="370"/>
                    </a:lnTo>
                    <a:lnTo>
                      <a:pt x="45" y="374"/>
                    </a:lnTo>
                    <a:lnTo>
                      <a:pt x="45" y="377"/>
                    </a:lnTo>
                    <a:lnTo>
                      <a:pt x="45" y="377"/>
                    </a:lnTo>
                    <a:lnTo>
                      <a:pt x="47" y="379"/>
                    </a:lnTo>
                    <a:lnTo>
                      <a:pt x="49" y="382"/>
                    </a:lnTo>
                    <a:lnTo>
                      <a:pt x="49" y="382"/>
                    </a:lnTo>
                    <a:lnTo>
                      <a:pt x="49" y="385"/>
                    </a:lnTo>
                    <a:lnTo>
                      <a:pt x="49" y="389"/>
                    </a:lnTo>
                    <a:lnTo>
                      <a:pt x="49" y="393"/>
                    </a:lnTo>
                    <a:lnTo>
                      <a:pt x="49" y="396"/>
                    </a:lnTo>
                    <a:lnTo>
                      <a:pt x="49" y="396"/>
                    </a:lnTo>
                    <a:lnTo>
                      <a:pt x="51" y="400"/>
                    </a:lnTo>
                    <a:lnTo>
                      <a:pt x="54" y="403"/>
                    </a:lnTo>
                    <a:lnTo>
                      <a:pt x="58" y="404"/>
                    </a:lnTo>
                    <a:lnTo>
                      <a:pt x="62" y="404"/>
                    </a:lnTo>
                    <a:lnTo>
                      <a:pt x="62" y="404"/>
                    </a:lnTo>
                    <a:lnTo>
                      <a:pt x="62" y="411"/>
                    </a:lnTo>
                    <a:lnTo>
                      <a:pt x="64" y="417"/>
                    </a:lnTo>
                    <a:lnTo>
                      <a:pt x="64" y="417"/>
                    </a:lnTo>
                    <a:lnTo>
                      <a:pt x="68" y="431"/>
                    </a:lnTo>
                    <a:lnTo>
                      <a:pt x="68" y="431"/>
                    </a:lnTo>
                    <a:lnTo>
                      <a:pt x="68" y="438"/>
                    </a:lnTo>
                    <a:lnTo>
                      <a:pt x="68" y="438"/>
                    </a:lnTo>
                    <a:lnTo>
                      <a:pt x="70" y="442"/>
                    </a:lnTo>
                    <a:lnTo>
                      <a:pt x="70" y="442"/>
                    </a:lnTo>
                    <a:lnTo>
                      <a:pt x="72" y="447"/>
                    </a:lnTo>
                    <a:lnTo>
                      <a:pt x="70" y="451"/>
                    </a:lnTo>
                    <a:lnTo>
                      <a:pt x="70" y="455"/>
                    </a:lnTo>
                    <a:lnTo>
                      <a:pt x="70" y="460"/>
                    </a:lnTo>
                    <a:lnTo>
                      <a:pt x="70" y="460"/>
                    </a:lnTo>
                    <a:lnTo>
                      <a:pt x="73" y="466"/>
                    </a:lnTo>
                    <a:lnTo>
                      <a:pt x="77" y="472"/>
                    </a:lnTo>
                    <a:lnTo>
                      <a:pt x="77" y="472"/>
                    </a:lnTo>
                    <a:lnTo>
                      <a:pt x="80" y="477"/>
                    </a:lnTo>
                    <a:lnTo>
                      <a:pt x="80" y="484"/>
                    </a:lnTo>
                    <a:lnTo>
                      <a:pt x="80" y="484"/>
                    </a:lnTo>
                    <a:lnTo>
                      <a:pt x="81" y="512"/>
                    </a:lnTo>
                    <a:lnTo>
                      <a:pt x="81" y="512"/>
                    </a:lnTo>
                    <a:lnTo>
                      <a:pt x="80" y="518"/>
                    </a:lnTo>
                    <a:lnTo>
                      <a:pt x="79" y="525"/>
                    </a:lnTo>
                    <a:lnTo>
                      <a:pt x="76" y="538"/>
                    </a:lnTo>
                    <a:lnTo>
                      <a:pt x="76" y="538"/>
                    </a:lnTo>
                    <a:lnTo>
                      <a:pt x="76" y="544"/>
                    </a:lnTo>
                    <a:lnTo>
                      <a:pt x="76" y="544"/>
                    </a:lnTo>
                    <a:lnTo>
                      <a:pt x="73" y="552"/>
                    </a:lnTo>
                    <a:lnTo>
                      <a:pt x="73" y="552"/>
                    </a:lnTo>
                    <a:lnTo>
                      <a:pt x="72" y="559"/>
                    </a:lnTo>
                    <a:lnTo>
                      <a:pt x="72" y="567"/>
                    </a:lnTo>
                    <a:lnTo>
                      <a:pt x="72" y="567"/>
                    </a:lnTo>
                    <a:lnTo>
                      <a:pt x="72" y="580"/>
                    </a:lnTo>
                    <a:lnTo>
                      <a:pt x="72" y="587"/>
                    </a:lnTo>
                    <a:lnTo>
                      <a:pt x="70" y="594"/>
                    </a:lnTo>
                    <a:lnTo>
                      <a:pt x="70" y="594"/>
                    </a:lnTo>
                    <a:lnTo>
                      <a:pt x="70" y="598"/>
                    </a:lnTo>
                    <a:lnTo>
                      <a:pt x="70" y="601"/>
                    </a:lnTo>
                    <a:lnTo>
                      <a:pt x="74" y="606"/>
                    </a:lnTo>
                    <a:lnTo>
                      <a:pt x="74" y="606"/>
                    </a:lnTo>
                    <a:lnTo>
                      <a:pt x="79" y="611"/>
                    </a:lnTo>
                    <a:lnTo>
                      <a:pt x="80" y="615"/>
                    </a:lnTo>
                    <a:lnTo>
                      <a:pt x="81" y="618"/>
                    </a:lnTo>
                    <a:lnTo>
                      <a:pt x="81" y="618"/>
                    </a:lnTo>
                    <a:lnTo>
                      <a:pt x="83" y="620"/>
                    </a:lnTo>
                    <a:lnTo>
                      <a:pt x="84" y="621"/>
                    </a:lnTo>
                    <a:lnTo>
                      <a:pt x="87" y="625"/>
                    </a:lnTo>
                    <a:lnTo>
                      <a:pt x="87" y="630"/>
                    </a:lnTo>
                    <a:lnTo>
                      <a:pt x="89" y="633"/>
                    </a:lnTo>
                    <a:lnTo>
                      <a:pt x="89" y="633"/>
                    </a:lnTo>
                    <a:lnTo>
                      <a:pt x="91" y="634"/>
                    </a:lnTo>
                    <a:lnTo>
                      <a:pt x="93" y="634"/>
                    </a:lnTo>
                    <a:lnTo>
                      <a:pt x="98" y="634"/>
                    </a:lnTo>
                    <a:lnTo>
                      <a:pt x="98" y="634"/>
                    </a:lnTo>
                    <a:lnTo>
                      <a:pt x="103" y="637"/>
                    </a:lnTo>
                    <a:lnTo>
                      <a:pt x="103" y="637"/>
                    </a:lnTo>
                    <a:lnTo>
                      <a:pt x="121" y="644"/>
                    </a:lnTo>
                    <a:lnTo>
                      <a:pt x="129" y="648"/>
                    </a:lnTo>
                    <a:lnTo>
                      <a:pt x="137" y="653"/>
                    </a:lnTo>
                    <a:lnTo>
                      <a:pt x="137" y="653"/>
                    </a:lnTo>
                    <a:lnTo>
                      <a:pt x="144" y="658"/>
                    </a:lnTo>
                    <a:lnTo>
                      <a:pt x="152" y="663"/>
                    </a:lnTo>
                    <a:lnTo>
                      <a:pt x="167" y="670"/>
                    </a:lnTo>
                    <a:lnTo>
                      <a:pt x="167" y="670"/>
                    </a:lnTo>
                    <a:lnTo>
                      <a:pt x="173" y="674"/>
                    </a:lnTo>
                    <a:lnTo>
                      <a:pt x="176" y="676"/>
                    </a:lnTo>
                    <a:lnTo>
                      <a:pt x="179" y="681"/>
                    </a:lnTo>
                    <a:lnTo>
                      <a:pt x="179" y="681"/>
                    </a:lnTo>
                    <a:lnTo>
                      <a:pt x="180" y="685"/>
                    </a:lnTo>
                    <a:lnTo>
                      <a:pt x="180" y="689"/>
                    </a:lnTo>
                    <a:lnTo>
                      <a:pt x="180" y="693"/>
                    </a:lnTo>
                    <a:lnTo>
                      <a:pt x="182" y="694"/>
                    </a:lnTo>
                    <a:lnTo>
                      <a:pt x="183" y="695"/>
                    </a:lnTo>
                    <a:lnTo>
                      <a:pt x="183" y="695"/>
                    </a:lnTo>
                    <a:lnTo>
                      <a:pt x="184" y="693"/>
                    </a:lnTo>
                    <a:lnTo>
                      <a:pt x="186" y="691"/>
                    </a:lnTo>
                    <a:lnTo>
                      <a:pt x="190" y="690"/>
                    </a:lnTo>
                    <a:lnTo>
                      <a:pt x="190" y="690"/>
                    </a:lnTo>
                    <a:lnTo>
                      <a:pt x="195" y="689"/>
                    </a:lnTo>
                    <a:lnTo>
                      <a:pt x="195" y="689"/>
                    </a:lnTo>
                    <a:lnTo>
                      <a:pt x="198" y="686"/>
                    </a:lnTo>
                    <a:lnTo>
                      <a:pt x="199" y="683"/>
                    </a:lnTo>
                    <a:lnTo>
                      <a:pt x="199" y="683"/>
                    </a:lnTo>
                    <a:lnTo>
                      <a:pt x="203" y="679"/>
                    </a:lnTo>
                    <a:lnTo>
                      <a:pt x="203" y="679"/>
                    </a:lnTo>
                    <a:lnTo>
                      <a:pt x="203" y="676"/>
                    </a:lnTo>
                    <a:lnTo>
                      <a:pt x="205" y="674"/>
                    </a:lnTo>
                    <a:lnTo>
                      <a:pt x="205" y="674"/>
                    </a:lnTo>
                    <a:lnTo>
                      <a:pt x="206" y="671"/>
                    </a:lnTo>
                    <a:lnTo>
                      <a:pt x="207" y="671"/>
                    </a:lnTo>
                    <a:lnTo>
                      <a:pt x="213" y="670"/>
                    </a:lnTo>
                    <a:lnTo>
                      <a:pt x="213" y="670"/>
                    </a:lnTo>
                    <a:lnTo>
                      <a:pt x="213" y="667"/>
                    </a:lnTo>
                    <a:lnTo>
                      <a:pt x="214" y="666"/>
                    </a:lnTo>
                    <a:lnTo>
                      <a:pt x="218" y="664"/>
                    </a:lnTo>
                    <a:lnTo>
                      <a:pt x="218" y="664"/>
                    </a:lnTo>
                    <a:lnTo>
                      <a:pt x="222" y="662"/>
                    </a:lnTo>
                    <a:lnTo>
                      <a:pt x="225" y="658"/>
                    </a:lnTo>
                    <a:lnTo>
                      <a:pt x="225" y="658"/>
                    </a:lnTo>
                    <a:lnTo>
                      <a:pt x="229" y="649"/>
                    </a:lnTo>
                    <a:lnTo>
                      <a:pt x="232" y="641"/>
                    </a:lnTo>
                    <a:lnTo>
                      <a:pt x="232" y="641"/>
                    </a:lnTo>
                    <a:lnTo>
                      <a:pt x="235" y="639"/>
                    </a:lnTo>
                    <a:lnTo>
                      <a:pt x="236" y="636"/>
                    </a:lnTo>
                    <a:lnTo>
                      <a:pt x="240" y="630"/>
                    </a:lnTo>
                    <a:lnTo>
                      <a:pt x="240" y="630"/>
                    </a:lnTo>
                    <a:lnTo>
                      <a:pt x="243" y="625"/>
                    </a:lnTo>
                    <a:lnTo>
                      <a:pt x="243" y="618"/>
                    </a:lnTo>
                    <a:lnTo>
                      <a:pt x="243" y="618"/>
                    </a:lnTo>
                    <a:lnTo>
                      <a:pt x="243" y="611"/>
                    </a:lnTo>
                    <a:lnTo>
                      <a:pt x="244" y="609"/>
                    </a:lnTo>
                    <a:lnTo>
                      <a:pt x="245" y="606"/>
                    </a:lnTo>
                    <a:lnTo>
                      <a:pt x="245" y="606"/>
                    </a:lnTo>
                    <a:lnTo>
                      <a:pt x="248" y="603"/>
                    </a:lnTo>
                    <a:lnTo>
                      <a:pt x="252" y="602"/>
                    </a:lnTo>
                    <a:lnTo>
                      <a:pt x="254" y="599"/>
                    </a:lnTo>
                    <a:lnTo>
                      <a:pt x="255" y="595"/>
                    </a:lnTo>
                    <a:lnTo>
                      <a:pt x="255" y="595"/>
                    </a:lnTo>
                    <a:lnTo>
                      <a:pt x="259" y="595"/>
                    </a:lnTo>
                    <a:lnTo>
                      <a:pt x="260" y="592"/>
                    </a:lnTo>
                    <a:lnTo>
                      <a:pt x="263" y="587"/>
                    </a:lnTo>
                    <a:lnTo>
                      <a:pt x="263" y="587"/>
                    </a:lnTo>
                    <a:lnTo>
                      <a:pt x="267" y="580"/>
                    </a:lnTo>
                    <a:lnTo>
                      <a:pt x="270" y="577"/>
                    </a:lnTo>
                    <a:lnTo>
                      <a:pt x="274" y="576"/>
                    </a:lnTo>
                    <a:lnTo>
                      <a:pt x="274" y="576"/>
                    </a:lnTo>
                    <a:lnTo>
                      <a:pt x="282" y="576"/>
                    </a:lnTo>
                    <a:lnTo>
                      <a:pt x="282" y="576"/>
                    </a:lnTo>
                    <a:lnTo>
                      <a:pt x="285" y="575"/>
                    </a:lnTo>
                    <a:lnTo>
                      <a:pt x="287" y="573"/>
                    </a:lnTo>
                    <a:lnTo>
                      <a:pt x="287" y="573"/>
                    </a:lnTo>
                    <a:lnTo>
                      <a:pt x="300" y="564"/>
                    </a:lnTo>
                    <a:lnTo>
                      <a:pt x="300" y="564"/>
                    </a:lnTo>
                    <a:lnTo>
                      <a:pt x="301" y="564"/>
                    </a:lnTo>
                    <a:lnTo>
                      <a:pt x="304" y="563"/>
                    </a:lnTo>
                    <a:lnTo>
                      <a:pt x="304" y="563"/>
                    </a:lnTo>
                    <a:lnTo>
                      <a:pt x="304" y="561"/>
                    </a:lnTo>
                    <a:lnTo>
                      <a:pt x="305" y="559"/>
                    </a:lnTo>
                    <a:lnTo>
                      <a:pt x="305" y="559"/>
                    </a:lnTo>
                    <a:lnTo>
                      <a:pt x="308" y="559"/>
                    </a:lnTo>
                    <a:lnTo>
                      <a:pt x="312" y="559"/>
                    </a:lnTo>
                    <a:lnTo>
                      <a:pt x="312" y="559"/>
                    </a:lnTo>
                    <a:lnTo>
                      <a:pt x="316" y="556"/>
                    </a:lnTo>
                    <a:lnTo>
                      <a:pt x="319" y="554"/>
                    </a:lnTo>
                    <a:lnTo>
                      <a:pt x="319" y="554"/>
                    </a:lnTo>
                    <a:lnTo>
                      <a:pt x="323" y="552"/>
                    </a:lnTo>
                    <a:lnTo>
                      <a:pt x="328" y="550"/>
                    </a:lnTo>
                    <a:lnTo>
                      <a:pt x="328" y="550"/>
                    </a:lnTo>
                    <a:lnTo>
                      <a:pt x="335" y="548"/>
                    </a:lnTo>
                    <a:lnTo>
                      <a:pt x="342" y="542"/>
                    </a:lnTo>
                    <a:lnTo>
                      <a:pt x="354" y="530"/>
                    </a:lnTo>
                    <a:lnTo>
                      <a:pt x="354" y="530"/>
                    </a:lnTo>
                    <a:lnTo>
                      <a:pt x="361" y="523"/>
                    </a:lnTo>
                    <a:lnTo>
                      <a:pt x="366" y="516"/>
                    </a:lnTo>
                    <a:lnTo>
                      <a:pt x="366" y="516"/>
                    </a:lnTo>
                    <a:lnTo>
                      <a:pt x="373" y="510"/>
                    </a:lnTo>
                    <a:lnTo>
                      <a:pt x="373" y="510"/>
                    </a:lnTo>
                    <a:lnTo>
                      <a:pt x="378" y="510"/>
                    </a:lnTo>
                    <a:lnTo>
                      <a:pt x="382" y="510"/>
                    </a:lnTo>
                    <a:lnTo>
                      <a:pt x="382" y="510"/>
                    </a:lnTo>
                    <a:lnTo>
                      <a:pt x="391" y="510"/>
                    </a:lnTo>
                    <a:lnTo>
                      <a:pt x="399" y="510"/>
                    </a:lnTo>
                    <a:lnTo>
                      <a:pt x="399" y="510"/>
                    </a:lnTo>
                    <a:lnTo>
                      <a:pt x="403" y="511"/>
                    </a:lnTo>
                    <a:lnTo>
                      <a:pt x="405" y="512"/>
                    </a:lnTo>
                    <a:lnTo>
                      <a:pt x="409" y="515"/>
                    </a:lnTo>
                    <a:lnTo>
                      <a:pt x="412" y="516"/>
                    </a:lnTo>
                    <a:lnTo>
                      <a:pt x="412" y="516"/>
                    </a:lnTo>
                    <a:lnTo>
                      <a:pt x="422" y="515"/>
                    </a:lnTo>
                    <a:lnTo>
                      <a:pt x="430" y="515"/>
                    </a:lnTo>
                    <a:lnTo>
                      <a:pt x="430" y="515"/>
                    </a:lnTo>
                    <a:lnTo>
                      <a:pt x="438" y="515"/>
                    </a:lnTo>
                    <a:lnTo>
                      <a:pt x="442" y="514"/>
                    </a:lnTo>
                    <a:lnTo>
                      <a:pt x="446" y="512"/>
                    </a:lnTo>
                    <a:lnTo>
                      <a:pt x="446" y="512"/>
                    </a:lnTo>
                    <a:lnTo>
                      <a:pt x="447" y="510"/>
                    </a:lnTo>
                    <a:lnTo>
                      <a:pt x="447" y="508"/>
                    </a:lnTo>
                    <a:lnTo>
                      <a:pt x="449" y="507"/>
                    </a:lnTo>
                    <a:lnTo>
                      <a:pt x="452" y="506"/>
                    </a:lnTo>
                    <a:lnTo>
                      <a:pt x="452" y="506"/>
                    </a:lnTo>
                    <a:lnTo>
                      <a:pt x="456" y="506"/>
                    </a:lnTo>
                    <a:lnTo>
                      <a:pt x="460" y="504"/>
                    </a:lnTo>
                    <a:lnTo>
                      <a:pt x="460" y="504"/>
                    </a:lnTo>
                    <a:lnTo>
                      <a:pt x="464" y="502"/>
                    </a:lnTo>
                    <a:lnTo>
                      <a:pt x="466" y="497"/>
                    </a:lnTo>
                    <a:lnTo>
                      <a:pt x="468" y="493"/>
                    </a:lnTo>
                    <a:lnTo>
                      <a:pt x="469" y="489"/>
                    </a:lnTo>
                    <a:lnTo>
                      <a:pt x="469" y="489"/>
                    </a:lnTo>
                    <a:lnTo>
                      <a:pt x="471" y="485"/>
                    </a:lnTo>
                    <a:lnTo>
                      <a:pt x="472" y="484"/>
                    </a:lnTo>
                    <a:lnTo>
                      <a:pt x="473" y="483"/>
                    </a:lnTo>
                    <a:lnTo>
                      <a:pt x="476" y="483"/>
                    </a:lnTo>
                    <a:lnTo>
                      <a:pt x="487" y="483"/>
                    </a:lnTo>
                    <a:lnTo>
                      <a:pt x="487" y="483"/>
                    </a:lnTo>
                    <a:lnTo>
                      <a:pt x="492" y="481"/>
                    </a:lnTo>
                    <a:lnTo>
                      <a:pt x="495" y="478"/>
                    </a:lnTo>
                    <a:lnTo>
                      <a:pt x="495" y="478"/>
                    </a:lnTo>
                    <a:lnTo>
                      <a:pt x="498" y="477"/>
                    </a:lnTo>
                    <a:lnTo>
                      <a:pt x="502" y="477"/>
                    </a:lnTo>
                    <a:lnTo>
                      <a:pt x="506" y="477"/>
                    </a:lnTo>
                    <a:lnTo>
                      <a:pt x="509" y="477"/>
                    </a:lnTo>
                    <a:lnTo>
                      <a:pt x="509" y="477"/>
                    </a:lnTo>
                    <a:lnTo>
                      <a:pt x="511" y="476"/>
                    </a:lnTo>
                    <a:lnTo>
                      <a:pt x="513" y="474"/>
                    </a:lnTo>
                    <a:lnTo>
                      <a:pt x="514" y="470"/>
                    </a:lnTo>
                    <a:lnTo>
                      <a:pt x="514" y="470"/>
                    </a:lnTo>
                    <a:lnTo>
                      <a:pt x="518" y="468"/>
                    </a:lnTo>
                    <a:lnTo>
                      <a:pt x="523" y="465"/>
                    </a:lnTo>
                    <a:lnTo>
                      <a:pt x="523" y="465"/>
                    </a:lnTo>
                    <a:lnTo>
                      <a:pt x="533" y="461"/>
                    </a:lnTo>
                    <a:lnTo>
                      <a:pt x="537" y="458"/>
                    </a:lnTo>
                    <a:lnTo>
                      <a:pt x="541" y="454"/>
                    </a:lnTo>
                    <a:lnTo>
                      <a:pt x="541" y="454"/>
                    </a:lnTo>
                    <a:lnTo>
                      <a:pt x="546" y="443"/>
                    </a:lnTo>
                    <a:lnTo>
                      <a:pt x="546" y="443"/>
                    </a:lnTo>
                    <a:lnTo>
                      <a:pt x="549" y="439"/>
                    </a:lnTo>
                    <a:lnTo>
                      <a:pt x="556" y="438"/>
                    </a:lnTo>
                    <a:lnTo>
                      <a:pt x="556" y="438"/>
                    </a:lnTo>
                    <a:lnTo>
                      <a:pt x="560" y="436"/>
                    </a:lnTo>
                    <a:lnTo>
                      <a:pt x="564" y="435"/>
                    </a:lnTo>
                    <a:lnTo>
                      <a:pt x="564" y="435"/>
                    </a:lnTo>
                    <a:lnTo>
                      <a:pt x="568" y="431"/>
                    </a:lnTo>
                    <a:lnTo>
                      <a:pt x="568" y="431"/>
                    </a:lnTo>
                    <a:lnTo>
                      <a:pt x="574" y="428"/>
                    </a:lnTo>
                    <a:lnTo>
                      <a:pt x="574" y="428"/>
                    </a:lnTo>
                    <a:lnTo>
                      <a:pt x="579" y="427"/>
                    </a:lnTo>
                    <a:lnTo>
                      <a:pt x="582" y="423"/>
                    </a:lnTo>
                    <a:lnTo>
                      <a:pt x="584" y="415"/>
                    </a:lnTo>
                    <a:lnTo>
                      <a:pt x="584" y="415"/>
                    </a:lnTo>
                    <a:lnTo>
                      <a:pt x="587" y="411"/>
                    </a:lnTo>
                    <a:lnTo>
                      <a:pt x="591" y="407"/>
                    </a:lnTo>
                    <a:lnTo>
                      <a:pt x="591" y="407"/>
                    </a:lnTo>
                    <a:lnTo>
                      <a:pt x="594" y="401"/>
                    </a:lnTo>
                    <a:lnTo>
                      <a:pt x="597" y="400"/>
                    </a:lnTo>
                    <a:lnTo>
                      <a:pt x="599" y="398"/>
                    </a:lnTo>
                    <a:lnTo>
                      <a:pt x="599" y="398"/>
                    </a:lnTo>
                    <a:lnTo>
                      <a:pt x="602" y="390"/>
                    </a:lnTo>
                    <a:lnTo>
                      <a:pt x="606" y="388"/>
                    </a:lnTo>
                    <a:lnTo>
                      <a:pt x="610" y="386"/>
                    </a:lnTo>
                    <a:lnTo>
                      <a:pt x="610" y="386"/>
                    </a:lnTo>
                    <a:lnTo>
                      <a:pt x="610" y="382"/>
                    </a:lnTo>
                    <a:lnTo>
                      <a:pt x="609" y="379"/>
                    </a:lnTo>
                    <a:lnTo>
                      <a:pt x="608" y="378"/>
                    </a:lnTo>
                    <a:lnTo>
                      <a:pt x="603" y="377"/>
                    </a:lnTo>
                    <a:lnTo>
                      <a:pt x="603" y="377"/>
                    </a:lnTo>
                    <a:lnTo>
                      <a:pt x="598" y="375"/>
                    </a:lnTo>
                    <a:lnTo>
                      <a:pt x="593" y="373"/>
                    </a:lnTo>
                    <a:lnTo>
                      <a:pt x="593" y="373"/>
                    </a:lnTo>
                    <a:lnTo>
                      <a:pt x="589" y="371"/>
                    </a:lnTo>
                    <a:lnTo>
                      <a:pt x="584" y="371"/>
                    </a:lnTo>
                    <a:lnTo>
                      <a:pt x="580" y="371"/>
                    </a:lnTo>
                    <a:lnTo>
                      <a:pt x="576" y="369"/>
                    </a:lnTo>
                    <a:lnTo>
                      <a:pt x="576" y="369"/>
                    </a:lnTo>
                    <a:lnTo>
                      <a:pt x="571" y="365"/>
                    </a:lnTo>
                    <a:lnTo>
                      <a:pt x="570" y="362"/>
                    </a:lnTo>
                    <a:lnTo>
                      <a:pt x="565" y="361"/>
                    </a:lnTo>
                    <a:lnTo>
                      <a:pt x="565" y="361"/>
                    </a:lnTo>
                    <a:lnTo>
                      <a:pt x="559" y="359"/>
                    </a:lnTo>
                    <a:lnTo>
                      <a:pt x="555" y="359"/>
                    </a:lnTo>
                    <a:lnTo>
                      <a:pt x="551" y="356"/>
                    </a:lnTo>
                    <a:lnTo>
                      <a:pt x="551" y="356"/>
                    </a:lnTo>
                    <a:lnTo>
                      <a:pt x="546" y="352"/>
                    </a:lnTo>
                    <a:lnTo>
                      <a:pt x="544" y="346"/>
                    </a:lnTo>
                    <a:lnTo>
                      <a:pt x="544" y="346"/>
                    </a:lnTo>
                    <a:lnTo>
                      <a:pt x="540" y="340"/>
                    </a:lnTo>
                    <a:lnTo>
                      <a:pt x="540" y="340"/>
                    </a:lnTo>
                    <a:lnTo>
                      <a:pt x="540" y="337"/>
                    </a:lnTo>
                    <a:lnTo>
                      <a:pt x="538" y="335"/>
                    </a:lnTo>
                    <a:lnTo>
                      <a:pt x="538" y="335"/>
                    </a:lnTo>
                    <a:lnTo>
                      <a:pt x="532" y="331"/>
                    </a:lnTo>
                    <a:lnTo>
                      <a:pt x="526" y="329"/>
                    </a:lnTo>
                    <a:lnTo>
                      <a:pt x="526" y="329"/>
                    </a:lnTo>
                    <a:lnTo>
                      <a:pt x="526" y="323"/>
                    </a:lnTo>
                    <a:lnTo>
                      <a:pt x="526" y="317"/>
                    </a:lnTo>
                    <a:lnTo>
                      <a:pt x="526" y="317"/>
                    </a:lnTo>
                    <a:lnTo>
                      <a:pt x="523" y="310"/>
                    </a:lnTo>
                    <a:lnTo>
                      <a:pt x="523" y="310"/>
                    </a:lnTo>
                    <a:lnTo>
                      <a:pt x="523" y="304"/>
                    </a:lnTo>
                    <a:lnTo>
                      <a:pt x="523" y="304"/>
                    </a:lnTo>
                    <a:lnTo>
                      <a:pt x="523" y="291"/>
                    </a:lnTo>
                    <a:lnTo>
                      <a:pt x="522" y="285"/>
                    </a:lnTo>
                    <a:lnTo>
                      <a:pt x="519" y="280"/>
                    </a:lnTo>
                    <a:lnTo>
                      <a:pt x="519" y="280"/>
                    </a:lnTo>
                    <a:lnTo>
                      <a:pt x="515" y="276"/>
                    </a:lnTo>
                    <a:lnTo>
                      <a:pt x="510" y="274"/>
                    </a:lnTo>
                    <a:lnTo>
                      <a:pt x="504" y="272"/>
                    </a:lnTo>
                    <a:lnTo>
                      <a:pt x="498" y="271"/>
                    </a:lnTo>
                    <a:lnTo>
                      <a:pt x="498" y="271"/>
                    </a:lnTo>
                    <a:lnTo>
                      <a:pt x="490" y="271"/>
                    </a:lnTo>
                    <a:lnTo>
                      <a:pt x="485" y="271"/>
                    </a:lnTo>
                    <a:lnTo>
                      <a:pt x="483" y="272"/>
                    </a:lnTo>
                    <a:lnTo>
                      <a:pt x="483" y="272"/>
                    </a:lnTo>
                    <a:lnTo>
                      <a:pt x="480" y="274"/>
                    </a:lnTo>
                    <a:lnTo>
                      <a:pt x="477" y="275"/>
                    </a:lnTo>
                    <a:lnTo>
                      <a:pt x="476" y="276"/>
                    </a:lnTo>
                    <a:lnTo>
                      <a:pt x="472" y="276"/>
                    </a:lnTo>
                    <a:lnTo>
                      <a:pt x="472" y="276"/>
                    </a:lnTo>
                    <a:lnTo>
                      <a:pt x="472" y="268"/>
                    </a:lnTo>
                    <a:lnTo>
                      <a:pt x="472" y="260"/>
                    </a:lnTo>
                    <a:lnTo>
                      <a:pt x="472" y="251"/>
                    </a:lnTo>
                    <a:lnTo>
                      <a:pt x="471" y="244"/>
                    </a:lnTo>
                    <a:lnTo>
                      <a:pt x="471" y="244"/>
                    </a:lnTo>
                    <a:lnTo>
                      <a:pt x="469" y="240"/>
                    </a:lnTo>
                    <a:lnTo>
                      <a:pt x="466" y="236"/>
                    </a:lnTo>
                    <a:lnTo>
                      <a:pt x="466" y="236"/>
                    </a:lnTo>
                    <a:lnTo>
                      <a:pt x="466" y="226"/>
                    </a:lnTo>
                    <a:lnTo>
                      <a:pt x="466" y="226"/>
                    </a:lnTo>
                    <a:lnTo>
                      <a:pt x="466" y="218"/>
                    </a:lnTo>
                    <a:lnTo>
                      <a:pt x="464" y="210"/>
                    </a:lnTo>
                    <a:lnTo>
                      <a:pt x="464" y="210"/>
                    </a:lnTo>
                    <a:lnTo>
                      <a:pt x="461" y="203"/>
                    </a:lnTo>
                    <a:lnTo>
                      <a:pt x="461" y="203"/>
                    </a:lnTo>
                    <a:lnTo>
                      <a:pt x="458" y="200"/>
                    </a:lnTo>
                    <a:lnTo>
                      <a:pt x="454" y="199"/>
                    </a:lnTo>
                    <a:lnTo>
                      <a:pt x="454" y="199"/>
                    </a:lnTo>
                    <a:lnTo>
                      <a:pt x="450" y="191"/>
                    </a:lnTo>
                    <a:lnTo>
                      <a:pt x="450" y="191"/>
                    </a:lnTo>
                    <a:lnTo>
                      <a:pt x="446" y="186"/>
                    </a:lnTo>
                    <a:lnTo>
                      <a:pt x="446" y="186"/>
                    </a:lnTo>
                    <a:lnTo>
                      <a:pt x="442" y="180"/>
                    </a:lnTo>
                    <a:lnTo>
                      <a:pt x="437" y="175"/>
                    </a:lnTo>
                    <a:lnTo>
                      <a:pt x="437" y="175"/>
                    </a:lnTo>
                    <a:lnTo>
                      <a:pt x="430" y="171"/>
                    </a:lnTo>
                    <a:lnTo>
                      <a:pt x="423" y="167"/>
                    </a:lnTo>
                    <a:lnTo>
                      <a:pt x="423" y="167"/>
                    </a:lnTo>
                    <a:lnTo>
                      <a:pt x="419" y="165"/>
                    </a:lnTo>
                    <a:lnTo>
                      <a:pt x="416" y="164"/>
                    </a:lnTo>
                    <a:lnTo>
                      <a:pt x="416" y="164"/>
                    </a:lnTo>
                    <a:lnTo>
                      <a:pt x="408" y="158"/>
                    </a:lnTo>
                    <a:lnTo>
                      <a:pt x="408" y="158"/>
                    </a:lnTo>
                    <a:lnTo>
                      <a:pt x="403" y="152"/>
                    </a:lnTo>
                    <a:lnTo>
                      <a:pt x="403" y="152"/>
                    </a:lnTo>
                    <a:lnTo>
                      <a:pt x="397" y="149"/>
                    </a:lnTo>
                    <a:lnTo>
                      <a:pt x="393" y="146"/>
                    </a:lnTo>
                    <a:lnTo>
                      <a:pt x="393" y="146"/>
                    </a:lnTo>
                    <a:lnTo>
                      <a:pt x="386" y="139"/>
                    </a:lnTo>
                    <a:lnTo>
                      <a:pt x="386" y="139"/>
                    </a:lnTo>
                    <a:lnTo>
                      <a:pt x="385" y="135"/>
                    </a:lnTo>
                    <a:lnTo>
                      <a:pt x="382" y="131"/>
                    </a:lnTo>
                    <a:lnTo>
                      <a:pt x="382" y="131"/>
                    </a:lnTo>
                    <a:lnTo>
                      <a:pt x="376" y="129"/>
                    </a:lnTo>
                    <a:lnTo>
                      <a:pt x="367" y="127"/>
                    </a:lnTo>
                    <a:lnTo>
                      <a:pt x="367" y="127"/>
                    </a:lnTo>
                    <a:lnTo>
                      <a:pt x="359" y="125"/>
                    </a:lnTo>
                    <a:lnTo>
                      <a:pt x="353" y="120"/>
                    </a:lnTo>
                    <a:lnTo>
                      <a:pt x="353" y="120"/>
                    </a:lnTo>
                    <a:lnTo>
                      <a:pt x="344" y="118"/>
                    </a:lnTo>
                    <a:lnTo>
                      <a:pt x="336" y="115"/>
                    </a:lnTo>
                    <a:lnTo>
                      <a:pt x="336" y="115"/>
                    </a:lnTo>
                    <a:lnTo>
                      <a:pt x="334" y="112"/>
                    </a:lnTo>
                    <a:lnTo>
                      <a:pt x="334" y="112"/>
                    </a:lnTo>
                    <a:lnTo>
                      <a:pt x="329" y="111"/>
                    </a:lnTo>
                    <a:lnTo>
                      <a:pt x="329" y="111"/>
                    </a:lnTo>
                    <a:lnTo>
                      <a:pt x="321" y="108"/>
                    </a:lnTo>
                    <a:lnTo>
                      <a:pt x="321" y="108"/>
                    </a:lnTo>
                    <a:lnTo>
                      <a:pt x="317" y="107"/>
                    </a:lnTo>
                    <a:lnTo>
                      <a:pt x="313" y="106"/>
                    </a:lnTo>
                    <a:lnTo>
                      <a:pt x="313" y="106"/>
                    </a:lnTo>
                    <a:lnTo>
                      <a:pt x="309" y="104"/>
                    </a:lnTo>
                    <a:lnTo>
                      <a:pt x="305" y="101"/>
                    </a:lnTo>
                    <a:lnTo>
                      <a:pt x="305" y="101"/>
                    </a:lnTo>
                    <a:lnTo>
                      <a:pt x="301" y="100"/>
                    </a:lnTo>
                    <a:lnTo>
                      <a:pt x="297" y="99"/>
                    </a:lnTo>
                    <a:lnTo>
                      <a:pt x="293" y="97"/>
                    </a:lnTo>
                    <a:lnTo>
                      <a:pt x="290" y="96"/>
                    </a:lnTo>
                    <a:lnTo>
                      <a:pt x="290" y="96"/>
                    </a:lnTo>
                    <a:lnTo>
                      <a:pt x="286" y="93"/>
                    </a:lnTo>
                    <a:lnTo>
                      <a:pt x="282" y="91"/>
                    </a:lnTo>
                    <a:lnTo>
                      <a:pt x="279" y="88"/>
                    </a:lnTo>
                    <a:lnTo>
                      <a:pt x="275" y="87"/>
                    </a:lnTo>
                    <a:lnTo>
                      <a:pt x="275" y="87"/>
                    </a:lnTo>
                    <a:lnTo>
                      <a:pt x="270" y="85"/>
                    </a:lnTo>
                    <a:lnTo>
                      <a:pt x="266" y="85"/>
                    </a:lnTo>
                    <a:lnTo>
                      <a:pt x="260" y="85"/>
                    </a:lnTo>
                    <a:lnTo>
                      <a:pt x="256" y="84"/>
                    </a:lnTo>
                    <a:lnTo>
                      <a:pt x="256" y="84"/>
                    </a:lnTo>
                    <a:lnTo>
                      <a:pt x="247" y="80"/>
                    </a:lnTo>
                    <a:lnTo>
                      <a:pt x="243" y="78"/>
                    </a:lnTo>
                    <a:lnTo>
                      <a:pt x="237" y="77"/>
                    </a:lnTo>
                    <a:lnTo>
                      <a:pt x="237" y="77"/>
                    </a:lnTo>
                    <a:lnTo>
                      <a:pt x="230" y="77"/>
                    </a:lnTo>
                    <a:lnTo>
                      <a:pt x="230" y="77"/>
                    </a:lnTo>
                    <a:lnTo>
                      <a:pt x="226" y="77"/>
                    </a:lnTo>
                    <a:lnTo>
                      <a:pt x="226" y="77"/>
                    </a:lnTo>
                    <a:lnTo>
                      <a:pt x="225" y="78"/>
                    </a:lnTo>
                    <a:lnTo>
                      <a:pt x="222" y="80"/>
                    </a:lnTo>
                    <a:lnTo>
                      <a:pt x="222" y="80"/>
                    </a:lnTo>
                    <a:lnTo>
                      <a:pt x="220" y="80"/>
                    </a:lnTo>
                    <a:lnTo>
                      <a:pt x="218" y="80"/>
                    </a:lnTo>
                    <a:lnTo>
                      <a:pt x="216" y="77"/>
                    </a:lnTo>
                    <a:lnTo>
                      <a:pt x="214" y="73"/>
                    </a:lnTo>
                    <a:lnTo>
                      <a:pt x="213" y="69"/>
                    </a:lnTo>
                    <a:lnTo>
                      <a:pt x="213" y="69"/>
                    </a:lnTo>
                    <a:lnTo>
                      <a:pt x="209" y="69"/>
                    </a:lnTo>
                    <a:lnTo>
                      <a:pt x="206" y="68"/>
                    </a:lnTo>
                    <a:lnTo>
                      <a:pt x="206" y="68"/>
                    </a:lnTo>
                    <a:lnTo>
                      <a:pt x="201" y="65"/>
                    </a:lnTo>
                    <a:lnTo>
                      <a:pt x="201" y="65"/>
                    </a:lnTo>
                    <a:lnTo>
                      <a:pt x="194" y="58"/>
                    </a:lnTo>
                    <a:lnTo>
                      <a:pt x="188" y="53"/>
                    </a:lnTo>
                    <a:lnTo>
                      <a:pt x="188" y="53"/>
                    </a:lnTo>
                    <a:lnTo>
                      <a:pt x="182" y="49"/>
                    </a:lnTo>
                    <a:lnTo>
                      <a:pt x="182" y="49"/>
                    </a:lnTo>
                    <a:lnTo>
                      <a:pt x="176" y="43"/>
                    </a:lnTo>
                    <a:lnTo>
                      <a:pt x="176" y="43"/>
                    </a:lnTo>
                    <a:lnTo>
                      <a:pt x="168" y="38"/>
                    </a:lnTo>
                    <a:lnTo>
                      <a:pt x="161" y="34"/>
                    </a:lnTo>
                    <a:lnTo>
                      <a:pt x="161" y="34"/>
                    </a:lnTo>
                    <a:lnTo>
                      <a:pt x="155" y="30"/>
                    </a:lnTo>
                    <a:lnTo>
                      <a:pt x="155" y="30"/>
                    </a:lnTo>
                    <a:lnTo>
                      <a:pt x="149" y="28"/>
                    </a:lnTo>
                    <a:lnTo>
                      <a:pt x="145" y="28"/>
                    </a:lnTo>
                    <a:lnTo>
                      <a:pt x="145" y="28"/>
                    </a:lnTo>
                    <a:lnTo>
                      <a:pt x="142" y="26"/>
                    </a:lnTo>
                    <a:lnTo>
                      <a:pt x="140" y="21"/>
                    </a:lnTo>
                    <a:lnTo>
                      <a:pt x="136" y="19"/>
                    </a:lnTo>
                    <a:lnTo>
                      <a:pt x="133" y="16"/>
                    </a:lnTo>
                    <a:lnTo>
                      <a:pt x="133" y="16"/>
                    </a:lnTo>
                    <a:lnTo>
                      <a:pt x="122" y="11"/>
                    </a:lnTo>
                    <a:lnTo>
                      <a:pt x="112" y="5"/>
                    </a:lnTo>
                    <a:lnTo>
                      <a:pt x="112" y="5"/>
                    </a:lnTo>
                    <a:lnTo>
                      <a:pt x="104" y="1"/>
                    </a:lnTo>
                    <a:lnTo>
                      <a:pt x="99" y="1"/>
                    </a:lnTo>
                    <a:lnTo>
                      <a:pt x="95" y="0"/>
                    </a:lnTo>
                    <a:lnTo>
                      <a:pt x="95" y="0"/>
                    </a:lnTo>
                    <a:lnTo>
                      <a:pt x="91" y="1"/>
                    </a:lnTo>
                    <a:lnTo>
                      <a:pt x="89" y="5"/>
                    </a:lnTo>
                    <a:lnTo>
                      <a:pt x="87" y="8"/>
                    </a:lnTo>
                    <a:lnTo>
                      <a:pt x="84" y="12"/>
                    </a:lnTo>
                    <a:lnTo>
                      <a:pt x="84" y="12"/>
                    </a:lnTo>
                    <a:lnTo>
                      <a:pt x="81" y="13"/>
                    </a:lnTo>
                    <a:lnTo>
                      <a:pt x="79" y="16"/>
                    </a:lnTo>
                    <a:lnTo>
                      <a:pt x="79" y="16"/>
                    </a:lnTo>
                    <a:lnTo>
                      <a:pt x="79" y="20"/>
                    </a:lnTo>
                    <a:lnTo>
                      <a:pt x="79" y="24"/>
                    </a:lnTo>
                    <a:lnTo>
                      <a:pt x="79" y="24"/>
                    </a:lnTo>
                    <a:lnTo>
                      <a:pt x="76" y="42"/>
                    </a:lnTo>
                    <a:lnTo>
                      <a:pt x="76" y="61"/>
                    </a:lnTo>
                    <a:lnTo>
                      <a:pt x="76" y="61"/>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35" name="Freeform 234"/>
              <p:cNvSpPr>
                <a:spLocks/>
              </p:cNvSpPr>
              <p:nvPr/>
            </p:nvSpPr>
            <p:spPr bwMode="auto">
              <a:xfrm>
                <a:off x="336550" y="146050"/>
                <a:ext cx="65827" cy="25901"/>
              </a:xfrm>
              <a:custGeom>
                <a:avLst/>
                <a:gdLst>
                  <a:gd name="T0" fmla="*/ 23 w 293"/>
                  <a:gd name="T1" fmla="*/ 26 h 91"/>
                  <a:gd name="T2" fmla="*/ 28 w 293"/>
                  <a:gd name="T3" fmla="*/ 14 h 91"/>
                  <a:gd name="T4" fmla="*/ 28 w 293"/>
                  <a:gd name="T5" fmla="*/ 3 h 91"/>
                  <a:gd name="T6" fmla="*/ 28 w 293"/>
                  <a:gd name="T7" fmla="*/ 0 h 91"/>
                  <a:gd name="T8" fmla="*/ 35 w 293"/>
                  <a:gd name="T9" fmla="*/ 3 h 91"/>
                  <a:gd name="T10" fmla="*/ 47 w 293"/>
                  <a:gd name="T11" fmla="*/ 1 h 91"/>
                  <a:gd name="T12" fmla="*/ 58 w 293"/>
                  <a:gd name="T13" fmla="*/ 3 h 91"/>
                  <a:gd name="T14" fmla="*/ 61 w 293"/>
                  <a:gd name="T15" fmla="*/ 8 h 91"/>
                  <a:gd name="T16" fmla="*/ 71 w 293"/>
                  <a:gd name="T17" fmla="*/ 11 h 91"/>
                  <a:gd name="T18" fmla="*/ 81 w 293"/>
                  <a:gd name="T19" fmla="*/ 12 h 91"/>
                  <a:gd name="T20" fmla="*/ 93 w 293"/>
                  <a:gd name="T21" fmla="*/ 14 h 91"/>
                  <a:gd name="T22" fmla="*/ 116 w 293"/>
                  <a:gd name="T23" fmla="*/ 18 h 91"/>
                  <a:gd name="T24" fmla="*/ 132 w 293"/>
                  <a:gd name="T25" fmla="*/ 22 h 91"/>
                  <a:gd name="T26" fmla="*/ 138 w 293"/>
                  <a:gd name="T27" fmla="*/ 24 h 91"/>
                  <a:gd name="T28" fmla="*/ 150 w 293"/>
                  <a:gd name="T29" fmla="*/ 23 h 91"/>
                  <a:gd name="T30" fmla="*/ 157 w 293"/>
                  <a:gd name="T31" fmla="*/ 20 h 91"/>
                  <a:gd name="T32" fmla="*/ 160 w 293"/>
                  <a:gd name="T33" fmla="*/ 9 h 91"/>
                  <a:gd name="T34" fmla="*/ 164 w 293"/>
                  <a:gd name="T35" fmla="*/ 4 h 91"/>
                  <a:gd name="T36" fmla="*/ 168 w 293"/>
                  <a:gd name="T37" fmla="*/ 9 h 91"/>
                  <a:gd name="T38" fmla="*/ 169 w 293"/>
                  <a:gd name="T39" fmla="*/ 12 h 91"/>
                  <a:gd name="T40" fmla="*/ 179 w 293"/>
                  <a:gd name="T41" fmla="*/ 23 h 91"/>
                  <a:gd name="T42" fmla="*/ 192 w 293"/>
                  <a:gd name="T43" fmla="*/ 28 h 91"/>
                  <a:gd name="T44" fmla="*/ 206 w 293"/>
                  <a:gd name="T45" fmla="*/ 31 h 91"/>
                  <a:gd name="T46" fmla="*/ 227 w 293"/>
                  <a:gd name="T47" fmla="*/ 31 h 91"/>
                  <a:gd name="T48" fmla="*/ 234 w 293"/>
                  <a:gd name="T49" fmla="*/ 30 h 91"/>
                  <a:gd name="T50" fmla="*/ 238 w 293"/>
                  <a:gd name="T51" fmla="*/ 28 h 91"/>
                  <a:gd name="T52" fmla="*/ 260 w 293"/>
                  <a:gd name="T53" fmla="*/ 27 h 91"/>
                  <a:gd name="T54" fmla="*/ 278 w 293"/>
                  <a:gd name="T55" fmla="*/ 30 h 91"/>
                  <a:gd name="T56" fmla="*/ 287 w 293"/>
                  <a:gd name="T57" fmla="*/ 31 h 91"/>
                  <a:gd name="T58" fmla="*/ 291 w 293"/>
                  <a:gd name="T59" fmla="*/ 39 h 91"/>
                  <a:gd name="T60" fmla="*/ 287 w 293"/>
                  <a:gd name="T61" fmla="*/ 42 h 91"/>
                  <a:gd name="T62" fmla="*/ 280 w 293"/>
                  <a:gd name="T63" fmla="*/ 50 h 91"/>
                  <a:gd name="T64" fmla="*/ 276 w 293"/>
                  <a:gd name="T65" fmla="*/ 57 h 91"/>
                  <a:gd name="T66" fmla="*/ 272 w 293"/>
                  <a:gd name="T67" fmla="*/ 64 h 91"/>
                  <a:gd name="T68" fmla="*/ 264 w 293"/>
                  <a:gd name="T69" fmla="*/ 71 h 91"/>
                  <a:gd name="T70" fmla="*/ 250 w 293"/>
                  <a:gd name="T71" fmla="*/ 79 h 91"/>
                  <a:gd name="T72" fmla="*/ 245 w 293"/>
                  <a:gd name="T73" fmla="*/ 84 h 91"/>
                  <a:gd name="T74" fmla="*/ 231 w 293"/>
                  <a:gd name="T75" fmla="*/ 87 h 91"/>
                  <a:gd name="T76" fmla="*/ 222 w 293"/>
                  <a:gd name="T77" fmla="*/ 88 h 91"/>
                  <a:gd name="T78" fmla="*/ 198 w 293"/>
                  <a:gd name="T79" fmla="*/ 89 h 91"/>
                  <a:gd name="T80" fmla="*/ 188 w 293"/>
                  <a:gd name="T81" fmla="*/ 84 h 91"/>
                  <a:gd name="T82" fmla="*/ 177 w 293"/>
                  <a:gd name="T83" fmla="*/ 84 h 91"/>
                  <a:gd name="T84" fmla="*/ 172 w 293"/>
                  <a:gd name="T85" fmla="*/ 81 h 91"/>
                  <a:gd name="T86" fmla="*/ 160 w 293"/>
                  <a:gd name="T87" fmla="*/ 79 h 91"/>
                  <a:gd name="T88" fmla="*/ 153 w 293"/>
                  <a:gd name="T89" fmla="*/ 75 h 91"/>
                  <a:gd name="T90" fmla="*/ 141 w 293"/>
                  <a:gd name="T91" fmla="*/ 75 h 91"/>
                  <a:gd name="T92" fmla="*/ 137 w 293"/>
                  <a:gd name="T93" fmla="*/ 71 h 91"/>
                  <a:gd name="T94" fmla="*/ 127 w 293"/>
                  <a:gd name="T95" fmla="*/ 66 h 91"/>
                  <a:gd name="T96" fmla="*/ 119 w 293"/>
                  <a:gd name="T97" fmla="*/ 62 h 91"/>
                  <a:gd name="T98" fmla="*/ 105 w 293"/>
                  <a:gd name="T99" fmla="*/ 60 h 91"/>
                  <a:gd name="T100" fmla="*/ 99 w 293"/>
                  <a:gd name="T101" fmla="*/ 60 h 91"/>
                  <a:gd name="T102" fmla="*/ 90 w 293"/>
                  <a:gd name="T103" fmla="*/ 64 h 91"/>
                  <a:gd name="T104" fmla="*/ 78 w 293"/>
                  <a:gd name="T105" fmla="*/ 65 h 91"/>
                  <a:gd name="T106" fmla="*/ 55 w 293"/>
                  <a:gd name="T107" fmla="*/ 65 h 91"/>
                  <a:gd name="T108" fmla="*/ 43 w 293"/>
                  <a:gd name="T109" fmla="*/ 68 h 91"/>
                  <a:gd name="T110" fmla="*/ 33 w 293"/>
                  <a:gd name="T111" fmla="*/ 69 h 91"/>
                  <a:gd name="T112" fmla="*/ 24 w 293"/>
                  <a:gd name="T113" fmla="*/ 73 h 91"/>
                  <a:gd name="T114" fmla="*/ 21 w 293"/>
                  <a:gd name="T115" fmla="*/ 71 h 91"/>
                  <a:gd name="T116" fmla="*/ 12 w 293"/>
                  <a:gd name="T117" fmla="*/ 66 h 91"/>
                  <a:gd name="T118" fmla="*/ 4 w 293"/>
                  <a:gd name="T119" fmla="*/ 66 h 91"/>
                  <a:gd name="T120" fmla="*/ 0 w 293"/>
                  <a:gd name="T121" fmla="*/ 60 h 91"/>
                  <a:gd name="T122" fmla="*/ 2 w 293"/>
                  <a:gd name="T123" fmla="*/ 47 h 91"/>
                  <a:gd name="T124" fmla="*/ 8 w 293"/>
                  <a:gd name="T125" fmla="*/ 3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3" h="91">
                    <a:moveTo>
                      <a:pt x="23" y="30"/>
                    </a:moveTo>
                    <a:lnTo>
                      <a:pt x="23" y="30"/>
                    </a:lnTo>
                    <a:lnTo>
                      <a:pt x="23" y="27"/>
                    </a:lnTo>
                    <a:lnTo>
                      <a:pt x="23" y="26"/>
                    </a:lnTo>
                    <a:lnTo>
                      <a:pt x="25" y="23"/>
                    </a:lnTo>
                    <a:lnTo>
                      <a:pt x="25" y="23"/>
                    </a:lnTo>
                    <a:lnTo>
                      <a:pt x="27" y="19"/>
                    </a:lnTo>
                    <a:lnTo>
                      <a:pt x="28" y="14"/>
                    </a:lnTo>
                    <a:lnTo>
                      <a:pt x="28" y="14"/>
                    </a:lnTo>
                    <a:lnTo>
                      <a:pt x="29" y="7"/>
                    </a:lnTo>
                    <a:lnTo>
                      <a:pt x="29" y="7"/>
                    </a:lnTo>
                    <a:lnTo>
                      <a:pt x="28" y="3"/>
                    </a:lnTo>
                    <a:lnTo>
                      <a:pt x="28" y="3"/>
                    </a:lnTo>
                    <a:lnTo>
                      <a:pt x="28" y="3"/>
                    </a:lnTo>
                    <a:lnTo>
                      <a:pt x="27" y="1"/>
                    </a:lnTo>
                    <a:lnTo>
                      <a:pt x="28" y="0"/>
                    </a:lnTo>
                    <a:lnTo>
                      <a:pt x="28" y="0"/>
                    </a:lnTo>
                    <a:lnTo>
                      <a:pt x="32" y="1"/>
                    </a:lnTo>
                    <a:lnTo>
                      <a:pt x="35" y="3"/>
                    </a:lnTo>
                    <a:lnTo>
                      <a:pt x="35" y="3"/>
                    </a:lnTo>
                    <a:lnTo>
                      <a:pt x="39" y="4"/>
                    </a:lnTo>
                    <a:lnTo>
                      <a:pt x="43" y="3"/>
                    </a:lnTo>
                    <a:lnTo>
                      <a:pt x="43" y="3"/>
                    </a:lnTo>
                    <a:lnTo>
                      <a:pt x="47" y="1"/>
                    </a:lnTo>
                    <a:lnTo>
                      <a:pt x="51" y="0"/>
                    </a:lnTo>
                    <a:lnTo>
                      <a:pt x="51" y="0"/>
                    </a:lnTo>
                    <a:lnTo>
                      <a:pt x="57" y="1"/>
                    </a:lnTo>
                    <a:lnTo>
                      <a:pt x="58" y="3"/>
                    </a:lnTo>
                    <a:lnTo>
                      <a:pt x="59" y="4"/>
                    </a:lnTo>
                    <a:lnTo>
                      <a:pt x="59" y="4"/>
                    </a:lnTo>
                    <a:lnTo>
                      <a:pt x="61" y="7"/>
                    </a:lnTo>
                    <a:lnTo>
                      <a:pt x="61" y="8"/>
                    </a:lnTo>
                    <a:lnTo>
                      <a:pt x="61" y="9"/>
                    </a:lnTo>
                    <a:lnTo>
                      <a:pt x="63" y="9"/>
                    </a:lnTo>
                    <a:lnTo>
                      <a:pt x="63" y="9"/>
                    </a:lnTo>
                    <a:lnTo>
                      <a:pt x="71" y="11"/>
                    </a:lnTo>
                    <a:lnTo>
                      <a:pt x="71" y="11"/>
                    </a:lnTo>
                    <a:lnTo>
                      <a:pt x="75" y="11"/>
                    </a:lnTo>
                    <a:lnTo>
                      <a:pt x="81" y="12"/>
                    </a:lnTo>
                    <a:lnTo>
                      <a:pt x="81" y="12"/>
                    </a:lnTo>
                    <a:lnTo>
                      <a:pt x="85" y="11"/>
                    </a:lnTo>
                    <a:lnTo>
                      <a:pt x="85" y="11"/>
                    </a:lnTo>
                    <a:lnTo>
                      <a:pt x="89" y="12"/>
                    </a:lnTo>
                    <a:lnTo>
                      <a:pt x="93" y="14"/>
                    </a:lnTo>
                    <a:lnTo>
                      <a:pt x="93" y="14"/>
                    </a:lnTo>
                    <a:lnTo>
                      <a:pt x="105" y="16"/>
                    </a:lnTo>
                    <a:lnTo>
                      <a:pt x="116" y="18"/>
                    </a:lnTo>
                    <a:lnTo>
                      <a:pt x="116" y="18"/>
                    </a:lnTo>
                    <a:lnTo>
                      <a:pt x="127" y="20"/>
                    </a:lnTo>
                    <a:lnTo>
                      <a:pt x="127" y="20"/>
                    </a:lnTo>
                    <a:lnTo>
                      <a:pt x="132" y="22"/>
                    </a:lnTo>
                    <a:lnTo>
                      <a:pt x="132" y="22"/>
                    </a:lnTo>
                    <a:lnTo>
                      <a:pt x="134" y="23"/>
                    </a:lnTo>
                    <a:lnTo>
                      <a:pt x="137" y="24"/>
                    </a:lnTo>
                    <a:lnTo>
                      <a:pt x="137" y="24"/>
                    </a:lnTo>
                    <a:lnTo>
                      <a:pt x="138" y="24"/>
                    </a:lnTo>
                    <a:lnTo>
                      <a:pt x="141" y="23"/>
                    </a:lnTo>
                    <a:lnTo>
                      <a:pt x="141" y="23"/>
                    </a:lnTo>
                    <a:lnTo>
                      <a:pt x="150" y="23"/>
                    </a:lnTo>
                    <a:lnTo>
                      <a:pt x="150" y="23"/>
                    </a:lnTo>
                    <a:lnTo>
                      <a:pt x="154" y="23"/>
                    </a:lnTo>
                    <a:lnTo>
                      <a:pt x="156" y="23"/>
                    </a:lnTo>
                    <a:lnTo>
                      <a:pt x="157" y="20"/>
                    </a:lnTo>
                    <a:lnTo>
                      <a:pt x="157" y="20"/>
                    </a:lnTo>
                    <a:lnTo>
                      <a:pt x="157" y="16"/>
                    </a:lnTo>
                    <a:lnTo>
                      <a:pt x="157" y="12"/>
                    </a:lnTo>
                    <a:lnTo>
                      <a:pt x="157" y="12"/>
                    </a:lnTo>
                    <a:lnTo>
                      <a:pt x="160" y="9"/>
                    </a:lnTo>
                    <a:lnTo>
                      <a:pt x="160" y="9"/>
                    </a:lnTo>
                    <a:lnTo>
                      <a:pt x="160" y="4"/>
                    </a:lnTo>
                    <a:lnTo>
                      <a:pt x="160" y="4"/>
                    </a:lnTo>
                    <a:lnTo>
                      <a:pt x="164" y="4"/>
                    </a:lnTo>
                    <a:lnTo>
                      <a:pt x="166" y="5"/>
                    </a:lnTo>
                    <a:lnTo>
                      <a:pt x="166" y="5"/>
                    </a:lnTo>
                    <a:lnTo>
                      <a:pt x="168" y="9"/>
                    </a:lnTo>
                    <a:lnTo>
                      <a:pt x="168" y="9"/>
                    </a:lnTo>
                    <a:lnTo>
                      <a:pt x="168" y="11"/>
                    </a:lnTo>
                    <a:lnTo>
                      <a:pt x="168" y="11"/>
                    </a:lnTo>
                    <a:lnTo>
                      <a:pt x="169" y="12"/>
                    </a:lnTo>
                    <a:lnTo>
                      <a:pt x="169" y="12"/>
                    </a:lnTo>
                    <a:lnTo>
                      <a:pt x="170" y="16"/>
                    </a:lnTo>
                    <a:lnTo>
                      <a:pt x="173" y="18"/>
                    </a:lnTo>
                    <a:lnTo>
                      <a:pt x="179" y="23"/>
                    </a:lnTo>
                    <a:lnTo>
                      <a:pt x="179" y="23"/>
                    </a:lnTo>
                    <a:lnTo>
                      <a:pt x="185" y="27"/>
                    </a:lnTo>
                    <a:lnTo>
                      <a:pt x="188" y="28"/>
                    </a:lnTo>
                    <a:lnTo>
                      <a:pt x="192" y="28"/>
                    </a:lnTo>
                    <a:lnTo>
                      <a:pt x="192" y="28"/>
                    </a:lnTo>
                    <a:lnTo>
                      <a:pt x="196" y="30"/>
                    </a:lnTo>
                    <a:lnTo>
                      <a:pt x="200" y="30"/>
                    </a:lnTo>
                    <a:lnTo>
                      <a:pt x="200" y="30"/>
                    </a:lnTo>
                    <a:lnTo>
                      <a:pt x="206" y="31"/>
                    </a:lnTo>
                    <a:lnTo>
                      <a:pt x="210" y="31"/>
                    </a:lnTo>
                    <a:lnTo>
                      <a:pt x="210" y="31"/>
                    </a:lnTo>
                    <a:lnTo>
                      <a:pt x="227" y="31"/>
                    </a:lnTo>
                    <a:lnTo>
                      <a:pt x="227" y="31"/>
                    </a:lnTo>
                    <a:lnTo>
                      <a:pt x="230" y="31"/>
                    </a:lnTo>
                    <a:lnTo>
                      <a:pt x="230" y="31"/>
                    </a:lnTo>
                    <a:lnTo>
                      <a:pt x="233" y="31"/>
                    </a:lnTo>
                    <a:lnTo>
                      <a:pt x="234" y="30"/>
                    </a:lnTo>
                    <a:lnTo>
                      <a:pt x="234" y="30"/>
                    </a:lnTo>
                    <a:lnTo>
                      <a:pt x="237" y="28"/>
                    </a:lnTo>
                    <a:lnTo>
                      <a:pt x="238" y="28"/>
                    </a:lnTo>
                    <a:lnTo>
                      <a:pt x="238" y="28"/>
                    </a:lnTo>
                    <a:lnTo>
                      <a:pt x="242" y="28"/>
                    </a:lnTo>
                    <a:lnTo>
                      <a:pt x="242" y="28"/>
                    </a:lnTo>
                    <a:lnTo>
                      <a:pt x="260" y="27"/>
                    </a:lnTo>
                    <a:lnTo>
                      <a:pt x="260" y="27"/>
                    </a:lnTo>
                    <a:lnTo>
                      <a:pt x="268" y="27"/>
                    </a:lnTo>
                    <a:lnTo>
                      <a:pt x="276" y="27"/>
                    </a:lnTo>
                    <a:lnTo>
                      <a:pt x="276" y="27"/>
                    </a:lnTo>
                    <a:lnTo>
                      <a:pt x="278" y="30"/>
                    </a:lnTo>
                    <a:lnTo>
                      <a:pt x="278" y="31"/>
                    </a:lnTo>
                    <a:lnTo>
                      <a:pt x="283" y="31"/>
                    </a:lnTo>
                    <a:lnTo>
                      <a:pt x="283" y="31"/>
                    </a:lnTo>
                    <a:lnTo>
                      <a:pt x="287" y="31"/>
                    </a:lnTo>
                    <a:lnTo>
                      <a:pt x="293" y="28"/>
                    </a:lnTo>
                    <a:lnTo>
                      <a:pt x="293" y="28"/>
                    </a:lnTo>
                    <a:lnTo>
                      <a:pt x="293" y="35"/>
                    </a:lnTo>
                    <a:lnTo>
                      <a:pt x="291" y="39"/>
                    </a:lnTo>
                    <a:lnTo>
                      <a:pt x="291" y="39"/>
                    </a:lnTo>
                    <a:lnTo>
                      <a:pt x="288" y="41"/>
                    </a:lnTo>
                    <a:lnTo>
                      <a:pt x="287" y="42"/>
                    </a:lnTo>
                    <a:lnTo>
                      <a:pt x="287" y="42"/>
                    </a:lnTo>
                    <a:lnTo>
                      <a:pt x="283" y="47"/>
                    </a:lnTo>
                    <a:lnTo>
                      <a:pt x="283" y="47"/>
                    </a:lnTo>
                    <a:lnTo>
                      <a:pt x="280" y="50"/>
                    </a:lnTo>
                    <a:lnTo>
                      <a:pt x="280" y="50"/>
                    </a:lnTo>
                    <a:lnTo>
                      <a:pt x="279" y="53"/>
                    </a:lnTo>
                    <a:lnTo>
                      <a:pt x="279" y="57"/>
                    </a:lnTo>
                    <a:lnTo>
                      <a:pt x="279" y="57"/>
                    </a:lnTo>
                    <a:lnTo>
                      <a:pt x="276" y="57"/>
                    </a:lnTo>
                    <a:lnTo>
                      <a:pt x="275" y="58"/>
                    </a:lnTo>
                    <a:lnTo>
                      <a:pt x="275" y="58"/>
                    </a:lnTo>
                    <a:lnTo>
                      <a:pt x="274" y="61"/>
                    </a:lnTo>
                    <a:lnTo>
                      <a:pt x="272" y="64"/>
                    </a:lnTo>
                    <a:lnTo>
                      <a:pt x="272" y="64"/>
                    </a:lnTo>
                    <a:lnTo>
                      <a:pt x="268" y="66"/>
                    </a:lnTo>
                    <a:lnTo>
                      <a:pt x="264" y="71"/>
                    </a:lnTo>
                    <a:lnTo>
                      <a:pt x="264" y="71"/>
                    </a:lnTo>
                    <a:lnTo>
                      <a:pt x="260" y="75"/>
                    </a:lnTo>
                    <a:lnTo>
                      <a:pt x="256" y="77"/>
                    </a:lnTo>
                    <a:lnTo>
                      <a:pt x="256" y="77"/>
                    </a:lnTo>
                    <a:lnTo>
                      <a:pt x="250" y="79"/>
                    </a:lnTo>
                    <a:lnTo>
                      <a:pt x="250" y="79"/>
                    </a:lnTo>
                    <a:lnTo>
                      <a:pt x="248" y="83"/>
                    </a:lnTo>
                    <a:lnTo>
                      <a:pt x="248" y="83"/>
                    </a:lnTo>
                    <a:lnTo>
                      <a:pt x="245" y="84"/>
                    </a:lnTo>
                    <a:lnTo>
                      <a:pt x="242" y="85"/>
                    </a:lnTo>
                    <a:lnTo>
                      <a:pt x="237" y="85"/>
                    </a:lnTo>
                    <a:lnTo>
                      <a:pt x="237" y="85"/>
                    </a:lnTo>
                    <a:lnTo>
                      <a:pt x="231" y="87"/>
                    </a:lnTo>
                    <a:lnTo>
                      <a:pt x="227" y="88"/>
                    </a:lnTo>
                    <a:lnTo>
                      <a:pt x="227" y="88"/>
                    </a:lnTo>
                    <a:lnTo>
                      <a:pt x="222" y="88"/>
                    </a:lnTo>
                    <a:lnTo>
                      <a:pt x="222" y="88"/>
                    </a:lnTo>
                    <a:lnTo>
                      <a:pt x="215" y="91"/>
                    </a:lnTo>
                    <a:lnTo>
                      <a:pt x="215" y="91"/>
                    </a:lnTo>
                    <a:lnTo>
                      <a:pt x="204" y="91"/>
                    </a:lnTo>
                    <a:lnTo>
                      <a:pt x="198" y="89"/>
                    </a:lnTo>
                    <a:lnTo>
                      <a:pt x="193" y="87"/>
                    </a:lnTo>
                    <a:lnTo>
                      <a:pt x="193" y="87"/>
                    </a:lnTo>
                    <a:lnTo>
                      <a:pt x="191" y="85"/>
                    </a:lnTo>
                    <a:lnTo>
                      <a:pt x="188" y="84"/>
                    </a:lnTo>
                    <a:lnTo>
                      <a:pt x="188" y="84"/>
                    </a:lnTo>
                    <a:lnTo>
                      <a:pt x="183" y="84"/>
                    </a:lnTo>
                    <a:lnTo>
                      <a:pt x="183" y="84"/>
                    </a:lnTo>
                    <a:lnTo>
                      <a:pt x="177" y="84"/>
                    </a:lnTo>
                    <a:lnTo>
                      <a:pt x="177" y="84"/>
                    </a:lnTo>
                    <a:lnTo>
                      <a:pt x="175" y="83"/>
                    </a:lnTo>
                    <a:lnTo>
                      <a:pt x="172" y="81"/>
                    </a:lnTo>
                    <a:lnTo>
                      <a:pt x="172" y="81"/>
                    </a:lnTo>
                    <a:lnTo>
                      <a:pt x="166" y="80"/>
                    </a:lnTo>
                    <a:lnTo>
                      <a:pt x="162" y="80"/>
                    </a:lnTo>
                    <a:lnTo>
                      <a:pt x="162" y="80"/>
                    </a:lnTo>
                    <a:lnTo>
                      <a:pt x="160" y="79"/>
                    </a:lnTo>
                    <a:lnTo>
                      <a:pt x="157" y="79"/>
                    </a:lnTo>
                    <a:lnTo>
                      <a:pt x="157" y="79"/>
                    </a:lnTo>
                    <a:lnTo>
                      <a:pt x="153" y="75"/>
                    </a:lnTo>
                    <a:lnTo>
                      <a:pt x="153" y="75"/>
                    </a:lnTo>
                    <a:lnTo>
                      <a:pt x="150" y="75"/>
                    </a:lnTo>
                    <a:lnTo>
                      <a:pt x="147" y="75"/>
                    </a:lnTo>
                    <a:lnTo>
                      <a:pt x="143" y="75"/>
                    </a:lnTo>
                    <a:lnTo>
                      <a:pt x="141" y="75"/>
                    </a:lnTo>
                    <a:lnTo>
                      <a:pt x="141" y="75"/>
                    </a:lnTo>
                    <a:lnTo>
                      <a:pt x="138" y="72"/>
                    </a:lnTo>
                    <a:lnTo>
                      <a:pt x="137" y="71"/>
                    </a:lnTo>
                    <a:lnTo>
                      <a:pt x="137" y="71"/>
                    </a:lnTo>
                    <a:lnTo>
                      <a:pt x="134" y="69"/>
                    </a:lnTo>
                    <a:lnTo>
                      <a:pt x="130" y="68"/>
                    </a:lnTo>
                    <a:lnTo>
                      <a:pt x="130" y="68"/>
                    </a:lnTo>
                    <a:lnTo>
                      <a:pt x="127" y="66"/>
                    </a:lnTo>
                    <a:lnTo>
                      <a:pt x="124" y="65"/>
                    </a:lnTo>
                    <a:lnTo>
                      <a:pt x="122" y="64"/>
                    </a:lnTo>
                    <a:lnTo>
                      <a:pt x="119" y="62"/>
                    </a:lnTo>
                    <a:lnTo>
                      <a:pt x="119" y="62"/>
                    </a:lnTo>
                    <a:lnTo>
                      <a:pt x="112" y="62"/>
                    </a:lnTo>
                    <a:lnTo>
                      <a:pt x="105" y="62"/>
                    </a:lnTo>
                    <a:lnTo>
                      <a:pt x="105" y="62"/>
                    </a:lnTo>
                    <a:lnTo>
                      <a:pt x="105" y="60"/>
                    </a:lnTo>
                    <a:lnTo>
                      <a:pt x="103" y="60"/>
                    </a:lnTo>
                    <a:lnTo>
                      <a:pt x="101" y="58"/>
                    </a:lnTo>
                    <a:lnTo>
                      <a:pt x="99" y="60"/>
                    </a:lnTo>
                    <a:lnTo>
                      <a:pt x="99" y="60"/>
                    </a:lnTo>
                    <a:lnTo>
                      <a:pt x="97" y="61"/>
                    </a:lnTo>
                    <a:lnTo>
                      <a:pt x="96" y="64"/>
                    </a:lnTo>
                    <a:lnTo>
                      <a:pt x="96" y="64"/>
                    </a:lnTo>
                    <a:lnTo>
                      <a:pt x="90" y="64"/>
                    </a:lnTo>
                    <a:lnTo>
                      <a:pt x="90" y="64"/>
                    </a:lnTo>
                    <a:lnTo>
                      <a:pt x="84" y="64"/>
                    </a:lnTo>
                    <a:lnTo>
                      <a:pt x="78" y="65"/>
                    </a:lnTo>
                    <a:lnTo>
                      <a:pt x="78" y="65"/>
                    </a:lnTo>
                    <a:lnTo>
                      <a:pt x="65" y="65"/>
                    </a:lnTo>
                    <a:lnTo>
                      <a:pt x="65" y="65"/>
                    </a:lnTo>
                    <a:lnTo>
                      <a:pt x="55" y="65"/>
                    </a:lnTo>
                    <a:lnTo>
                      <a:pt x="55" y="65"/>
                    </a:lnTo>
                    <a:lnTo>
                      <a:pt x="50" y="65"/>
                    </a:lnTo>
                    <a:lnTo>
                      <a:pt x="46" y="65"/>
                    </a:lnTo>
                    <a:lnTo>
                      <a:pt x="46" y="65"/>
                    </a:lnTo>
                    <a:lnTo>
                      <a:pt x="43" y="68"/>
                    </a:lnTo>
                    <a:lnTo>
                      <a:pt x="43" y="68"/>
                    </a:lnTo>
                    <a:lnTo>
                      <a:pt x="39" y="69"/>
                    </a:lnTo>
                    <a:lnTo>
                      <a:pt x="39" y="69"/>
                    </a:lnTo>
                    <a:lnTo>
                      <a:pt x="33" y="69"/>
                    </a:lnTo>
                    <a:lnTo>
                      <a:pt x="29" y="71"/>
                    </a:lnTo>
                    <a:lnTo>
                      <a:pt x="29" y="71"/>
                    </a:lnTo>
                    <a:lnTo>
                      <a:pt x="25" y="72"/>
                    </a:lnTo>
                    <a:lnTo>
                      <a:pt x="24" y="73"/>
                    </a:lnTo>
                    <a:lnTo>
                      <a:pt x="21" y="72"/>
                    </a:lnTo>
                    <a:lnTo>
                      <a:pt x="21" y="72"/>
                    </a:lnTo>
                    <a:lnTo>
                      <a:pt x="21" y="71"/>
                    </a:lnTo>
                    <a:lnTo>
                      <a:pt x="21" y="71"/>
                    </a:lnTo>
                    <a:lnTo>
                      <a:pt x="17" y="69"/>
                    </a:lnTo>
                    <a:lnTo>
                      <a:pt x="17" y="69"/>
                    </a:lnTo>
                    <a:lnTo>
                      <a:pt x="14" y="68"/>
                    </a:lnTo>
                    <a:lnTo>
                      <a:pt x="12" y="66"/>
                    </a:lnTo>
                    <a:lnTo>
                      <a:pt x="12" y="66"/>
                    </a:lnTo>
                    <a:lnTo>
                      <a:pt x="8" y="66"/>
                    </a:lnTo>
                    <a:lnTo>
                      <a:pt x="4" y="66"/>
                    </a:lnTo>
                    <a:lnTo>
                      <a:pt x="4" y="66"/>
                    </a:lnTo>
                    <a:lnTo>
                      <a:pt x="1" y="66"/>
                    </a:lnTo>
                    <a:lnTo>
                      <a:pt x="0" y="64"/>
                    </a:lnTo>
                    <a:lnTo>
                      <a:pt x="0" y="60"/>
                    </a:lnTo>
                    <a:lnTo>
                      <a:pt x="0" y="60"/>
                    </a:lnTo>
                    <a:lnTo>
                      <a:pt x="0" y="56"/>
                    </a:lnTo>
                    <a:lnTo>
                      <a:pt x="1" y="50"/>
                    </a:lnTo>
                    <a:lnTo>
                      <a:pt x="1" y="50"/>
                    </a:lnTo>
                    <a:lnTo>
                      <a:pt x="2" y="47"/>
                    </a:lnTo>
                    <a:lnTo>
                      <a:pt x="4" y="45"/>
                    </a:lnTo>
                    <a:lnTo>
                      <a:pt x="4" y="45"/>
                    </a:lnTo>
                    <a:lnTo>
                      <a:pt x="5" y="41"/>
                    </a:lnTo>
                    <a:lnTo>
                      <a:pt x="8" y="38"/>
                    </a:lnTo>
                    <a:lnTo>
                      <a:pt x="8" y="38"/>
                    </a:lnTo>
                    <a:lnTo>
                      <a:pt x="16" y="33"/>
                    </a:lnTo>
                    <a:lnTo>
                      <a:pt x="23" y="30"/>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36" name="Freeform 235"/>
              <p:cNvSpPr>
                <a:spLocks/>
              </p:cNvSpPr>
              <p:nvPr/>
            </p:nvSpPr>
            <p:spPr bwMode="auto">
              <a:xfrm>
                <a:off x="400050" y="171450"/>
                <a:ext cx="76798" cy="67038"/>
              </a:xfrm>
              <a:custGeom>
                <a:avLst/>
                <a:gdLst>
                  <a:gd name="T0" fmla="*/ 46 w 344"/>
                  <a:gd name="T1" fmla="*/ 1 h 239"/>
                  <a:gd name="T2" fmla="*/ 61 w 344"/>
                  <a:gd name="T3" fmla="*/ 7 h 239"/>
                  <a:gd name="T4" fmla="*/ 70 w 344"/>
                  <a:gd name="T5" fmla="*/ 14 h 239"/>
                  <a:gd name="T6" fmla="*/ 84 w 344"/>
                  <a:gd name="T7" fmla="*/ 20 h 239"/>
                  <a:gd name="T8" fmla="*/ 89 w 344"/>
                  <a:gd name="T9" fmla="*/ 38 h 239"/>
                  <a:gd name="T10" fmla="*/ 97 w 344"/>
                  <a:gd name="T11" fmla="*/ 47 h 239"/>
                  <a:gd name="T12" fmla="*/ 99 w 344"/>
                  <a:gd name="T13" fmla="*/ 53 h 239"/>
                  <a:gd name="T14" fmla="*/ 105 w 344"/>
                  <a:gd name="T15" fmla="*/ 61 h 239"/>
                  <a:gd name="T16" fmla="*/ 123 w 344"/>
                  <a:gd name="T17" fmla="*/ 66 h 239"/>
                  <a:gd name="T18" fmla="*/ 137 w 344"/>
                  <a:gd name="T19" fmla="*/ 62 h 239"/>
                  <a:gd name="T20" fmla="*/ 146 w 344"/>
                  <a:gd name="T21" fmla="*/ 58 h 239"/>
                  <a:gd name="T22" fmla="*/ 161 w 344"/>
                  <a:gd name="T23" fmla="*/ 54 h 239"/>
                  <a:gd name="T24" fmla="*/ 170 w 344"/>
                  <a:gd name="T25" fmla="*/ 46 h 239"/>
                  <a:gd name="T26" fmla="*/ 191 w 344"/>
                  <a:gd name="T27" fmla="*/ 43 h 239"/>
                  <a:gd name="T28" fmla="*/ 206 w 344"/>
                  <a:gd name="T29" fmla="*/ 47 h 239"/>
                  <a:gd name="T30" fmla="*/ 222 w 344"/>
                  <a:gd name="T31" fmla="*/ 50 h 239"/>
                  <a:gd name="T32" fmla="*/ 230 w 344"/>
                  <a:gd name="T33" fmla="*/ 60 h 239"/>
                  <a:gd name="T34" fmla="*/ 238 w 344"/>
                  <a:gd name="T35" fmla="*/ 68 h 239"/>
                  <a:gd name="T36" fmla="*/ 248 w 344"/>
                  <a:gd name="T37" fmla="*/ 79 h 239"/>
                  <a:gd name="T38" fmla="*/ 260 w 344"/>
                  <a:gd name="T39" fmla="*/ 84 h 239"/>
                  <a:gd name="T40" fmla="*/ 275 w 344"/>
                  <a:gd name="T41" fmla="*/ 87 h 239"/>
                  <a:gd name="T42" fmla="*/ 280 w 344"/>
                  <a:gd name="T43" fmla="*/ 102 h 239"/>
                  <a:gd name="T44" fmla="*/ 297 w 344"/>
                  <a:gd name="T45" fmla="*/ 104 h 239"/>
                  <a:gd name="T46" fmla="*/ 310 w 344"/>
                  <a:gd name="T47" fmla="*/ 111 h 239"/>
                  <a:gd name="T48" fmla="*/ 329 w 344"/>
                  <a:gd name="T49" fmla="*/ 117 h 239"/>
                  <a:gd name="T50" fmla="*/ 343 w 344"/>
                  <a:gd name="T51" fmla="*/ 133 h 239"/>
                  <a:gd name="T52" fmla="*/ 344 w 344"/>
                  <a:gd name="T53" fmla="*/ 144 h 239"/>
                  <a:gd name="T54" fmla="*/ 340 w 344"/>
                  <a:gd name="T55" fmla="*/ 160 h 239"/>
                  <a:gd name="T56" fmla="*/ 333 w 344"/>
                  <a:gd name="T57" fmla="*/ 174 h 239"/>
                  <a:gd name="T58" fmla="*/ 322 w 344"/>
                  <a:gd name="T59" fmla="*/ 182 h 239"/>
                  <a:gd name="T60" fmla="*/ 309 w 344"/>
                  <a:gd name="T61" fmla="*/ 193 h 239"/>
                  <a:gd name="T62" fmla="*/ 295 w 344"/>
                  <a:gd name="T63" fmla="*/ 198 h 239"/>
                  <a:gd name="T64" fmla="*/ 280 w 344"/>
                  <a:gd name="T65" fmla="*/ 203 h 239"/>
                  <a:gd name="T66" fmla="*/ 255 w 344"/>
                  <a:gd name="T67" fmla="*/ 209 h 239"/>
                  <a:gd name="T68" fmla="*/ 246 w 344"/>
                  <a:gd name="T69" fmla="*/ 209 h 239"/>
                  <a:gd name="T70" fmla="*/ 232 w 344"/>
                  <a:gd name="T71" fmla="*/ 207 h 239"/>
                  <a:gd name="T72" fmla="*/ 221 w 344"/>
                  <a:gd name="T73" fmla="*/ 213 h 239"/>
                  <a:gd name="T74" fmla="*/ 210 w 344"/>
                  <a:gd name="T75" fmla="*/ 220 h 239"/>
                  <a:gd name="T76" fmla="*/ 196 w 344"/>
                  <a:gd name="T77" fmla="*/ 225 h 239"/>
                  <a:gd name="T78" fmla="*/ 181 w 344"/>
                  <a:gd name="T79" fmla="*/ 229 h 239"/>
                  <a:gd name="T80" fmla="*/ 166 w 344"/>
                  <a:gd name="T81" fmla="*/ 232 h 239"/>
                  <a:gd name="T82" fmla="*/ 150 w 344"/>
                  <a:gd name="T83" fmla="*/ 237 h 239"/>
                  <a:gd name="T84" fmla="*/ 141 w 344"/>
                  <a:gd name="T85" fmla="*/ 232 h 239"/>
                  <a:gd name="T86" fmla="*/ 127 w 344"/>
                  <a:gd name="T87" fmla="*/ 224 h 239"/>
                  <a:gd name="T88" fmla="*/ 122 w 344"/>
                  <a:gd name="T89" fmla="*/ 207 h 239"/>
                  <a:gd name="T90" fmla="*/ 120 w 344"/>
                  <a:gd name="T91" fmla="*/ 193 h 239"/>
                  <a:gd name="T92" fmla="*/ 118 w 344"/>
                  <a:gd name="T93" fmla="*/ 180 h 239"/>
                  <a:gd name="T94" fmla="*/ 116 w 344"/>
                  <a:gd name="T95" fmla="*/ 144 h 239"/>
                  <a:gd name="T96" fmla="*/ 116 w 344"/>
                  <a:gd name="T97" fmla="*/ 129 h 239"/>
                  <a:gd name="T98" fmla="*/ 108 w 344"/>
                  <a:gd name="T99" fmla="*/ 123 h 239"/>
                  <a:gd name="T100" fmla="*/ 97 w 344"/>
                  <a:gd name="T101" fmla="*/ 119 h 239"/>
                  <a:gd name="T102" fmla="*/ 88 w 344"/>
                  <a:gd name="T103" fmla="*/ 122 h 239"/>
                  <a:gd name="T104" fmla="*/ 80 w 344"/>
                  <a:gd name="T105" fmla="*/ 125 h 239"/>
                  <a:gd name="T106" fmla="*/ 71 w 344"/>
                  <a:gd name="T107" fmla="*/ 123 h 239"/>
                  <a:gd name="T108" fmla="*/ 54 w 344"/>
                  <a:gd name="T109" fmla="*/ 118 h 239"/>
                  <a:gd name="T110" fmla="*/ 46 w 344"/>
                  <a:gd name="T111" fmla="*/ 107 h 239"/>
                  <a:gd name="T112" fmla="*/ 36 w 344"/>
                  <a:gd name="T113" fmla="*/ 104 h 239"/>
                  <a:gd name="T114" fmla="*/ 16 w 344"/>
                  <a:gd name="T115" fmla="*/ 88 h 239"/>
                  <a:gd name="T116" fmla="*/ 5 w 344"/>
                  <a:gd name="T117" fmla="*/ 69 h 239"/>
                  <a:gd name="T118" fmla="*/ 1 w 344"/>
                  <a:gd name="T119" fmla="*/ 60 h 239"/>
                  <a:gd name="T120" fmla="*/ 5 w 344"/>
                  <a:gd name="T121" fmla="*/ 33 h 239"/>
                  <a:gd name="T122" fmla="*/ 25 w 344"/>
                  <a:gd name="T123" fmla="*/ 1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4" h="239">
                    <a:moveTo>
                      <a:pt x="35" y="5"/>
                    </a:moveTo>
                    <a:lnTo>
                      <a:pt x="35" y="5"/>
                    </a:lnTo>
                    <a:lnTo>
                      <a:pt x="44" y="5"/>
                    </a:lnTo>
                    <a:lnTo>
                      <a:pt x="44" y="5"/>
                    </a:lnTo>
                    <a:lnTo>
                      <a:pt x="46" y="1"/>
                    </a:lnTo>
                    <a:lnTo>
                      <a:pt x="46" y="1"/>
                    </a:lnTo>
                    <a:lnTo>
                      <a:pt x="50" y="0"/>
                    </a:lnTo>
                    <a:lnTo>
                      <a:pt x="50" y="0"/>
                    </a:lnTo>
                    <a:lnTo>
                      <a:pt x="52" y="1"/>
                    </a:lnTo>
                    <a:lnTo>
                      <a:pt x="54" y="4"/>
                    </a:lnTo>
                    <a:lnTo>
                      <a:pt x="54" y="4"/>
                    </a:lnTo>
                    <a:lnTo>
                      <a:pt x="61" y="7"/>
                    </a:lnTo>
                    <a:lnTo>
                      <a:pt x="61" y="7"/>
                    </a:lnTo>
                    <a:lnTo>
                      <a:pt x="63" y="8"/>
                    </a:lnTo>
                    <a:lnTo>
                      <a:pt x="65" y="8"/>
                    </a:lnTo>
                    <a:lnTo>
                      <a:pt x="67" y="9"/>
                    </a:lnTo>
                    <a:lnTo>
                      <a:pt x="67" y="9"/>
                    </a:lnTo>
                    <a:lnTo>
                      <a:pt x="70" y="14"/>
                    </a:lnTo>
                    <a:lnTo>
                      <a:pt x="70" y="16"/>
                    </a:lnTo>
                    <a:lnTo>
                      <a:pt x="73" y="18"/>
                    </a:lnTo>
                    <a:lnTo>
                      <a:pt x="73" y="18"/>
                    </a:lnTo>
                    <a:lnTo>
                      <a:pt x="78" y="20"/>
                    </a:lnTo>
                    <a:lnTo>
                      <a:pt x="84" y="20"/>
                    </a:lnTo>
                    <a:lnTo>
                      <a:pt x="84" y="20"/>
                    </a:lnTo>
                    <a:lnTo>
                      <a:pt x="84" y="28"/>
                    </a:lnTo>
                    <a:lnTo>
                      <a:pt x="84" y="33"/>
                    </a:lnTo>
                    <a:lnTo>
                      <a:pt x="85" y="35"/>
                    </a:lnTo>
                    <a:lnTo>
                      <a:pt x="85" y="35"/>
                    </a:lnTo>
                    <a:lnTo>
                      <a:pt x="88" y="37"/>
                    </a:lnTo>
                    <a:lnTo>
                      <a:pt x="89" y="38"/>
                    </a:lnTo>
                    <a:lnTo>
                      <a:pt x="90" y="39"/>
                    </a:lnTo>
                    <a:lnTo>
                      <a:pt x="90" y="39"/>
                    </a:lnTo>
                    <a:lnTo>
                      <a:pt x="90" y="43"/>
                    </a:lnTo>
                    <a:lnTo>
                      <a:pt x="90" y="43"/>
                    </a:lnTo>
                    <a:lnTo>
                      <a:pt x="93" y="46"/>
                    </a:lnTo>
                    <a:lnTo>
                      <a:pt x="97" y="47"/>
                    </a:lnTo>
                    <a:lnTo>
                      <a:pt x="97" y="47"/>
                    </a:lnTo>
                    <a:lnTo>
                      <a:pt x="97" y="50"/>
                    </a:lnTo>
                    <a:lnTo>
                      <a:pt x="97" y="50"/>
                    </a:lnTo>
                    <a:lnTo>
                      <a:pt x="99" y="52"/>
                    </a:lnTo>
                    <a:lnTo>
                      <a:pt x="99" y="52"/>
                    </a:lnTo>
                    <a:lnTo>
                      <a:pt x="99" y="53"/>
                    </a:lnTo>
                    <a:lnTo>
                      <a:pt x="99" y="53"/>
                    </a:lnTo>
                    <a:lnTo>
                      <a:pt x="100" y="57"/>
                    </a:lnTo>
                    <a:lnTo>
                      <a:pt x="103" y="60"/>
                    </a:lnTo>
                    <a:lnTo>
                      <a:pt x="103" y="60"/>
                    </a:lnTo>
                    <a:lnTo>
                      <a:pt x="105" y="61"/>
                    </a:lnTo>
                    <a:lnTo>
                      <a:pt x="105" y="61"/>
                    </a:lnTo>
                    <a:lnTo>
                      <a:pt x="108" y="64"/>
                    </a:lnTo>
                    <a:lnTo>
                      <a:pt x="108" y="64"/>
                    </a:lnTo>
                    <a:lnTo>
                      <a:pt x="116" y="66"/>
                    </a:lnTo>
                    <a:lnTo>
                      <a:pt x="116" y="66"/>
                    </a:lnTo>
                    <a:lnTo>
                      <a:pt x="120" y="66"/>
                    </a:lnTo>
                    <a:lnTo>
                      <a:pt x="123" y="66"/>
                    </a:lnTo>
                    <a:lnTo>
                      <a:pt x="123" y="66"/>
                    </a:lnTo>
                    <a:lnTo>
                      <a:pt x="127" y="66"/>
                    </a:lnTo>
                    <a:lnTo>
                      <a:pt x="127" y="66"/>
                    </a:lnTo>
                    <a:lnTo>
                      <a:pt x="130" y="64"/>
                    </a:lnTo>
                    <a:lnTo>
                      <a:pt x="130" y="64"/>
                    </a:lnTo>
                    <a:lnTo>
                      <a:pt x="137" y="62"/>
                    </a:lnTo>
                    <a:lnTo>
                      <a:pt x="137" y="62"/>
                    </a:lnTo>
                    <a:lnTo>
                      <a:pt x="141" y="62"/>
                    </a:lnTo>
                    <a:lnTo>
                      <a:pt x="141" y="62"/>
                    </a:lnTo>
                    <a:lnTo>
                      <a:pt x="143" y="60"/>
                    </a:lnTo>
                    <a:lnTo>
                      <a:pt x="143" y="60"/>
                    </a:lnTo>
                    <a:lnTo>
                      <a:pt x="146" y="58"/>
                    </a:lnTo>
                    <a:lnTo>
                      <a:pt x="150" y="57"/>
                    </a:lnTo>
                    <a:lnTo>
                      <a:pt x="150" y="57"/>
                    </a:lnTo>
                    <a:lnTo>
                      <a:pt x="156" y="56"/>
                    </a:lnTo>
                    <a:lnTo>
                      <a:pt x="160" y="56"/>
                    </a:lnTo>
                    <a:lnTo>
                      <a:pt x="160" y="56"/>
                    </a:lnTo>
                    <a:lnTo>
                      <a:pt x="161" y="54"/>
                    </a:lnTo>
                    <a:lnTo>
                      <a:pt x="161" y="52"/>
                    </a:lnTo>
                    <a:lnTo>
                      <a:pt x="162" y="49"/>
                    </a:lnTo>
                    <a:lnTo>
                      <a:pt x="162" y="49"/>
                    </a:lnTo>
                    <a:lnTo>
                      <a:pt x="165" y="47"/>
                    </a:lnTo>
                    <a:lnTo>
                      <a:pt x="166" y="46"/>
                    </a:lnTo>
                    <a:lnTo>
                      <a:pt x="170" y="46"/>
                    </a:lnTo>
                    <a:lnTo>
                      <a:pt x="170" y="46"/>
                    </a:lnTo>
                    <a:lnTo>
                      <a:pt x="175" y="43"/>
                    </a:lnTo>
                    <a:lnTo>
                      <a:pt x="179" y="43"/>
                    </a:lnTo>
                    <a:lnTo>
                      <a:pt x="179" y="43"/>
                    </a:lnTo>
                    <a:lnTo>
                      <a:pt x="191" y="43"/>
                    </a:lnTo>
                    <a:lnTo>
                      <a:pt x="191" y="43"/>
                    </a:lnTo>
                    <a:lnTo>
                      <a:pt x="200" y="45"/>
                    </a:lnTo>
                    <a:lnTo>
                      <a:pt x="204" y="45"/>
                    </a:lnTo>
                    <a:lnTo>
                      <a:pt x="206" y="46"/>
                    </a:lnTo>
                    <a:lnTo>
                      <a:pt x="207" y="47"/>
                    </a:lnTo>
                    <a:lnTo>
                      <a:pt x="207" y="47"/>
                    </a:lnTo>
                    <a:lnTo>
                      <a:pt x="206" y="47"/>
                    </a:lnTo>
                    <a:lnTo>
                      <a:pt x="206" y="47"/>
                    </a:lnTo>
                    <a:lnTo>
                      <a:pt x="211" y="47"/>
                    </a:lnTo>
                    <a:lnTo>
                      <a:pt x="217" y="47"/>
                    </a:lnTo>
                    <a:lnTo>
                      <a:pt x="217" y="47"/>
                    </a:lnTo>
                    <a:lnTo>
                      <a:pt x="222" y="50"/>
                    </a:lnTo>
                    <a:lnTo>
                      <a:pt x="222" y="50"/>
                    </a:lnTo>
                    <a:lnTo>
                      <a:pt x="225" y="52"/>
                    </a:lnTo>
                    <a:lnTo>
                      <a:pt x="227" y="53"/>
                    </a:lnTo>
                    <a:lnTo>
                      <a:pt x="227" y="53"/>
                    </a:lnTo>
                    <a:lnTo>
                      <a:pt x="227" y="54"/>
                    </a:lnTo>
                    <a:lnTo>
                      <a:pt x="229" y="57"/>
                    </a:lnTo>
                    <a:lnTo>
                      <a:pt x="230" y="60"/>
                    </a:lnTo>
                    <a:lnTo>
                      <a:pt x="232" y="61"/>
                    </a:lnTo>
                    <a:lnTo>
                      <a:pt x="232" y="61"/>
                    </a:lnTo>
                    <a:lnTo>
                      <a:pt x="234" y="62"/>
                    </a:lnTo>
                    <a:lnTo>
                      <a:pt x="237" y="65"/>
                    </a:lnTo>
                    <a:lnTo>
                      <a:pt x="237" y="65"/>
                    </a:lnTo>
                    <a:lnTo>
                      <a:pt x="238" y="68"/>
                    </a:lnTo>
                    <a:lnTo>
                      <a:pt x="238" y="68"/>
                    </a:lnTo>
                    <a:lnTo>
                      <a:pt x="242" y="73"/>
                    </a:lnTo>
                    <a:lnTo>
                      <a:pt x="242" y="73"/>
                    </a:lnTo>
                    <a:lnTo>
                      <a:pt x="245" y="76"/>
                    </a:lnTo>
                    <a:lnTo>
                      <a:pt x="248" y="79"/>
                    </a:lnTo>
                    <a:lnTo>
                      <a:pt x="248" y="79"/>
                    </a:lnTo>
                    <a:lnTo>
                      <a:pt x="250" y="83"/>
                    </a:lnTo>
                    <a:lnTo>
                      <a:pt x="250" y="83"/>
                    </a:lnTo>
                    <a:lnTo>
                      <a:pt x="253" y="83"/>
                    </a:lnTo>
                    <a:lnTo>
                      <a:pt x="256" y="83"/>
                    </a:lnTo>
                    <a:lnTo>
                      <a:pt x="256" y="83"/>
                    </a:lnTo>
                    <a:lnTo>
                      <a:pt x="260" y="84"/>
                    </a:lnTo>
                    <a:lnTo>
                      <a:pt x="263" y="85"/>
                    </a:lnTo>
                    <a:lnTo>
                      <a:pt x="263" y="85"/>
                    </a:lnTo>
                    <a:lnTo>
                      <a:pt x="268" y="85"/>
                    </a:lnTo>
                    <a:lnTo>
                      <a:pt x="272" y="85"/>
                    </a:lnTo>
                    <a:lnTo>
                      <a:pt x="272" y="85"/>
                    </a:lnTo>
                    <a:lnTo>
                      <a:pt x="275" y="87"/>
                    </a:lnTo>
                    <a:lnTo>
                      <a:pt x="275" y="89"/>
                    </a:lnTo>
                    <a:lnTo>
                      <a:pt x="276" y="94"/>
                    </a:lnTo>
                    <a:lnTo>
                      <a:pt x="276" y="94"/>
                    </a:lnTo>
                    <a:lnTo>
                      <a:pt x="279" y="98"/>
                    </a:lnTo>
                    <a:lnTo>
                      <a:pt x="279" y="99"/>
                    </a:lnTo>
                    <a:lnTo>
                      <a:pt x="280" y="102"/>
                    </a:lnTo>
                    <a:lnTo>
                      <a:pt x="280" y="102"/>
                    </a:lnTo>
                    <a:lnTo>
                      <a:pt x="286" y="102"/>
                    </a:lnTo>
                    <a:lnTo>
                      <a:pt x="291" y="102"/>
                    </a:lnTo>
                    <a:lnTo>
                      <a:pt x="291" y="102"/>
                    </a:lnTo>
                    <a:lnTo>
                      <a:pt x="297" y="104"/>
                    </a:lnTo>
                    <a:lnTo>
                      <a:pt x="297" y="104"/>
                    </a:lnTo>
                    <a:lnTo>
                      <a:pt x="299" y="106"/>
                    </a:lnTo>
                    <a:lnTo>
                      <a:pt x="301" y="108"/>
                    </a:lnTo>
                    <a:lnTo>
                      <a:pt x="301" y="108"/>
                    </a:lnTo>
                    <a:lnTo>
                      <a:pt x="306" y="110"/>
                    </a:lnTo>
                    <a:lnTo>
                      <a:pt x="306" y="110"/>
                    </a:lnTo>
                    <a:lnTo>
                      <a:pt x="310" y="111"/>
                    </a:lnTo>
                    <a:lnTo>
                      <a:pt x="314" y="114"/>
                    </a:lnTo>
                    <a:lnTo>
                      <a:pt x="314" y="114"/>
                    </a:lnTo>
                    <a:lnTo>
                      <a:pt x="320" y="114"/>
                    </a:lnTo>
                    <a:lnTo>
                      <a:pt x="326" y="115"/>
                    </a:lnTo>
                    <a:lnTo>
                      <a:pt x="326" y="115"/>
                    </a:lnTo>
                    <a:lnTo>
                      <a:pt x="329" y="117"/>
                    </a:lnTo>
                    <a:lnTo>
                      <a:pt x="332" y="119"/>
                    </a:lnTo>
                    <a:lnTo>
                      <a:pt x="336" y="125"/>
                    </a:lnTo>
                    <a:lnTo>
                      <a:pt x="336" y="125"/>
                    </a:lnTo>
                    <a:lnTo>
                      <a:pt x="340" y="127"/>
                    </a:lnTo>
                    <a:lnTo>
                      <a:pt x="343" y="133"/>
                    </a:lnTo>
                    <a:lnTo>
                      <a:pt x="343" y="133"/>
                    </a:lnTo>
                    <a:lnTo>
                      <a:pt x="343" y="138"/>
                    </a:lnTo>
                    <a:lnTo>
                      <a:pt x="343" y="138"/>
                    </a:lnTo>
                    <a:lnTo>
                      <a:pt x="343" y="140"/>
                    </a:lnTo>
                    <a:lnTo>
                      <a:pt x="344" y="141"/>
                    </a:lnTo>
                    <a:lnTo>
                      <a:pt x="344" y="141"/>
                    </a:lnTo>
                    <a:lnTo>
                      <a:pt x="344" y="144"/>
                    </a:lnTo>
                    <a:lnTo>
                      <a:pt x="344" y="144"/>
                    </a:lnTo>
                    <a:lnTo>
                      <a:pt x="344" y="155"/>
                    </a:lnTo>
                    <a:lnTo>
                      <a:pt x="344" y="155"/>
                    </a:lnTo>
                    <a:lnTo>
                      <a:pt x="343" y="157"/>
                    </a:lnTo>
                    <a:lnTo>
                      <a:pt x="340" y="160"/>
                    </a:lnTo>
                    <a:lnTo>
                      <a:pt x="340" y="160"/>
                    </a:lnTo>
                    <a:lnTo>
                      <a:pt x="339" y="165"/>
                    </a:lnTo>
                    <a:lnTo>
                      <a:pt x="339" y="165"/>
                    </a:lnTo>
                    <a:lnTo>
                      <a:pt x="337" y="171"/>
                    </a:lnTo>
                    <a:lnTo>
                      <a:pt x="336" y="172"/>
                    </a:lnTo>
                    <a:lnTo>
                      <a:pt x="333" y="174"/>
                    </a:lnTo>
                    <a:lnTo>
                      <a:pt x="333" y="174"/>
                    </a:lnTo>
                    <a:lnTo>
                      <a:pt x="328" y="175"/>
                    </a:lnTo>
                    <a:lnTo>
                      <a:pt x="326" y="175"/>
                    </a:lnTo>
                    <a:lnTo>
                      <a:pt x="325" y="178"/>
                    </a:lnTo>
                    <a:lnTo>
                      <a:pt x="325" y="178"/>
                    </a:lnTo>
                    <a:lnTo>
                      <a:pt x="322" y="182"/>
                    </a:lnTo>
                    <a:lnTo>
                      <a:pt x="322" y="182"/>
                    </a:lnTo>
                    <a:lnTo>
                      <a:pt x="320" y="182"/>
                    </a:lnTo>
                    <a:lnTo>
                      <a:pt x="320" y="182"/>
                    </a:lnTo>
                    <a:lnTo>
                      <a:pt x="317" y="184"/>
                    </a:lnTo>
                    <a:lnTo>
                      <a:pt x="317" y="184"/>
                    </a:lnTo>
                    <a:lnTo>
                      <a:pt x="309" y="193"/>
                    </a:lnTo>
                    <a:lnTo>
                      <a:pt x="309" y="193"/>
                    </a:lnTo>
                    <a:lnTo>
                      <a:pt x="306" y="194"/>
                    </a:lnTo>
                    <a:lnTo>
                      <a:pt x="303" y="194"/>
                    </a:lnTo>
                    <a:lnTo>
                      <a:pt x="301" y="194"/>
                    </a:lnTo>
                    <a:lnTo>
                      <a:pt x="298" y="195"/>
                    </a:lnTo>
                    <a:lnTo>
                      <a:pt x="298" y="195"/>
                    </a:lnTo>
                    <a:lnTo>
                      <a:pt x="295" y="198"/>
                    </a:lnTo>
                    <a:lnTo>
                      <a:pt x="291" y="201"/>
                    </a:lnTo>
                    <a:lnTo>
                      <a:pt x="291" y="201"/>
                    </a:lnTo>
                    <a:lnTo>
                      <a:pt x="286" y="202"/>
                    </a:lnTo>
                    <a:lnTo>
                      <a:pt x="286" y="202"/>
                    </a:lnTo>
                    <a:lnTo>
                      <a:pt x="283" y="202"/>
                    </a:lnTo>
                    <a:lnTo>
                      <a:pt x="280" y="203"/>
                    </a:lnTo>
                    <a:lnTo>
                      <a:pt x="280" y="203"/>
                    </a:lnTo>
                    <a:lnTo>
                      <a:pt x="272" y="207"/>
                    </a:lnTo>
                    <a:lnTo>
                      <a:pt x="263" y="209"/>
                    </a:lnTo>
                    <a:lnTo>
                      <a:pt x="263" y="209"/>
                    </a:lnTo>
                    <a:lnTo>
                      <a:pt x="259" y="207"/>
                    </a:lnTo>
                    <a:lnTo>
                      <a:pt x="255" y="209"/>
                    </a:lnTo>
                    <a:lnTo>
                      <a:pt x="255" y="209"/>
                    </a:lnTo>
                    <a:lnTo>
                      <a:pt x="252" y="210"/>
                    </a:lnTo>
                    <a:lnTo>
                      <a:pt x="250" y="210"/>
                    </a:lnTo>
                    <a:lnTo>
                      <a:pt x="249" y="210"/>
                    </a:lnTo>
                    <a:lnTo>
                      <a:pt x="249" y="210"/>
                    </a:lnTo>
                    <a:lnTo>
                      <a:pt x="246" y="209"/>
                    </a:lnTo>
                    <a:lnTo>
                      <a:pt x="244" y="206"/>
                    </a:lnTo>
                    <a:lnTo>
                      <a:pt x="244" y="206"/>
                    </a:lnTo>
                    <a:lnTo>
                      <a:pt x="238" y="206"/>
                    </a:lnTo>
                    <a:lnTo>
                      <a:pt x="234" y="206"/>
                    </a:lnTo>
                    <a:lnTo>
                      <a:pt x="234" y="206"/>
                    </a:lnTo>
                    <a:lnTo>
                      <a:pt x="232" y="207"/>
                    </a:lnTo>
                    <a:lnTo>
                      <a:pt x="229" y="207"/>
                    </a:lnTo>
                    <a:lnTo>
                      <a:pt x="225" y="212"/>
                    </a:lnTo>
                    <a:lnTo>
                      <a:pt x="225" y="212"/>
                    </a:lnTo>
                    <a:lnTo>
                      <a:pt x="223" y="212"/>
                    </a:lnTo>
                    <a:lnTo>
                      <a:pt x="223" y="212"/>
                    </a:lnTo>
                    <a:lnTo>
                      <a:pt x="221" y="213"/>
                    </a:lnTo>
                    <a:lnTo>
                      <a:pt x="221" y="213"/>
                    </a:lnTo>
                    <a:lnTo>
                      <a:pt x="217" y="216"/>
                    </a:lnTo>
                    <a:lnTo>
                      <a:pt x="217" y="216"/>
                    </a:lnTo>
                    <a:lnTo>
                      <a:pt x="213" y="220"/>
                    </a:lnTo>
                    <a:lnTo>
                      <a:pt x="213" y="220"/>
                    </a:lnTo>
                    <a:lnTo>
                      <a:pt x="210" y="220"/>
                    </a:lnTo>
                    <a:lnTo>
                      <a:pt x="207" y="220"/>
                    </a:lnTo>
                    <a:lnTo>
                      <a:pt x="207" y="220"/>
                    </a:lnTo>
                    <a:lnTo>
                      <a:pt x="203" y="222"/>
                    </a:lnTo>
                    <a:lnTo>
                      <a:pt x="200" y="225"/>
                    </a:lnTo>
                    <a:lnTo>
                      <a:pt x="200" y="225"/>
                    </a:lnTo>
                    <a:lnTo>
                      <a:pt x="196" y="225"/>
                    </a:lnTo>
                    <a:lnTo>
                      <a:pt x="196" y="225"/>
                    </a:lnTo>
                    <a:lnTo>
                      <a:pt x="191" y="226"/>
                    </a:lnTo>
                    <a:lnTo>
                      <a:pt x="191" y="226"/>
                    </a:lnTo>
                    <a:lnTo>
                      <a:pt x="187" y="228"/>
                    </a:lnTo>
                    <a:lnTo>
                      <a:pt x="181" y="229"/>
                    </a:lnTo>
                    <a:lnTo>
                      <a:pt x="181" y="229"/>
                    </a:lnTo>
                    <a:lnTo>
                      <a:pt x="179" y="232"/>
                    </a:lnTo>
                    <a:lnTo>
                      <a:pt x="179" y="232"/>
                    </a:lnTo>
                    <a:lnTo>
                      <a:pt x="176" y="232"/>
                    </a:lnTo>
                    <a:lnTo>
                      <a:pt x="173" y="232"/>
                    </a:lnTo>
                    <a:lnTo>
                      <a:pt x="166" y="232"/>
                    </a:lnTo>
                    <a:lnTo>
                      <a:pt x="166" y="232"/>
                    </a:lnTo>
                    <a:lnTo>
                      <a:pt x="162" y="233"/>
                    </a:lnTo>
                    <a:lnTo>
                      <a:pt x="160" y="236"/>
                    </a:lnTo>
                    <a:lnTo>
                      <a:pt x="156" y="237"/>
                    </a:lnTo>
                    <a:lnTo>
                      <a:pt x="153" y="239"/>
                    </a:lnTo>
                    <a:lnTo>
                      <a:pt x="150" y="237"/>
                    </a:lnTo>
                    <a:lnTo>
                      <a:pt x="150" y="237"/>
                    </a:lnTo>
                    <a:lnTo>
                      <a:pt x="149" y="235"/>
                    </a:lnTo>
                    <a:lnTo>
                      <a:pt x="147" y="233"/>
                    </a:lnTo>
                    <a:lnTo>
                      <a:pt x="147" y="233"/>
                    </a:lnTo>
                    <a:lnTo>
                      <a:pt x="145" y="233"/>
                    </a:lnTo>
                    <a:lnTo>
                      <a:pt x="141" y="232"/>
                    </a:lnTo>
                    <a:lnTo>
                      <a:pt x="141" y="232"/>
                    </a:lnTo>
                    <a:lnTo>
                      <a:pt x="138" y="232"/>
                    </a:lnTo>
                    <a:lnTo>
                      <a:pt x="137" y="229"/>
                    </a:lnTo>
                    <a:lnTo>
                      <a:pt x="135" y="224"/>
                    </a:lnTo>
                    <a:lnTo>
                      <a:pt x="135" y="224"/>
                    </a:lnTo>
                    <a:lnTo>
                      <a:pt x="127" y="224"/>
                    </a:lnTo>
                    <a:lnTo>
                      <a:pt x="127" y="224"/>
                    </a:lnTo>
                    <a:lnTo>
                      <a:pt x="126" y="217"/>
                    </a:lnTo>
                    <a:lnTo>
                      <a:pt x="123" y="212"/>
                    </a:lnTo>
                    <a:lnTo>
                      <a:pt x="123" y="212"/>
                    </a:lnTo>
                    <a:lnTo>
                      <a:pt x="123" y="209"/>
                    </a:lnTo>
                    <a:lnTo>
                      <a:pt x="123" y="209"/>
                    </a:lnTo>
                    <a:lnTo>
                      <a:pt x="122" y="207"/>
                    </a:lnTo>
                    <a:lnTo>
                      <a:pt x="122" y="207"/>
                    </a:lnTo>
                    <a:lnTo>
                      <a:pt x="119" y="203"/>
                    </a:lnTo>
                    <a:lnTo>
                      <a:pt x="119" y="203"/>
                    </a:lnTo>
                    <a:lnTo>
                      <a:pt x="119" y="198"/>
                    </a:lnTo>
                    <a:lnTo>
                      <a:pt x="120" y="193"/>
                    </a:lnTo>
                    <a:lnTo>
                      <a:pt x="120" y="193"/>
                    </a:lnTo>
                    <a:lnTo>
                      <a:pt x="120" y="187"/>
                    </a:lnTo>
                    <a:lnTo>
                      <a:pt x="120" y="187"/>
                    </a:lnTo>
                    <a:lnTo>
                      <a:pt x="120" y="184"/>
                    </a:lnTo>
                    <a:lnTo>
                      <a:pt x="120" y="184"/>
                    </a:lnTo>
                    <a:lnTo>
                      <a:pt x="119" y="182"/>
                    </a:lnTo>
                    <a:lnTo>
                      <a:pt x="118" y="180"/>
                    </a:lnTo>
                    <a:lnTo>
                      <a:pt x="118" y="180"/>
                    </a:lnTo>
                    <a:lnTo>
                      <a:pt x="116" y="175"/>
                    </a:lnTo>
                    <a:lnTo>
                      <a:pt x="116" y="168"/>
                    </a:lnTo>
                    <a:lnTo>
                      <a:pt x="116" y="155"/>
                    </a:lnTo>
                    <a:lnTo>
                      <a:pt x="116" y="155"/>
                    </a:lnTo>
                    <a:lnTo>
                      <a:pt x="116" y="144"/>
                    </a:lnTo>
                    <a:lnTo>
                      <a:pt x="116" y="144"/>
                    </a:lnTo>
                    <a:lnTo>
                      <a:pt x="118" y="137"/>
                    </a:lnTo>
                    <a:lnTo>
                      <a:pt x="118" y="134"/>
                    </a:lnTo>
                    <a:lnTo>
                      <a:pt x="118" y="132"/>
                    </a:lnTo>
                    <a:lnTo>
                      <a:pt x="118" y="132"/>
                    </a:lnTo>
                    <a:lnTo>
                      <a:pt x="116" y="129"/>
                    </a:lnTo>
                    <a:lnTo>
                      <a:pt x="115" y="129"/>
                    </a:lnTo>
                    <a:lnTo>
                      <a:pt x="112" y="127"/>
                    </a:lnTo>
                    <a:lnTo>
                      <a:pt x="112" y="127"/>
                    </a:lnTo>
                    <a:lnTo>
                      <a:pt x="111" y="125"/>
                    </a:lnTo>
                    <a:lnTo>
                      <a:pt x="108" y="123"/>
                    </a:lnTo>
                    <a:lnTo>
                      <a:pt x="108" y="123"/>
                    </a:lnTo>
                    <a:lnTo>
                      <a:pt x="105" y="122"/>
                    </a:lnTo>
                    <a:lnTo>
                      <a:pt x="105" y="122"/>
                    </a:lnTo>
                    <a:lnTo>
                      <a:pt x="104" y="121"/>
                    </a:lnTo>
                    <a:lnTo>
                      <a:pt x="104" y="121"/>
                    </a:lnTo>
                    <a:lnTo>
                      <a:pt x="97" y="119"/>
                    </a:lnTo>
                    <a:lnTo>
                      <a:pt x="97" y="119"/>
                    </a:lnTo>
                    <a:lnTo>
                      <a:pt x="95" y="117"/>
                    </a:lnTo>
                    <a:lnTo>
                      <a:pt x="92" y="117"/>
                    </a:lnTo>
                    <a:lnTo>
                      <a:pt x="90" y="118"/>
                    </a:lnTo>
                    <a:lnTo>
                      <a:pt x="90" y="118"/>
                    </a:lnTo>
                    <a:lnTo>
                      <a:pt x="88" y="122"/>
                    </a:lnTo>
                    <a:lnTo>
                      <a:pt x="88" y="122"/>
                    </a:lnTo>
                    <a:lnTo>
                      <a:pt x="84" y="122"/>
                    </a:lnTo>
                    <a:lnTo>
                      <a:pt x="81" y="123"/>
                    </a:lnTo>
                    <a:lnTo>
                      <a:pt x="81" y="123"/>
                    </a:lnTo>
                    <a:lnTo>
                      <a:pt x="80" y="125"/>
                    </a:lnTo>
                    <a:lnTo>
                      <a:pt x="80" y="125"/>
                    </a:lnTo>
                    <a:lnTo>
                      <a:pt x="80" y="125"/>
                    </a:lnTo>
                    <a:lnTo>
                      <a:pt x="77" y="125"/>
                    </a:lnTo>
                    <a:lnTo>
                      <a:pt x="77" y="125"/>
                    </a:lnTo>
                    <a:lnTo>
                      <a:pt x="73" y="125"/>
                    </a:lnTo>
                    <a:lnTo>
                      <a:pt x="73" y="125"/>
                    </a:lnTo>
                    <a:lnTo>
                      <a:pt x="71" y="123"/>
                    </a:lnTo>
                    <a:lnTo>
                      <a:pt x="71" y="123"/>
                    </a:lnTo>
                    <a:lnTo>
                      <a:pt x="65" y="123"/>
                    </a:lnTo>
                    <a:lnTo>
                      <a:pt x="59" y="122"/>
                    </a:lnTo>
                    <a:lnTo>
                      <a:pt x="59" y="122"/>
                    </a:lnTo>
                    <a:lnTo>
                      <a:pt x="57" y="119"/>
                    </a:lnTo>
                    <a:lnTo>
                      <a:pt x="57" y="119"/>
                    </a:lnTo>
                    <a:lnTo>
                      <a:pt x="54" y="118"/>
                    </a:lnTo>
                    <a:lnTo>
                      <a:pt x="54" y="118"/>
                    </a:lnTo>
                    <a:lnTo>
                      <a:pt x="51" y="117"/>
                    </a:lnTo>
                    <a:lnTo>
                      <a:pt x="48" y="114"/>
                    </a:lnTo>
                    <a:lnTo>
                      <a:pt x="48" y="114"/>
                    </a:lnTo>
                    <a:lnTo>
                      <a:pt x="47" y="110"/>
                    </a:lnTo>
                    <a:lnTo>
                      <a:pt x="46" y="107"/>
                    </a:lnTo>
                    <a:lnTo>
                      <a:pt x="46" y="107"/>
                    </a:lnTo>
                    <a:lnTo>
                      <a:pt x="44" y="107"/>
                    </a:lnTo>
                    <a:lnTo>
                      <a:pt x="43" y="106"/>
                    </a:lnTo>
                    <a:lnTo>
                      <a:pt x="39" y="106"/>
                    </a:lnTo>
                    <a:lnTo>
                      <a:pt x="39" y="106"/>
                    </a:lnTo>
                    <a:lnTo>
                      <a:pt x="36" y="104"/>
                    </a:lnTo>
                    <a:lnTo>
                      <a:pt x="32" y="102"/>
                    </a:lnTo>
                    <a:lnTo>
                      <a:pt x="32" y="102"/>
                    </a:lnTo>
                    <a:lnTo>
                      <a:pt x="27" y="98"/>
                    </a:lnTo>
                    <a:lnTo>
                      <a:pt x="27" y="98"/>
                    </a:lnTo>
                    <a:lnTo>
                      <a:pt x="19" y="92"/>
                    </a:lnTo>
                    <a:lnTo>
                      <a:pt x="16" y="88"/>
                    </a:lnTo>
                    <a:lnTo>
                      <a:pt x="14" y="84"/>
                    </a:lnTo>
                    <a:lnTo>
                      <a:pt x="14" y="84"/>
                    </a:lnTo>
                    <a:lnTo>
                      <a:pt x="12" y="79"/>
                    </a:lnTo>
                    <a:lnTo>
                      <a:pt x="12" y="79"/>
                    </a:lnTo>
                    <a:lnTo>
                      <a:pt x="8" y="73"/>
                    </a:lnTo>
                    <a:lnTo>
                      <a:pt x="5" y="69"/>
                    </a:lnTo>
                    <a:lnTo>
                      <a:pt x="5" y="69"/>
                    </a:lnTo>
                    <a:lnTo>
                      <a:pt x="5" y="65"/>
                    </a:lnTo>
                    <a:lnTo>
                      <a:pt x="4" y="62"/>
                    </a:lnTo>
                    <a:lnTo>
                      <a:pt x="4" y="62"/>
                    </a:lnTo>
                    <a:lnTo>
                      <a:pt x="1" y="60"/>
                    </a:lnTo>
                    <a:lnTo>
                      <a:pt x="1" y="60"/>
                    </a:lnTo>
                    <a:lnTo>
                      <a:pt x="0" y="54"/>
                    </a:lnTo>
                    <a:lnTo>
                      <a:pt x="0" y="54"/>
                    </a:lnTo>
                    <a:lnTo>
                      <a:pt x="0" y="46"/>
                    </a:lnTo>
                    <a:lnTo>
                      <a:pt x="1" y="39"/>
                    </a:lnTo>
                    <a:lnTo>
                      <a:pt x="1" y="39"/>
                    </a:lnTo>
                    <a:lnTo>
                      <a:pt x="5" y="33"/>
                    </a:lnTo>
                    <a:lnTo>
                      <a:pt x="9" y="27"/>
                    </a:lnTo>
                    <a:lnTo>
                      <a:pt x="9" y="27"/>
                    </a:lnTo>
                    <a:lnTo>
                      <a:pt x="14" y="23"/>
                    </a:lnTo>
                    <a:lnTo>
                      <a:pt x="21" y="19"/>
                    </a:lnTo>
                    <a:lnTo>
                      <a:pt x="21" y="19"/>
                    </a:lnTo>
                    <a:lnTo>
                      <a:pt x="25" y="14"/>
                    </a:lnTo>
                    <a:lnTo>
                      <a:pt x="27" y="11"/>
                    </a:lnTo>
                    <a:lnTo>
                      <a:pt x="31" y="9"/>
                    </a:lnTo>
                    <a:lnTo>
                      <a:pt x="35" y="5"/>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37" name="Freeform 236"/>
              <p:cNvSpPr>
                <a:spLocks/>
              </p:cNvSpPr>
              <p:nvPr/>
            </p:nvSpPr>
            <p:spPr bwMode="auto">
              <a:xfrm>
                <a:off x="361950" y="184150"/>
                <a:ext cx="26818" cy="27424"/>
              </a:xfrm>
              <a:custGeom>
                <a:avLst/>
                <a:gdLst>
                  <a:gd name="T0" fmla="*/ 29 w 122"/>
                  <a:gd name="T1" fmla="*/ 0 h 100"/>
                  <a:gd name="T2" fmla="*/ 50 w 122"/>
                  <a:gd name="T3" fmla="*/ 0 h 100"/>
                  <a:gd name="T4" fmla="*/ 60 w 122"/>
                  <a:gd name="T5" fmla="*/ 2 h 100"/>
                  <a:gd name="T6" fmla="*/ 65 w 122"/>
                  <a:gd name="T7" fmla="*/ 2 h 100"/>
                  <a:gd name="T8" fmla="*/ 69 w 122"/>
                  <a:gd name="T9" fmla="*/ 4 h 100"/>
                  <a:gd name="T10" fmla="*/ 84 w 122"/>
                  <a:gd name="T11" fmla="*/ 12 h 100"/>
                  <a:gd name="T12" fmla="*/ 97 w 122"/>
                  <a:gd name="T13" fmla="*/ 19 h 100"/>
                  <a:gd name="T14" fmla="*/ 98 w 122"/>
                  <a:gd name="T15" fmla="*/ 21 h 100"/>
                  <a:gd name="T16" fmla="*/ 99 w 122"/>
                  <a:gd name="T17" fmla="*/ 23 h 100"/>
                  <a:gd name="T18" fmla="*/ 102 w 122"/>
                  <a:gd name="T19" fmla="*/ 25 h 100"/>
                  <a:gd name="T20" fmla="*/ 107 w 122"/>
                  <a:gd name="T21" fmla="*/ 28 h 100"/>
                  <a:gd name="T22" fmla="*/ 109 w 122"/>
                  <a:gd name="T23" fmla="*/ 29 h 100"/>
                  <a:gd name="T24" fmla="*/ 110 w 122"/>
                  <a:gd name="T25" fmla="*/ 29 h 100"/>
                  <a:gd name="T26" fmla="*/ 113 w 122"/>
                  <a:gd name="T27" fmla="*/ 36 h 100"/>
                  <a:gd name="T28" fmla="*/ 117 w 122"/>
                  <a:gd name="T29" fmla="*/ 42 h 100"/>
                  <a:gd name="T30" fmla="*/ 120 w 122"/>
                  <a:gd name="T31" fmla="*/ 52 h 100"/>
                  <a:gd name="T32" fmla="*/ 122 w 122"/>
                  <a:gd name="T33" fmla="*/ 65 h 100"/>
                  <a:gd name="T34" fmla="*/ 118 w 122"/>
                  <a:gd name="T35" fmla="*/ 77 h 100"/>
                  <a:gd name="T36" fmla="*/ 116 w 122"/>
                  <a:gd name="T37" fmla="*/ 80 h 100"/>
                  <a:gd name="T38" fmla="*/ 111 w 122"/>
                  <a:gd name="T39" fmla="*/ 82 h 100"/>
                  <a:gd name="T40" fmla="*/ 107 w 122"/>
                  <a:gd name="T41" fmla="*/ 85 h 100"/>
                  <a:gd name="T42" fmla="*/ 101 w 122"/>
                  <a:gd name="T43" fmla="*/ 85 h 100"/>
                  <a:gd name="T44" fmla="*/ 98 w 122"/>
                  <a:gd name="T45" fmla="*/ 88 h 100"/>
                  <a:gd name="T46" fmla="*/ 94 w 122"/>
                  <a:gd name="T47" fmla="*/ 92 h 100"/>
                  <a:gd name="T48" fmla="*/ 83 w 122"/>
                  <a:gd name="T49" fmla="*/ 97 h 100"/>
                  <a:gd name="T50" fmla="*/ 79 w 122"/>
                  <a:gd name="T51" fmla="*/ 99 h 100"/>
                  <a:gd name="T52" fmla="*/ 75 w 122"/>
                  <a:gd name="T53" fmla="*/ 100 h 100"/>
                  <a:gd name="T54" fmla="*/ 63 w 122"/>
                  <a:gd name="T55" fmla="*/ 100 h 100"/>
                  <a:gd name="T56" fmla="*/ 52 w 122"/>
                  <a:gd name="T57" fmla="*/ 100 h 100"/>
                  <a:gd name="T58" fmla="*/ 44 w 122"/>
                  <a:gd name="T59" fmla="*/ 97 h 100"/>
                  <a:gd name="T60" fmla="*/ 42 w 122"/>
                  <a:gd name="T61" fmla="*/ 94 h 100"/>
                  <a:gd name="T62" fmla="*/ 37 w 122"/>
                  <a:gd name="T63" fmla="*/ 88 h 100"/>
                  <a:gd name="T64" fmla="*/ 37 w 122"/>
                  <a:gd name="T65" fmla="*/ 82 h 100"/>
                  <a:gd name="T66" fmla="*/ 37 w 122"/>
                  <a:gd name="T67" fmla="*/ 77 h 100"/>
                  <a:gd name="T68" fmla="*/ 37 w 122"/>
                  <a:gd name="T69" fmla="*/ 66 h 100"/>
                  <a:gd name="T70" fmla="*/ 36 w 122"/>
                  <a:gd name="T71" fmla="*/ 61 h 100"/>
                  <a:gd name="T72" fmla="*/ 31 w 122"/>
                  <a:gd name="T73" fmla="*/ 56 h 100"/>
                  <a:gd name="T74" fmla="*/ 29 w 122"/>
                  <a:gd name="T75" fmla="*/ 54 h 100"/>
                  <a:gd name="T76" fmla="*/ 29 w 122"/>
                  <a:gd name="T77" fmla="*/ 51 h 100"/>
                  <a:gd name="T78" fmla="*/ 27 w 122"/>
                  <a:gd name="T79" fmla="*/ 48 h 100"/>
                  <a:gd name="T80" fmla="*/ 26 w 122"/>
                  <a:gd name="T81" fmla="*/ 44 h 100"/>
                  <a:gd name="T82" fmla="*/ 23 w 122"/>
                  <a:gd name="T83" fmla="*/ 40 h 100"/>
                  <a:gd name="T84" fmla="*/ 19 w 122"/>
                  <a:gd name="T85" fmla="*/ 37 h 100"/>
                  <a:gd name="T86" fmla="*/ 14 w 122"/>
                  <a:gd name="T87" fmla="*/ 33 h 100"/>
                  <a:gd name="T88" fmla="*/ 4 w 122"/>
                  <a:gd name="T89" fmla="*/ 29 h 100"/>
                  <a:gd name="T90" fmla="*/ 2 w 122"/>
                  <a:gd name="T91" fmla="*/ 28 h 100"/>
                  <a:gd name="T92" fmla="*/ 0 w 122"/>
                  <a:gd name="T93" fmla="*/ 21 h 100"/>
                  <a:gd name="T94" fmla="*/ 0 w 122"/>
                  <a:gd name="T95" fmla="*/ 19 h 100"/>
                  <a:gd name="T96" fmla="*/ 4 w 122"/>
                  <a:gd name="T97" fmla="*/ 12 h 100"/>
                  <a:gd name="T98" fmla="*/ 8 w 122"/>
                  <a:gd name="T99" fmla="*/ 8 h 100"/>
                  <a:gd name="T100" fmla="*/ 14 w 122"/>
                  <a:gd name="T101" fmla="*/ 4 h 100"/>
                  <a:gd name="T102" fmla="*/ 23 w 122"/>
                  <a:gd name="T103"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2" h="100">
                    <a:moveTo>
                      <a:pt x="29" y="0"/>
                    </a:moveTo>
                    <a:lnTo>
                      <a:pt x="29" y="0"/>
                    </a:lnTo>
                    <a:lnTo>
                      <a:pt x="50" y="0"/>
                    </a:lnTo>
                    <a:lnTo>
                      <a:pt x="50" y="0"/>
                    </a:lnTo>
                    <a:lnTo>
                      <a:pt x="56" y="1"/>
                    </a:lnTo>
                    <a:lnTo>
                      <a:pt x="60" y="2"/>
                    </a:lnTo>
                    <a:lnTo>
                      <a:pt x="60" y="2"/>
                    </a:lnTo>
                    <a:lnTo>
                      <a:pt x="65" y="2"/>
                    </a:lnTo>
                    <a:lnTo>
                      <a:pt x="69" y="4"/>
                    </a:lnTo>
                    <a:lnTo>
                      <a:pt x="69" y="4"/>
                    </a:lnTo>
                    <a:lnTo>
                      <a:pt x="84" y="12"/>
                    </a:lnTo>
                    <a:lnTo>
                      <a:pt x="84" y="12"/>
                    </a:lnTo>
                    <a:lnTo>
                      <a:pt x="92" y="16"/>
                    </a:lnTo>
                    <a:lnTo>
                      <a:pt x="97" y="19"/>
                    </a:lnTo>
                    <a:lnTo>
                      <a:pt x="98" y="20"/>
                    </a:lnTo>
                    <a:lnTo>
                      <a:pt x="98" y="21"/>
                    </a:lnTo>
                    <a:lnTo>
                      <a:pt x="98" y="21"/>
                    </a:lnTo>
                    <a:lnTo>
                      <a:pt x="99" y="23"/>
                    </a:lnTo>
                    <a:lnTo>
                      <a:pt x="101" y="23"/>
                    </a:lnTo>
                    <a:lnTo>
                      <a:pt x="102" y="25"/>
                    </a:lnTo>
                    <a:lnTo>
                      <a:pt x="102" y="25"/>
                    </a:lnTo>
                    <a:lnTo>
                      <a:pt x="107" y="28"/>
                    </a:lnTo>
                    <a:lnTo>
                      <a:pt x="107" y="28"/>
                    </a:lnTo>
                    <a:lnTo>
                      <a:pt x="109" y="29"/>
                    </a:lnTo>
                    <a:lnTo>
                      <a:pt x="110" y="29"/>
                    </a:lnTo>
                    <a:lnTo>
                      <a:pt x="110" y="29"/>
                    </a:lnTo>
                    <a:lnTo>
                      <a:pt x="111" y="33"/>
                    </a:lnTo>
                    <a:lnTo>
                      <a:pt x="113" y="36"/>
                    </a:lnTo>
                    <a:lnTo>
                      <a:pt x="117" y="42"/>
                    </a:lnTo>
                    <a:lnTo>
                      <a:pt x="117" y="42"/>
                    </a:lnTo>
                    <a:lnTo>
                      <a:pt x="120" y="52"/>
                    </a:lnTo>
                    <a:lnTo>
                      <a:pt x="120" y="52"/>
                    </a:lnTo>
                    <a:lnTo>
                      <a:pt x="121" y="58"/>
                    </a:lnTo>
                    <a:lnTo>
                      <a:pt x="122" y="65"/>
                    </a:lnTo>
                    <a:lnTo>
                      <a:pt x="121" y="70"/>
                    </a:lnTo>
                    <a:lnTo>
                      <a:pt x="118" y="77"/>
                    </a:lnTo>
                    <a:lnTo>
                      <a:pt x="118" y="77"/>
                    </a:lnTo>
                    <a:lnTo>
                      <a:pt x="116" y="80"/>
                    </a:lnTo>
                    <a:lnTo>
                      <a:pt x="111" y="82"/>
                    </a:lnTo>
                    <a:lnTo>
                      <a:pt x="111" y="82"/>
                    </a:lnTo>
                    <a:lnTo>
                      <a:pt x="107" y="85"/>
                    </a:lnTo>
                    <a:lnTo>
                      <a:pt x="107" y="85"/>
                    </a:lnTo>
                    <a:lnTo>
                      <a:pt x="103" y="85"/>
                    </a:lnTo>
                    <a:lnTo>
                      <a:pt x="101" y="85"/>
                    </a:lnTo>
                    <a:lnTo>
                      <a:pt x="101" y="85"/>
                    </a:lnTo>
                    <a:lnTo>
                      <a:pt x="98" y="88"/>
                    </a:lnTo>
                    <a:lnTo>
                      <a:pt x="94" y="92"/>
                    </a:lnTo>
                    <a:lnTo>
                      <a:pt x="94" y="92"/>
                    </a:lnTo>
                    <a:lnTo>
                      <a:pt x="88" y="94"/>
                    </a:lnTo>
                    <a:lnTo>
                      <a:pt x="83" y="97"/>
                    </a:lnTo>
                    <a:lnTo>
                      <a:pt x="83" y="97"/>
                    </a:lnTo>
                    <a:lnTo>
                      <a:pt x="79" y="99"/>
                    </a:lnTo>
                    <a:lnTo>
                      <a:pt x="75" y="100"/>
                    </a:lnTo>
                    <a:lnTo>
                      <a:pt x="75" y="100"/>
                    </a:lnTo>
                    <a:lnTo>
                      <a:pt x="63" y="100"/>
                    </a:lnTo>
                    <a:lnTo>
                      <a:pt x="63" y="100"/>
                    </a:lnTo>
                    <a:lnTo>
                      <a:pt x="52" y="100"/>
                    </a:lnTo>
                    <a:lnTo>
                      <a:pt x="52" y="100"/>
                    </a:lnTo>
                    <a:lnTo>
                      <a:pt x="46" y="99"/>
                    </a:lnTo>
                    <a:lnTo>
                      <a:pt x="44" y="97"/>
                    </a:lnTo>
                    <a:lnTo>
                      <a:pt x="42" y="94"/>
                    </a:lnTo>
                    <a:lnTo>
                      <a:pt x="42" y="94"/>
                    </a:lnTo>
                    <a:lnTo>
                      <a:pt x="40" y="92"/>
                    </a:lnTo>
                    <a:lnTo>
                      <a:pt x="37" y="88"/>
                    </a:lnTo>
                    <a:lnTo>
                      <a:pt x="37" y="88"/>
                    </a:lnTo>
                    <a:lnTo>
                      <a:pt x="37" y="82"/>
                    </a:lnTo>
                    <a:lnTo>
                      <a:pt x="37" y="77"/>
                    </a:lnTo>
                    <a:lnTo>
                      <a:pt x="37" y="77"/>
                    </a:lnTo>
                    <a:lnTo>
                      <a:pt x="37" y="66"/>
                    </a:lnTo>
                    <a:lnTo>
                      <a:pt x="37" y="66"/>
                    </a:lnTo>
                    <a:lnTo>
                      <a:pt x="37" y="62"/>
                    </a:lnTo>
                    <a:lnTo>
                      <a:pt x="36" y="61"/>
                    </a:lnTo>
                    <a:lnTo>
                      <a:pt x="31" y="56"/>
                    </a:lnTo>
                    <a:lnTo>
                      <a:pt x="31" y="56"/>
                    </a:lnTo>
                    <a:lnTo>
                      <a:pt x="30" y="55"/>
                    </a:lnTo>
                    <a:lnTo>
                      <a:pt x="29" y="54"/>
                    </a:lnTo>
                    <a:lnTo>
                      <a:pt x="29" y="54"/>
                    </a:lnTo>
                    <a:lnTo>
                      <a:pt x="29" y="51"/>
                    </a:lnTo>
                    <a:lnTo>
                      <a:pt x="29" y="51"/>
                    </a:lnTo>
                    <a:lnTo>
                      <a:pt x="27" y="48"/>
                    </a:lnTo>
                    <a:lnTo>
                      <a:pt x="27" y="48"/>
                    </a:lnTo>
                    <a:lnTo>
                      <a:pt x="26" y="44"/>
                    </a:lnTo>
                    <a:lnTo>
                      <a:pt x="23" y="40"/>
                    </a:lnTo>
                    <a:lnTo>
                      <a:pt x="23" y="40"/>
                    </a:lnTo>
                    <a:lnTo>
                      <a:pt x="19" y="37"/>
                    </a:lnTo>
                    <a:lnTo>
                      <a:pt x="19" y="37"/>
                    </a:lnTo>
                    <a:lnTo>
                      <a:pt x="17" y="36"/>
                    </a:lnTo>
                    <a:lnTo>
                      <a:pt x="14" y="33"/>
                    </a:lnTo>
                    <a:lnTo>
                      <a:pt x="14" y="33"/>
                    </a:lnTo>
                    <a:lnTo>
                      <a:pt x="4" y="29"/>
                    </a:lnTo>
                    <a:lnTo>
                      <a:pt x="4" y="29"/>
                    </a:lnTo>
                    <a:lnTo>
                      <a:pt x="2" y="28"/>
                    </a:lnTo>
                    <a:lnTo>
                      <a:pt x="0" y="27"/>
                    </a:lnTo>
                    <a:lnTo>
                      <a:pt x="0" y="21"/>
                    </a:lnTo>
                    <a:lnTo>
                      <a:pt x="0" y="21"/>
                    </a:lnTo>
                    <a:lnTo>
                      <a:pt x="0" y="19"/>
                    </a:lnTo>
                    <a:lnTo>
                      <a:pt x="2" y="16"/>
                    </a:lnTo>
                    <a:lnTo>
                      <a:pt x="4" y="12"/>
                    </a:lnTo>
                    <a:lnTo>
                      <a:pt x="4" y="12"/>
                    </a:lnTo>
                    <a:lnTo>
                      <a:pt x="8" y="8"/>
                    </a:lnTo>
                    <a:lnTo>
                      <a:pt x="14" y="4"/>
                    </a:lnTo>
                    <a:lnTo>
                      <a:pt x="14" y="4"/>
                    </a:lnTo>
                    <a:lnTo>
                      <a:pt x="18" y="2"/>
                    </a:lnTo>
                    <a:lnTo>
                      <a:pt x="23" y="0"/>
                    </a:lnTo>
                    <a:lnTo>
                      <a:pt x="29" y="0"/>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38" name="Freeform 237"/>
              <p:cNvSpPr>
                <a:spLocks/>
              </p:cNvSpPr>
              <p:nvPr/>
            </p:nvSpPr>
            <p:spPr bwMode="auto">
              <a:xfrm>
                <a:off x="400050" y="228600"/>
                <a:ext cx="17066" cy="15236"/>
              </a:xfrm>
              <a:custGeom>
                <a:avLst/>
                <a:gdLst>
                  <a:gd name="T0" fmla="*/ 19 w 79"/>
                  <a:gd name="T1" fmla="*/ 25 h 55"/>
                  <a:gd name="T2" fmla="*/ 23 w 79"/>
                  <a:gd name="T3" fmla="*/ 24 h 55"/>
                  <a:gd name="T4" fmla="*/ 30 w 79"/>
                  <a:gd name="T5" fmla="*/ 21 h 55"/>
                  <a:gd name="T6" fmla="*/ 36 w 79"/>
                  <a:gd name="T7" fmla="*/ 19 h 55"/>
                  <a:gd name="T8" fmla="*/ 41 w 79"/>
                  <a:gd name="T9" fmla="*/ 15 h 55"/>
                  <a:gd name="T10" fmla="*/ 45 w 79"/>
                  <a:gd name="T11" fmla="*/ 12 h 55"/>
                  <a:gd name="T12" fmla="*/ 49 w 79"/>
                  <a:gd name="T13" fmla="*/ 4 h 55"/>
                  <a:gd name="T14" fmla="*/ 52 w 79"/>
                  <a:gd name="T15" fmla="*/ 2 h 55"/>
                  <a:gd name="T16" fmla="*/ 55 w 79"/>
                  <a:gd name="T17" fmla="*/ 2 h 55"/>
                  <a:gd name="T18" fmla="*/ 60 w 79"/>
                  <a:gd name="T19" fmla="*/ 0 h 55"/>
                  <a:gd name="T20" fmla="*/ 69 w 79"/>
                  <a:gd name="T21" fmla="*/ 1 h 55"/>
                  <a:gd name="T22" fmla="*/ 71 w 79"/>
                  <a:gd name="T23" fmla="*/ 2 h 55"/>
                  <a:gd name="T24" fmla="*/ 74 w 79"/>
                  <a:gd name="T25" fmla="*/ 8 h 55"/>
                  <a:gd name="T26" fmla="*/ 75 w 79"/>
                  <a:gd name="T27" fmla="*/ 13 h 55"/>
                  <a:gd name="T28" fmla="*/ 78 w 79"/>
                  <a:gd name="T29" fmla="*/ 17 h 55"/>
                  <a:gd name="T30" fmla="*/ 78 w 79"/>
                  <a:gd name="T31" fmla="*/ 19 h 55"/>
                  <a:gd name="T32" fmla="*/ 75 w 79"/>
                  <a:gd name="T33" fmla="*/ 23 h 55"/>
                  <a:gd name="T34" fmla="*/ 72 w 79"/>
                  <a:gd name="T35" fmla="*/ 28 h 55"/>
                  <a:gd name="T36" fmla="*/ 71 w 79"/>
                  <a:gd name="T37" fmla="*/ 35 h 55"/>
                  <a:gd name="T38" fmla="*/ 74 w 79"/>
                  <a:gd name="T39" fmla="*/ 35 h 55"/>
                  <a:gd name="T40" fmla="*/ 79 w 79"/>
                  <a:gd name="T41" fmla="*/ 40 h 55"/>
                  <a:gd name="T42" fmla="*/ 78 w 79"/>
                  <a:gd name="T43" fmla="*/ 43 h 55"/>
                  <a:gd name="T44" fmla="*/ 74 w 79"/>
                  <a:gd name="T45" fmla="*/ 46 h 55"/>
                  <a:gd name="T46" fmla="*/ 65 w 79"/>
                  <a:gd name="T47" fmla="*/ 47 h 55"/>
                  <a:gd name="T48" fmla="*/ 63 w 79"/>
                  <a:gd name="T49" fmla="*/ 48 h 55"/>
                  <a:gd name="T50" fmla="*/ 59 w 79"/>
                  <a:gd name="T51" fmla="*/ 50 h 55"/>
                  <a:gd name="T52" fmla="*/ 56 w 79"/>
                  <a:gd name="T53" fmla="*/ 52 h 55"/>
                  <a:gd name="T54" fmla="*/ 53 w 79"/>
                  <a:gd name="T55" fmla="*/ 54 h 55"/>
                  <a:gd name="T56" fmla="*/ 49 w 79"/>
                  <a:gd name="T57" fmla="*/ 48 h 55"/>
                  <a:gd name="T58" fmla="*/ 48 w 79"/>
                  <a:gd name="T59" fmla="*/ 47 h 55"/>
                  <a:gd name="T60" fmla="*/ 41 w 79"/>
                  <a:gd name="T61" fmla="*/ 47 h 55"/>
                  <a:gd name="T62" fmla="*/ 37 w 79"/>
                  <a:gd name="T63" fmla="*/ 50 h 55"/>
                  <a:gd name="T64" fmla="*/ 31 w 79"/>
                  <a:gd name="T65" fmla="*/ 52 h 55"/>
                  <a:gd name="T66" fmla="*/ 26 w 79"/>
                  <a:gd name="T67" fmla="*/ 52 h 55"/>
                  <a:gd name="T68" fmla="*/ 23 w 79"/>
                  <a:gd name="T69" fmla="*/ 50 h 55"/>
                  <a:gd name="T70" fmla="*/ 22 w 79"/>
                  <a:gd name="T71" fmla="*/ 54 h 55"/>
                  <a:gd name="T72" fmla="*/ 12 w 79"/>
                  <a:gd name="T73" fmla="*/ 55 h 55"/>
                  <a:gd name="T74" fmla="*/ 7 w 79"/>
                  <a:gd name="T75" fmla="*/ 55 h 55"/>
                  <a:gd name="T76" fmla="*/ 2 w 79"/>
                  <a:gd name="T77" fmla="*/ 52 h 55"/>
                  <a:gd name="T78" fmla="*/ 0 w 79"/>
                  <a:gd name="T79" fmla="*/ 48 h 55"/>
                  <a:gd name="T80" fmla="*/ 0 w 79"/>
                  <a:gd name="T81" fmla="*/ 42 h 55"/>
                  <a:gd name="T82" fmla="*/ 4 w 79"/>
                  <a:gd name="T83" fmla="*/ 36 h 55"/>
                  <a:gd name="T84" fmla="*/ 8 w 79"/>
                  <a:gd name="T85" fmla="*/ 32 h 55"/>
                  <a:gd name="T86" fmla="*/ 19 w 79"/>
                  <a:gd name="T87" fmla="*/ 2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9" h="55">
                    <a:moveTo>
                      <a:pt x="19" y="25"/>
                    </a:moveTo>
                    <a:lnTo>
                      <a:pt x="19" y="25"/>
                    </a:lnTo>
                    <a:lnTo>
                      <a:pt x="23" y="24"/>
                    </a:lnTo>
                    <a:lnTo>
                      <a:pt x="23" y="24"/>
                    </a:lnTo>
                    <a:lnTo>
                      <a:pt x="26" y="24"/>
                    </a:lnTo>
                    <a:lnTo>
                      <a:pt x="30" y="21"/>
                    </a:lnTo>
                    <a:lnTo>
                      <a:pt x="30" y="21"/>
                    </a:lnTo>
                    <a:lnTo>
                      <a:pt x="36" y="19"/>
                    </a:lnTo>
                    <a:lnTo>
                      <a:pt x="41" y="15"/>
                    </a:lnTo>
                    <a:lnTo>
                      <a:pt x="41" y="15"/>
                    </a:lnTo>
                    <a:lnTo>
                      <a:pt x="45" y="12"/>
                    </a:lnTo>
                    <a:lnTo>
                      <a:pt x="45" y="12"/>
                    </a:lnTo>
                    <a:lnTo>
                      <a:pt x="46" y="8"/>
                    </a:lnTo>
                    <a:lnTo>
                      <a:pt x="49" y="4"/>
                    </a:lnTo>
                    <a:lnTo>
                      <a:pt x="49" y="4"/>
                    </a:lnTo>
                    <a:lnTo>
                      <a:pt x="52" y="2"/>
                    </a:lnTo>
                    <a:lnTo>
                      <a:pt x="55" y="2"/>
                    </a:lnTo>
                    <a:lnTo>
                      <a:pt x="55" y="2"/>
                    </a:lnTo>
                    <a:lnTo>
                      <a:pt x="60" y="0"/>
                    </a:lnTo>
                    <a:lnTo>
                      <a:pt x="60" y="0"/>
                    </a:lnTo>
                    <a:lnTo>
                      <a:pt x="65" y="0"/>
                    </a:lnTo>
                    <a:lnTo>
                      <a:pt x="69" y="1"/>
                    </a:lnTo>
                    <a:lnTo>
                      <a:pt x="71" y="2"/>
                    </a:lnTo>
                    <a:lnTo>
                      <a:pt x="71" y="2"/>
                    </a:lnTo>
                    <a:lnTo>
                      <a:pt x="74" y="8"/>
                    </a:lnTo>
                    <a:lnTo>
                      <a:pt x="74" y="8"/>
                    </a:lnTo>
                    <a:lnTo>
                      <a:pt x="75" y="13"/>
                    </a:lnTo>
                    <a:lnTo>
                      <a:pt x="75" y="13"/>
                    </a:lnTo>
                    <a:lnTo>
                      <a:pt x="78" y="16"/>
                    </a:lnTo>
                    <a:lnTo>
                      <a:pt x="78" y="17"/>
                    </a:lnTo>
                    <a:lnTo>
                      <a:pt x="78" y="19"/>
                    </a:lnTo>
                    <a:lnTo>
                      <a:pt x="78" y="19"/>
                    </a:lnTo>
                    <a:lnTo>
                      <a:pt x="76" y="21"/>
                    </a:lnTo>
                    <a:lnTo>
                      <a:pt x="75" y="23"/>
                    </a:lnTo>
                    <a:lnTo>
                      <a:pt x="75" y="23"/>
                    </a:lnTo>
                    <a:lnTo>
                      <a:pt x="72" y="28"/>
                    </a:lnTo>
                    <a:lnTo>
                      <a:pt x="71" y="32"/>
                    </a:lnTo>
                    <a:lnTo>
                      <a:pt x="71" y="35"/>
                    </a:lnTo>
                    <a:lnTo>
                      <a:pt x="71" y="35"/>
                    </a:lnTo>
                    <a:lnTo>
                      <a:pt x="74" y="35"/>
                    </a:lnTo>
                    <a:lnTo>
                      <a:pt x="76" y="36"/>
                    </a:lnTo>
                    <a:lnTo>
                      <a:pt x="79" y="40"/>
                    </a:lnTo>
                    <a:lnTo>
                      <a:pt x="79" y="42"/>
                    </a:lnTo>
                    <a:lnTo>
                      <a:pt x="78" y="43"/>
                    </a:lnTo>
                    <a:lnTo>
                      <a:pt x="76" y="46"/>
                    </a:lnTo>
                    <a:lnTo>
                      <a:pt x="74" y="46"/>
                    </a:lnTo>
                    <a:lnTo>
                      <a:pt x="74" y="46"/>
                    </a:lnTo>
                    <a:lnTo>
                      <a:pt x="65" y="47"/>
                    </a:lnTo>
                    <a:lnTo>
                      <a:pt x="65" y="47"/>
                    </a:lnTo>
                    <a:lnTo>
                      <a:pt x="63" y="48"/>
                    </a:lnTo>
                    <a:lnTo>
                      <a:pt x="59" y="50"/>
                    </a:lnTo>
                    <a:lnTo>
                      <a:pt x="59" y="50"/>
                    </a:lnTo>
                    <a:lnTo>
                      <a:pt x="57" y="51"/>
                    </a:lnTo>
                    <a:lnTo>
                      <a:pt x="56" y="52"/>
                    </a:lnTo>
                    <a:lnTo>
                      <a:pt x="56" y="52"/>
                    </a:lnTo>
                    <a:lnTo>
                      <a:pt x="53" y="54"/>
                    </a:lnTo>
                    <a:lnTo>
                      <a:pt x="50" y="52"/>
                    </a:lnTo>
                    <a:lnTo>
                      <a:pt x="49" y="48"/>
                    </a:lnTo>
                    <a:lnTo>
                      <a:pt x="49" y="48"/>
                    </a:lnTo>
                    <a:lnTo>
                      <a:pt x="48" y="47"/>
                    </a:lnTo>
                    <a:lnTo>
                      <a:pt x="45" y="46"/>
                    </a:lnTo>
                    <a:lnTo>
                      <a:pt x="41" y="47"/>
                    </a:lnTo>
                    <a:lnTo>
                      <a:pt x="41" y="47"/>
                    </a:lnTo>
                    <a:lnTo>
                      <a:pt x="37" y="50"/>
                    </a:lnTo>
                    <a:lnTo>
                      <a:pt x="31" y="52"/>
                    </a:lnTo>
                    <a:lnTo>
                      <a:pt x="31" y="52"/>
                    </a:lnTo>
                    <a:lnTo>
                      <a:pt x="26" y="52"/>
                    </a:lnTo>
                    <a:lnTo>
                      <a:pt x="26" y="52"/>
                    </a:lnTo>
                    <a:lnTo>
                      <a:pt x="25" y="52"/>
                    </a:lnTo>
                    <a:lnTo>
                      <a:pt x="23" y="50"/>
                    </a:lnTo>
                    <a:lnTo>
                      <a:pt x="23" y="50"/>
                    </a:lnTo>
                    <a:lnTo>
                      <a:pt x="22" y="54"/>
                    </a:lnTo>
                    <a:lnTo>
                      <a:pt x="19" y="55"/>
                    </a:lnTo>
                    <a:lnTo>
                      <a:pt x="12" y="55"/>
                    </a:lnTo>
                    <a:lnTo>
                      <a:pt x="12" y="55"/>
                    </a:lnTo>
                    <a:lnTo>
                      <a:pt x="7" y="55"/>
                    </a:lnTo>
                    <a:lnTo>
                      <a:pt x="4" y="55"/>
                    </a:lnTo>
                    <a:lnTo>
                      <a:pt x="2" y="52"/>
                    </a:lnTo>
                    <a:lnTo>
                      <a:pt x="0" y="48"/>
                    </a:lnTo>
                    <a:lnTo>
                      <a:pt x="0" y="48"/>
                    </a:lnTo>
                    <a:lnTo>
                      <a:pt x="0" y="44"/>
                    </a:lnTo>
                    <a:lnTo>
                      <a:pt x="0" y="42"/>
                    </a:lnTo>
                    <a:lnTo>
                      <a:pt x="0" y="42"/>
                    </a:lnTo>
                    <a:lnTo>
                      <a:pt x="4" y="36"/>
                    </a:lnTo>
                    <a:lnTo>
                      <a:pt x="4" y="36"/>
                    </a:lnTo>
                    <a:lnTo>
                      <a:pt x="8" y="32"/>
                    </a:lnTo>
                    <a:lnTo>
                      <a:pt x="14" y="28"/>
                    </a:lnTo>
                    <a:lnTo>
                      <a:pt x="19" y="25"/>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39" name="Freeform 238"/>
              <p:cNvSpPr>
                <a:spLocks/>
              </p:cNvSpPr>
              <p:nvPr/>
            </p:nvSpPr>
            <p:spPr bwMode="auto">
              <a:xfrm>
                <a:off x="228600" y="76200"/>
                <a:ext cx="67046" cy="65514"/>
              </a:xfrm>
              <a:custGeom>
                <a:avLst/>
                <a:gdLst>
                  <a:gd name="T0" fmla="*/ 58 w 304"/>
                  <a:gd name="T1" fmla="*/ 66 h 236"/>
                  <a:gd name="T2" fmla="*/ 84 w 304"/>
                  <a:gd name="T3" fmla="*/ 57 h 236"/>
                  <a:gd name="T4" fmla="*/ 95 w 304"/>
                  <a:gd name="T5" fmla="*/ 47 h 236"/>
                  <a:gd name="T6" fmla="*/ 108 w 304"/>
                  <a:gd name="T7" fmla="*/ 29 h 236"/>
                  <a:gd name="T8" fmla="*/ 121 w 304"/>
                  <a:gd name="T9" fmla="*/ 13 h 236"/>
                  <a:gd name="T10" fmla="*/ 140 w 304"/>
                  <a:gd name="T11" fmla="*/ 6 h 236"/>
                  <a:gd name="T12" fmla="*/ 156 w 304"/>
                  <a:gd name="T13" fmla="*/ 2 h 236"/>
                  <a:gd name="T14" fmla="*/ 165 w 304"/>
                  <a:gd name="T15" fmla="*/ 22 h 236"/>
                  <a:gd name="T16" fmla="*/ 180 w 304"/>
                  <a:gd name="T17" fmla="*/ 37 h 236"/>
                  <a:gd name="T18" fmla="*/ 178 w 304"/>
                  <a:gd name="T19" fmla="*/ 47 h 236"/>
                  <a:gd name="T20" fmla="*/ 191 w 304"/>
                  <a:gd name="T21" fmla="*/ 64 h 236"/>
                  <a:gd name="T22" fmla="*/ 194 w 304"/>
                  <a:gd name="T23" fmla="*/ 75 h 236"/>
                  <a:gd name="T24" fmla="*/ 212 w 304"/>
                  <a:gd name="T25" fmla="*/ 78 h 236"/>
                  <a:gd name="T26" fmla="*/ 218 w 304"/>
                  <a:gd name="T27" fmla="*/ 94 h 236"/>
                  <a:gd name="T28" fmla="*/ 210 w 304"/>
                  <a:gd name="T29" fmla="*/ 104 h 236"/>
                  <a:gd name="T30" fmla="*/ 210 w 304"/>
                  <a:gd name="T31" fmla="*/ 110 h 236"/>
                  <a:gd name="T32" fmla="*/ 213 w 304"/>
                  <a:gd name="T33" fmla="*/ 118 h 236"/>
                  <a:gd name="T34" fmla="*/ 222 w 304"/>
                  <a:gd name="T35" fmla="*/ 131 h 236"/>
                  <a:gd name="T36" fmla="*/ 235 w 304"/>
                  <a:gd name="T37" fmla="*/ 147 h 236"/>
                  <a:gd name="T38" fmla="*/ 245 w 304"/>
                  <a:gd name="T39" fmla="*/ 133 h 236"/>
                  <a:gd name="T40" fmla="*/ 259 w 304"/>
                  <a:gd name="T41" fmla="*/ 141 h 236"/>
                  <a:gd name="T42" fmla="*/ 274 w 304"/>
                  <a:gd name="T43" fmla="*/ 162 h 236"/>
                  <a:gd name="T44" fmla="*/ 277 w 304"/>
                  <a:gd name="T45" fmla="*/ 185 h 236"/>
                  <a:gd name="T46" fmla="*/ 288 w 304"/>
                  <a:gd name="T47" fmla="*/ 194 h 236"/>
                  <a:gd name="T48" fmla="*/ 304 w 304"/>
                  <a:gd name="T49" fmla="*/ 205 h 236"/>
                  <a:gd name="T50" fmla="*/ 290 w 304"/>
                  <a:gd name="T51" fmla="*/ 219 h 236"/>
                  <a:gd name="T52" fmla="*/ 274 w 304"/>
                  <a:gd name="T53" fmla="*/ 235 h 236"/>
                  <a:gd name="T54" fmla="*/ 270 w 304"/>
                  <a:gd name="T55" fmla="*/ 219 h 236"/>
                  <a:gd name="T56" fmla="*/ 247 w 304"/>
                  <a:gd name="T57" fmla="*/ 223 h 236"/>
                  <a:gd name="T58" fmla="*/ 221 w 304"/>
                  <a:gd name="T59" fmla="*/ 231 h 236"/>
                  <a:gd name="T60" fmla="*/ 212 w 304"/>
                  <a:gd name="T61" fmla="*/ 222 h 236"/>
                  <a:gd name="T62" fmla="*/ 201 w 304"/>
                  <a:gd name="T63" fmla="*/ 215 h 236"/>
                  <a:gd name="T64" fmla="*/ 191 w 304"/>
                  <a:gd name="T65" fmla="*/ 204 h 236"/>
                  <a:gd name="T66" fmla="*/ 182 w 304"/>
                  <a:gd name="T67" fmla="*/ 197 h 236"/>
                  <a:gd name="T68" fmla="*/ 171 w 304"/>
                  <a:gd name="T69" fmla="*/ 205 h 236"/>
                  <a:gd name="T70" fmla="*/ 155 w 304"/>
                  <a:gd name="T71" fmla="*/ 192 h 236"/>
                  <a:gd name="T72" fmla="*/ 161 w 304"/>
                  <a:gd name="T73" fmla="*/ 184 h 236"/>
                  <a:gd name="T74" fmla="*/ 176 w 304"/>
                  <a:gd name="T75" fmla="*/ 181 h 236"/>
                  <a:gd name="T76" fmla="*/ 163 w 304"/>
                  <a:gd name="T77" fmla="*/ 166 h 236"/>
                  <a:gd name="T78" fmla="*/ 155 w 304"/>
                  <a:gd name="T79" fmla="*/ 174 h 236"/>
                  <a:gd name="T80" fmla="*/ 145 w 304"/>
                  <a:gd name="T81" fmla="*/ 171 h 236"/>
                  <a:gd name="T82" fmla="*/ 145 w 304"/>
                  <a:gd name="T83" fmla="*/ 184 h 236"/>
                  <a:gd name="T84" fmla="*/ 134 w 304"/>
                  <a:gd name="T85" fmla="*/ 171 h 236"/>
                  <a:gd name="T86" fmla="*/ 129 w 304"/>
                  <a:gd name="T87" fmla="*/ 179 h 236"/>
                  <a:gd name="T88" fmla="*/ 138 w 304"/>
                  <a:gd name="T89" fmla="*/ 185 h 236"/>
                  <a:gd name="T90" fmla="*/ 149 w 304"/>
                  <a:gd name="T91" fmla="*/ 200 h 236"/>
                  <a:gd name="T92" fmla="*/ 137 w 304"/>
                  <a:gd name="T93" fmla="*/ 204 h 236"/>
                  <a:gd name="T94" fmla="*/ 114 w 304"/>
                  <a:gd name="T95" fmla="*/ 208 h 236"/>
                  <a:gd name="T96" fmla="*/ 89 w 304"/>
                  <a:gd name="T97" fmla="*/ 213 h 236"/>
                  <a:gd name="T98" fmla="*/ 76 w 304"/>
                  <a:gd name="T99" fmla="*/ 190 h 236"/>
                  <a:gd name="T100" fmla="*/ 69 w 304"/>
                  <a:gd name="T101" fmla="*/ 174 h 236"/>
                  <a:gd name="T102" fmla="*/ 60 w 304"/>
                  <a:gd name="T103" fmla="*/ 163 h 236"/>
                  <a:gd name="T104" fmla="*/ 50 w 304"/>
                  <a:gd name="T105" fmla="*/ 148 h 236"/>
                  <a:gd name="T106" fmla="*/ 33 w 304"/>
                  <a:gd name="T107" fmla="*/ 128 h 236"/>
                  <a:gd name="T108" fmla="*/ 26 w 304"/>
                  <a:gd name="T109" fmla="*/ 99 h 236"/>
                  <a:gd name="T110" fmla="*/ 8 w 304"/>
                  <a:gd name="T111" fmla="*/ 79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4" h="236">
                    <a:moveTo>
                      <a:pt x="5" y="67"/>
                    </a:moveTo>
                    <a:lnTo>
                      <a:pt x="5" y="67"/>
                    </a:lnTo>
                    <a:lnTo>
                      <a:pt x="31" y="67"/>
                    </a:lnTo>
                    <a:lnTo>
                      <a:pt x="31" y="67"/>
                    </a:lnTo>
                    <a:lnTo>
                      <a:pt x="45" y="67"/>
                    </a:lnTo>
                    <a:lnTo>
                      <a:pt x="58" y="66"/>
                    </a:lnTo>
                    <a:lnTo>
                      <a:pt x="58" y="66"/>
                    </a:lnTo>
                    <a:lnTo>
                      <a:pt x="70" y="66"/>
                    </a:lnTo>
                    <a:lnTo>
                      <a:pt x="70" y="66"/>
                    </a:lnTo>
                    <a:lnTo>
                      <a:pt x="77" y="66"/>
                    </a:lnTo>
                    <a:lnTo>
                      <a:pt x="80" y="64"/>
                    </a:lnTo>
                    <a:lnTo>
                      <a:pt x="81" y="61"/>
                    </a:lnTo>
                    <a:lnTo>
                      <a:pt x="81" y="61"/>
                    </a:lnTo>
                    <a:lnTo>
                      <a:pt x="84" y="57"/>
                    </a:lnTo>
                    <a:lnTo>
                      <a:pt x="84" y="55"/>
                    </a:lnTo>
                    <a:lnTo>
                      <a:pt x="85" y="52"/>
                    </a:lnTo>
                    <a:lnTo>
                      <a:pt x="85" y="52"/>
                    </a:lnTo>
                    <a:lnTo>
                      <a:pt x="89" y="51"/>
                    </a:lnTo>
                    <a:lnTo>
                      <a:pt x="94" y="49"/>
                    </a:lnTo>
                    <a:lnTo>
                      <a:pt x="94" y="49"/>
                    </a:lnTo>
                    <a:lnTo>
                      <a:pt x="95" y="47"/>
                    </a:lnTo>
                    <a:lnTo>
                      <a:pt x="95" y="44"/>
                    </a:lnTo>
                    <a:lnTo>
                      <a:pt x="95" y="44"/>
                    </a:lnTo>
                    <a:lnTo>
                      <a:pt x="96" y="42"/>
                    </a:lnTo>
                    <a:lnTo>
                      <a:pt x="98" y="41"/>
                    </a:lnTo>
                    <a:lnTo>
                      <a:pt x="102" y="38"/>
                    </a:lnTo>
                    <a:lnTo>
                      <a:pt x="102" y="38"/>
                    </a:lnTo>
                    <a:lnTo>
                      <a:pt x="108" y="29"/>
                    </a:lnTo>
                    <a:lnTo>
                      <a:pt x="108" y="29"/>
                    </a:lnTo>
                    <a:lnTo>
                      <a:pt x="114" y="24"/>
                    </a:lnTo>
                    <a:lnTo>
                      <a:pt x="114" y="24"/>
                    </a:lnTo>
                    <a:lnTo>
                      <a:pt x="117" y="19"/>
                    </a:lnTo>
                    <a:lnTo>
                      <a:pt x="118" y="15"/>
                    </a:lnTo>
                    <a:lnTo>
                      <a:pt x="118" y="15"/>
                    </a:lnTo>
                    <a:lnTo>
                      <a:pt x="121" y="13"/>
                    </a:lnTo>
                    <a:lnTo>
                      <a:pt x="123" y="11"/>
                    </a:lnTo>
                    <a:lnTo>
                      <a:pt x="123" y="11"/>
                    </a:lnTo>
                    <a:lnTo>
                      <a:pt x="127" y="7"/>
                    </a:lnTo>
                    <a:lnTo>
                      <a:pt x="127" y="7"/>
                    </a:lnTo>
                    <a:lnTo>
                      <a:pt x="133" y="6"/>
                    </a:lnTo>
                    <a:lnTo>
                      <a:pt x="140" y="6"/>
                    </a:lnTo>
                    <a:lnTo>
                      <a:pt x="140" y="6"/>
                    </a:lnTo>
                    <a:lnTo>
                      <a:pt x="142" y="5"/>
                    </a:lnTo>
                    <a:lnTo>
                      <a:pt x="144" y="3"/>
                    </a:lnTo>
                    <a:lnTo>
                      <a:pt x="146" y="2"/>
                    </a:lnTo>
                    <a:lnTo>
                      <a:pt x="149" y="0"/>
                    </a:lnTo>
                    <a:lnTo>
                      <a:pt x="149" y="0"/>
                    </a:lnTo>
                    <a:lnTo>
                      <a:pt x="155" y="0"/>
                    </a:lnTo>
                    <a:lnTo>
                      <a:pt x="156" y="2"/>
                    </a:lnTo>
                    <a:lnTo>
                      <a:pt x="159" y="5"/>
                    </a:lnTo>
                    <a:lnTo>
                      <a:pt x="159" y="5"/>
                    </a:lnTo>
                    <a:lnTo>
                      <a:pt x="160" y="10"/>
                    </a:lnTo>
                    <a:lnTo>
                      <a:pt x="160" y="10"/>
                    </a:lnTo>
                    <a:lnTo>
                      <a:pt x="163" y="19"/>
                    </a:lnTo>
                    <a:lnTo>
                      <a:pt x="163" y="19"/>
                    </a:lnTo>
                    <a:lnTo>
                      <a:pt x="165" y="22"/>
                    </a:lnTo>
                    <a:lnTo>
                      <a:pt x="170" y="25"/>
                    </a:lnTo>
                    <a:lnTo>
                      <a:pt x="170" y="25"/>
                    </a:lnTo>
                    <a:lnTo>
                      <a:pt x="172" y="28"/>
                    </a:lnTo>
                    <a:lnTo>
                      <a:pt x="174" y="30"/>
                    </a:lnTo>
                    <a:lnTo>
                      <a:pt x="174" y="30"/>
                    </a:lnTo>
                    <a:lnTo>
                      <a:pt x="178" y="34"/>
                    </a:lnTo>
                    <a:lnTo>
                      <a:pt x="180" y="37"/>
                    </a:lnTo>
                    <a:lnTo>
                      <a:pt x="180" y="37"/>
                    </a:lnTo>
                    <a:lnTo>
                      <a:pt x="180" y="38"/>
                    </a:lnTo>
                    <a:lnTo>
                      <a:pt x="180" y="40"/>
                    </a:lnTo>
                    <a:lnTo>
                      <a:pt x="176" y="42"/>
                    </a:lnTo>
                    <a:lnTo>
                      <a:pt x="176" y="42"/>
                    </a:lnTo>
                    <a:lnTo>
                      <a:pt x="178" y="47"/>
                    </a:lnTo>
                    <a:lnTo>
                      <a:pt x="178" y="47"/>
                    </a:lnTo>
                    <a:lnTo>
                      <a:pt x="183" y="49"/>
                    </a:lnTo>
                    <a:lnTo>
                      <a:pt x="183" y="49"/>
                    </a:lnTo>
                    <a:lnTo>
                      <a:pt x="186" y="53"/>
                    </a:lnTo>
                    <a:lnTo>
                      <a:pt x="188" y="57"/>
                    </a:lnTo>
                    <a:lnTo>
                      <a:pt x="188" y="57"/>
                    </a:lnTo>
                    <a:lnTo>
                      <a:pt x="191" y="64"/>
                    </a:lnTo>
                    <a:lnTo>
                      <a:pt x="191" y="64"/>
                    </a:lnTo>
                    <a:lnTo>
                      <a:pt x="193" y="67"/>
                    </a:lnTo>
                    <a:lnTo>
                      <a:pt x="193" y="67"/>
                    </a:lnTo>
                    <a:lnTo>
                      <a:pt x="194" y="68"/>
                    </a:lnTo>
                    <a:lnTo>
                      <a:pt x="194" y="70"/>
                    </a:lnTo>
                    <a:lnTo>
                      <a:pt x="194" y="70"/>
                    </a:lnTo>
                    <a:lnTo>
                      <a:pt x="194" y="72"/>
                    </a:lnTo>
                    <a:lnTo>
                      <a:pt x="194" y="75"/>
                    </a:lnTo>
                    <a:lnTo>
                      <a:pt x="195" y="76"/>
                    </a:lnTo>
                    <a:lnTo>
                      <a:pt x="198" y="78"/>
                    </a:lnTo>
                    <a:lnTo>
                      <a:pt x="198" y="78"/>
                    </a:lnTo>
                    <a:lnTo>
                      <a:pt x="203" y="76"/>
                    </a:lnTo>
                    <a:lnTo>
                      <a:pt x="209" y="76"/>
                    </a:lnTo>
                    <a:lnTo>
                      <a:pt x="209" y="76"/>
                    </a:lnTo>
                    <a:lnTo>
                      <a:pt x="212" y="78"/>
                    </a:lnTo>
                    <a:lnTo>
                      <a:pt x="213" y="79"/>
                    </a:lnTo>
                    <a:lnTo>
                      <a:pt x="216" y="83"/>
                    </a:lnTo>
                    <a:lnTo>
                      <a:pt x="216" y="83"/>
                    </a:lnTo>
                    <a:lnTo>
                      <a:pt x="217" y="89"/>
                    </a:lnTo>
                    <a:lnTo>
                      <a:pt x="218" y="91"/>
                    </a:lnTo>
                    <a:lnTo>
                      <a:pt x="218" y="94"/>
                    </a:lnTo>
                    <a:lnTo>
                      <a:pt x="218" y="94"/>
                    </a:lnTo>
                    <a:lnTo>
                      <a:pt x="218" y="97"/>
                    </a:lnTo>
                    <a:lnTo>
                      <a:pt x="217" y="98"/>
                    </a:lnTo>
                    <a:lnTo>
                      <a:pt x="217" y="98"/>
                    </a:lnTo>
                    <a:lnTo>
                      <a:pt x="216" y="101"/>
                    </a:lnTo>
                    <a:lnTo>
                      <a:pt x="214" y="104"/>
                    </a:lnTo>
                    <a:lnTo>
                      <a:pt x="214" y="104"/>
                    </a:lnTo>
                    <a:lnTo>
                      <a:pt x="210" y="104"/>
                    </a:lnTo>
                    <a:lnTo>
                      <a:pt x="209" y="104"/>
                    </a:lnTo>
                    <a:lnTo>
                      <a:pt x="206" y="105"/>
                    </a:lnTo>
                    <a:lnTo>
                      <a:pt x="206" y="105"/>
                    </a:lnTo>
                    <a:lnTo>
                      <a:pt x="206" y="108"/>
                    </a:lnTo>
                    <a:lnTo>
                      <a:pt x="206" y="109"/>
                    </a:lnTo>
                    <a:lnTo>
                      <a:pt x="207" y="109"/>
                    </a:lnTo>
                    <a:lnTo>
                      <a:pt x="210" y="110"/>
                    </a:lnTo>
                    <a:lnTo>
                      <a:pt x="210" y="110"/>
                    </a:lnTo>
                    <a:lnTo>
                      <a:pt x="210" y="112"/>
                    </a:lnTo>
                    <a:lnTo>
                      <a:pt x="210" y="114"/>
                    </a:lnTo>
                    <a:lnTo>
                      <a:pt x="210" y="114"/>
                    </a:lnTo>
                    <a:lnTo>
                      <a:pt x="212" y="117"/>
                    </a:lnTo>
                    <a:lnTo>
                      <a:pt x="213" y="118"/>
                    </a:lnTo>
                    <a:lnTo>
                      <a:pt x="213" y="118"/>
                    </a:lnTo>
                    <a:lnTo>
                      <a:pt x="214" y="123"/>
                    </a:lnTo>
                    <a:lnTo>
                      <a:pt x="216" y="127"/>
                    </a:lnTo>
                    <a:lnTo>
                      <a:pt x="216" y="127"/>
                    </a:lnTo>
                    <a:lnTo>
                      <a:pt x="218" y="129"/>
                    </a:lnTo>
                    <a:lnTo>
                      <a:pt x="218" y="129"/>
                    </a:lnTo>
                    <a:lnTo>
                      <a:pt x="221" y="131"/>
                    </a:lnTo>
                    <a:lnTo>
                      <a:pt x="222" y="131"/>
                    </a:lnTo>
                    <a:lnTo>
                      <a:pt x="222" y="131"/>
                    </a:lnTo>
                    <a:lnTo>
                      <a:pt x="226" y="133"/>
                    </a:lnTo>
                    <a:lnTo>
                      <a:pt x="231" y="137"/>
                    </a:lnTo>
                    <a:lnTo>
                      <a:pt x="231" y="137"/>
                    </a:lnTo>
                    <a:lnTo>
                      <a:pt x="232" y="143"/>
                    </a:lnTo>
                    <a:lnTo>
                      <a:pt x="232" y="146"/>
                    </a:lnTo>
                    <a:lnTo>
                      <a:pt x="235" y="147"/>
                    </a:lnTo>
                    <a:lnTo>
                      <a:pt x="235" y="147"/>
                    </a:lnTo>
                    <a:lnTo>
                      <a:pt x="237" y="148"/>
                    </a:lnTo>
                    <a:lnTo>
                      <a:pt x="243" y="148"/>
                    </a:lnTo>
                    <a:lnTo>
                      <a:pt x="243" y="148"/>
                    </a:lnTo>
                    <a:lnTo>
                      <a:pt x="244" y="141"/>
                    </a:lnTo>
                    <a:lnTo>
                      <a:pt x="245" y="133"/>
                    </a:lnTo>
                    <a:lnTo>
                      <a:pt x="245" y="133"/>
                    </a:lnTo>
                    <a:lnTo>
                      <a:pt x="250" y="132"/>
                    </a:lnTo>
                    <a:lnTo>
                      <a:pt x="252" y="132"/>
                    </a:lnTo>
                    <a:lnTo>
                      <a:pt x="252" y="132"/>
                    </a:lnTo>
                    <a:lnTo>
                      <a:pt x="254" y="136"/>
                    </a:lnTo>
                    <a:lnTo>
                      <a:pt x="256" y="137"/>
                    </a:lnTo>
                    <a:lnTo>
                      <a:pt x="256" y="137"/>
                    </a:lnTo>
                    <a:lnTo>
                      <a:pt x="259" y="141"/>
                    </a:lnTo>
                    <a:lnTo>
                      <a:pt x="260" y="146"/>
                    </a:lnTo>
                    <a:lnTo>
                      <a:pt x="260" y="146"/>
                    </a:lnTo>
                    <a:lnTo>
                      <a:pt x="263" y="159"/>
                    </a:lnTo>
                    <a:lnTo>
                      <a:pt x="263" y="159"/>
                    </a:lnTo>
                    <a:lnTo>
                      <a:pt x="267" y="160"/>
                    </a:lnTo>
                    <a:lnTo>
                      <a:pt x="271" y="160"/>
                    </a:lnTo>
                    <a:lnTo>
                      <a:pt x="274" y="162"/>
                    </a:lnTo>
                    <a:lnTo>
                      <a:pt x="275" y="166"/>
                    </a:lnTo>
                    <a:lnTo>
                      <a:pt x="275" y="166"/>
                    </a:lnTo>
                    <a:lnTo>
                      <a:pt x="275" y="171"/>
                    </a:lnTo>
                    <a:lnTo>
                      <a:pt x="275" y="177"/>
                    </a:lnTo>
                    <a:lnTo>
                      <a:pt x="275" y="177"/>
                    </a:lnTo>
                    <a:lnTo>
                      <a:pt x="277" y="181"/>
                    </a:lnTo>
                    <a:lnTo>
                      <a:pt x="277" y="185"/>
                    </a:lnTo>
                    <a:lnTo>
                      <a:pt x="277" y="185"/>
                    </a:lnTo>
                    <a:lnTo>
                      <a:pt x="281" y="188"/>
                    </a:lnTo>
                    <a:lnTo>
                      <a:pt x="283" y="190"/>
                    </a:lnTo>
                    <a:lnTo>
                      <a:pt x="283" y="190"/>
                    </a:lnTo>
                    <a:lnTo>
                      <a:pt x="285" y="193"/>
                    </a:lnTo>
                    <a:lnTo>
                      <a:pt x="288" y="194"/>
                    </a:lnTo>
                    <a:lnTo>
                      <a:pt x="288" y="194"/>
                    </a:lnTo>
                    <a:lnTo>
                      <a:pt x="292" y="196"/>
                    </a:lnTo>
                    <a:lnTo>
                      <a:pt x="292" y="196"/>
                    </a:lnTo>
                    <a:lnTo>
                      <a:pt x="294" y="198"/>
                    </a:lnTo>
                    <a:lnTo>
                      <a:pt x="297" y="203"/>
                    </a:lnTo>
                    <a:lnTo>
                      <a:pt x="297" y="203"/>
                    </a:lnTo>
                    <a:lnTo>
                      <a:pt x="300" y="204"/>
                    </a:lnTo>
                    <a:lnTo>
                      <a:pt x="304" y="205"/>
                    </a:lnTo>
                    <a:lnTo>
                      <a:pt x="304" y="205"/>
                    </a:lnTo>
                    <a:lnTo>
                      <a:pt x="304" y="208"/>
                    </a:lnTo>
                    <a:lnTo>
                      <a:pt x="302" y="209"/>
                    </a:lnTo>
                    <a:lnTo>
                      <a:pt x="297" y="211"/>
                    </a:lnTo>
                    <a:lnTo>
                      <a:pt x="297" y="211"/>
                    </a:lnTo>
                    <a:lnTo>
                      <a:pt x="293" y="215"/>
                    </a:lnTo>
                    <a:lnTo>
                      <a:pt x="290" y="219"/>
                    </a:lnTo>
                    <a:lnTo>
                      <a:pt x="290" y="219"/>
                    </a:lnTo>
                    <a:lnTo>
                      <a:pt x="285" y="227"/>
                    </a:lnTo>
                    <a:lnTo>
                      <a:pt x="285" y="227"/>
                    </a:lnTo>
                    <a:lnTo>
                      <a:pt x="281" y="231"/>
                    </a:lnTo>
                    <a:lnTo>
                      <a:pt x="279" y="236"/>
                    </a:lnTo>
                    <a:lnTo>
                      <a:pt x="279" y="236"/>
                    </a:lnTo>
                    <a:lnTo>
                      <a:pt x="274" y="235"/>
                    </a:lnTo>
                    <a:lnTo>
                      <a:pt x="273" y="234"/>
                    </a:lnTo>
                    <a:lnTo>
                      <a:pt x="273" y="232"/>
                    </a:lnTo>
                    <a:lnTo>
                      <a:pt x="273" y="228"/>
                    </a:lnTo>
                    <a:lnTo>
                      <a:pt x="273" y="223"/>
                    </a:lnTo>
                    <a:lnTo>
                      <a:pt x="273" y="223"/>
                    </a:lnTo>
                    <a:lnTo>
                      <a:pt x="271" y="222"/>
                    </a:lnTo>
                    <a:lnTo>
                      <a:pt x="270" y="219"/>
                    </a:lnTo>
                    <a:lnTo>
                      <a:pt x="264" y="217"/>
                    </a:lnTo>
                    <a:lnTo>
                      <a:pt x="264" y="217"/>
                    </a:lnTo>
                    <a:lnTo>
                      <a:pt x="259" y="217"/>
                    </a:lnTo>
                    <a:lnTo>
                      <a:pt x="254" y="219"/>
                    </a:lnTo>
                    <a:lnTo>
                      <a:pt x="254" y="219"/>
                    </a:lnTo>
                    <a:lnTo>
                      <a:pt x="250" y="220"/>
                    </a:lnTo>
                    <a:lnTo>
                      <a:pt x="247" y="223"/>
                    </a:lnTo>
                    <a:lnTo>
                      <a:pt x="247" y="223"/>
                    </a:lnTo>
                    <a:lnTo>
                      <a:pt x="239" y="228"/>
                    </a:lnTo>
                    <a:lnTo>
                      <a:pt x="239" y="228"/>
                    </a:lnTo>
                    <a:lnTo>
                      <a:pt x="235" y="231"/>
                    </a:lnTo>
                    <a:lnTo>
                      <a:pt x="231" y="231"/>
                    </a:lnTo>
                    <a:lnTo>
                      <a:pt x="231" y="231"/>
                    </a:lnTo>
                    <a:lnTo>
                      <a:pt x="221" y="231"/>
                    </a:lnTo>
                    <a:lnTo>
                      <a:pt x="221" y="231"/>
                    </a:lnTo>
                    <a:lnTo>
                      <a:pt x="221" y="230"/>
                    </a:lnTo>
                    <a:lnTo>
                      <a:pt x="220" y="228"/>
                    </a:lnTo>
                    <a:lnTo>
                      <a:pt x="217" y="227"/>
                    </a:lnTo>
                    <a:lnTo>
                      <a:pt x="217" y="227"/>
                    </a:lnTo>
                    <a:lnTo>
                      <a:pt x="214" y="224"/>
                    </a:lnTo>
                    <a:lnTo>
                      <a:pt x="212" y="222"/>
                    </a:lnTo>
                    <a:lnTo>
                      <a:pt x="212" y="222"/>
                    </a:lnTo>
                    <a:lnTo>
                      <a:pt x="209" y="220"/>
                    </a:lnTo>
                    <a:lnTo>
                      <a:pt x="206" y="220"/>
                    </a:lnTo>
                    <a:lnTo>
                      <a:pt x="205" y="219"/>
                    </a:lnTo>
                    <a:lnTo>
                      <a:pt x="203" y="216"/>
                    </a:lnTo>
                    <a:lnTo>
                      <a:pt x="203" y="216"/>
                    </a:lnTo>
                    <a:lnTo>
                      <a:pt x="201" y="215"/>
                    </a:lnTo>
                    <a:lnTo>
                      <a:pt x="199" y="211"/>
                    </a:lnTo>
                    <a:lnTo>
                      <a:pt x="198" y="208"/>
                    </a:lnTo>
                    <a:lnTo>
                      <a:pt x="197" y="205"/>
                    </a:lnTo>
                    <a:lnTo>
                      <a:pt x="197" y="205"/>
                    </a:lnTo>
                    <a:lnTo>
                      <a:pt x="194" y="205"/>
                    </a:lnTo>
                    <a:lnTo>
                      <a:pt x="191" y="204"/>
                    </a:lnTo>
                    <a:lnTo>
                      <a:pt x="191" y="204"/>
                    </a:lnTo>
                    <a:lnTo>
                      <a:pt x="190" y="198"/>
                    </a:lnTo>
                    <a:lnTo>
                      <a:pt x="190" y="198"/>
                    </a:lnTo>
                    <a:lnTo>
                      <a:pt x="186" y="193"/>
                    </a:lnTo>
                    <a:lnTo>
                      <a:pt x="186" y="193"/>
                    </a:lnTo>
                    <a:lnTo>
                      <a:pt x="184" y="193"/>
                    </a:lnTo>
                    <a:lnTo>
                      <a:pt x="183" y="194"/>
                    </a:lnTo>
                    <a:lnTo>
                      <a:pt x="182" y="197"/>
                    </a:lnTo>
                    <a:lnTo>
                      <a:pt x="182" y="197"/>
                    </a:lnTo>
                    <a:lnTo>
                      <a:pt x="178" y="200"/>
                    </a:lnTo>
                    <a:lnTo>
                      <a:pt x="175" y="203"/>
                    </a:lnTo>
                    <a:lnTo>
                      <a:pt x="175" y="203"/>
                    </a:lnTo>
                    <a:lnTo>
                      <a:pt x="172" y="204"/>
                    </a:lnTo>
                    <a:lnTo>
                      <a:pt x="171" y="205"/>
                    </a:lnTo>
                    <a:lnTo>
                      <a:pt x="171" y="205"/>
                    </a:lnTo>
                    <a:lnTo>
                      <a:pt x="167" y="205"/>
                    </a:lnTo>
                    <a:lnTo>
                      <a:pt x="164" y="205"/>
                    </a:lnTo>
                    <a:lnTo>
                      <a:pt x="157" y="203"/>
                    </a:lnTo>
                    <a:lnTo>
                      <a:pt x="155" y="198"/>
                    </a:lnTo>
                    <a:lnTo>
                      <a:pt x="153" y="194"/>
                    </a:lnTo>
                    <a:lnTo>
                      <a:pt x="155" y="192"/>
                    </a:lnTo>
                    <a:lnTo>
                      <a:pt x="155" y="192"/>
                    </a:lnTo>
                    <a:lnTo>
                      <a:pt x="155" y="189"/>
                    </a:lnTo>
                    <a:lnTo>
                      <a:pt x="156" y="188"/>
                    </a:lnTo>
                    <a:lnTo>
                      <a:pt x="156" y="188"/>
                    </a:lnTo>
                    <a:lnTo>
                      <a:pt x="160" y="186"/>
                    </a:lnTo>
                    <a:lnTo>
                      <a:pt x="160" y="186"/>
                    </a:lnTo>
                    <a:lnTo>
                      <a:pt x="160" y="185"/>
                    </a:lnTo>
                    <a:lnTo>
                      <a:pt x="161" y="184"/>
                    </a:lnTo>
                    <a:lnTo>
                      <a:pt x="161" y="184"/>
                    </a:lnTo>
                    <a:lnTo>
                      <a:pt x="165" y="184"/>
                    </a:lnTo>
                    <a:lnTo>
                      <a:pt x="170" y="184"/>
                    </a:lnTo>
                    <a:lnTo>
                      <a:pt x="170" y="184"/>
                    </a:lnTo>
                    <a:lnTo>
                      <a:pt x="172" y="182"/>
                    </a:lnTo>
                    <a:lnTo>
                      <a:pt x="176" y="181"/>
                    </a:lnTo>
                    <a:lnTo>
                      <a:pt x="176" y="181"/>
                    </a:lnTo>
                    <a:lnTo>
                      <a:pt x="176" y="177"/>
                    </a:lnTo>
                    <a:lnTo>
                      <a:pt x="175" y="174"/>
                    </a:lnTo>
                    <a:lnTo>
                      <a:pt x="170" y="170"/>
                    </a:lnTo>
                    <a:lnTo>
                      <a:pt x="170" y="170"/>
                    </a:lnTo>
                    <a:lnTo>
                      <a:pt x="167" y="167"/>
                    </a:lnTo>
                    <a:lnTo>
                      <a:pt x="167" y="167"/>
                    </a:lnTo>
                    <a:lnTo>
                      <a:pt x="163" y="166"/>
                    </a:lnTo>
                    <a:lnTo>
                      <a:pt x="163" y="166"/>
                    </a:lnTo>
                    <a:lnTo>
                      <a:pt x="155" y="163"/>
                    </a:lnTo>
                    <a:lnTo>
                      <a:pt x="155" y="163"/>
                    </a:lnTo>
                    <a:lnTo>
                      <a:pt x="153" y="167"/>
                    </a:lnTo>
                    <a:lnTo>
                      <a:pt x="152" y="171"/>
                    </a:lnTo>
                    <a:lnTo>
                      <a:pt x="152" y="171"/>
                    </a:lnTo>
                    <a:lnTo>
                      <a:pt x="155" y="174"/>
                    </a:lnTo>
                    <a:lnTo>
                      <a:pt x="157" y="178"/>
                    </a:lnTo>
                    <a:lnTo>
                      <a:pt x="157" y="178"/>
                    </a:lnTo>
                    <a:lnTo>
                      <a:pt x="153" y="178"/>
                    </a:lnTo>
                    <a:lnTo>
                      <a:pt x="151" y="175"/>
                    </a:lnTo>
                    <a:lnTo>
                      <a:pt x="149" y="173"/>
                    </a:lnTo>
                    <a:lnTo>
                      <a:pt x="145" y="171"/>
                    </a:lnTo>
                    <a:lnTo>
                      <a:pt x="145" y="171"/>
                    </a:lnTo>
                    <a:lnTo>
                      <a:pt x="145" y="175"/>
                    </a:lnTo>
                    <a:lnTo>
                      <a:pt x="148" y="178"/>
                    </a:lnTo>
                    <a:lnTo>
                      <a:pt x="148" y="178"/>
                    </a:lnTo>
                    <a:lnTo>
                      <a:pt x="151" y="182"/>
                    </a:lnTo>
                    <a:lnTo>
                      <a:pt x="151" y="186"/>
                    </a:lnTo>
                    <a:lnTo>
                      <a:pt x="151" y="186"/>
                    </a:lnTo>
                    <a:lnTo>
                      <a:pt x="145" y="184"/>
                    </a:lnTo>
                    <a:lnTo>
                      <a:pt x="145" y="184"/>
                    </a:lnTo>
                    <a:lnTo>
                      <a:pt x="144" y="182"/>
                    </a:lnTo>
                    <a:lnTo>
                      <a:pt x="142" y="179"/>
                    </a:lnTo>
                    <a:lnTo>
                      <a:pt x="138" y="175"/>
                    </a:lnTo>
                    <a:lnTo>
                      <a:pt x="138" y="175"/>
                    </a:lnTo>
                    <a:lnTo>
                      <a:pt x="134" y="171"/>
                    </a:lnTo>
                    <a:lnTo>
                      <a:pt x="134" y="171"/>
                    </a:lnTo>
                    <a:lnTo>
                      <a:pt x="133" y="171"/>
                    </a:lnTo>
                    <a:lnTo>
                      <a:pt x="132" y="170"/>
                    </a:lnTo>
                    <a:lnTo>
                      <a:pt x="132" y="170"/>
                    </a:lnTo>
                    <a:lnTo>
                      <a:pt x="130" y="178"/>
                    </a:lnTo>
                    <a:lnTo>
                      <a:pt x="130" y="178"/>
                    </a:lnTo>
                    <a:lnTo>
                      <a:pt x="129" y="178"/>
                    </a:lnTo>
                    <a:lnTo>
                      <a:pt x="129" y="179"/>
                    </a:lnTo>
                    <a:lnTo>
                      <a:pt x="129" y="179"/>
                    </a:lnTo>
                    <a:lnTo>
                      <a:pt x="130" y="181"/>
                    </a:lnTo>
                    <a:lnTo>
                      <a:pt x="132" y="182"/>
                    </a:lnTo>
                    <a:lnTo>
                      <a:pt x="132" y="182"/>
                    </a:lnTo>
                    <a:lnTo>
                      <a:pt x="136" y="182"/>
                    </a:lnTo>
                    <a:lnTo>
                      <a:pt x="136" y="182"/>
                    </a:lnTo>
                    <a:lnTo>
                      <a:pt x="138" y="185"/>
                    </a:lnTo>
                    <a:lnTo>
                      <a:pt x="138" y="185"/>
                    </a:lnTo>
                    <a:lnTo>
                      <a:pt x="142" y="186"/>
                    </a:lnTo>
                    <a:lnTo>
                      <a:pt x="142" y="186"/>
                    </a:lnTo>
                    <a:lnTo>
                      <a:pt x="146" y="189"/>
                    </a:lnTo>
                    <a:lnTo>
                      <a:pt x="148" y="192"/>
                    </a:lnTo>
                    <a:lnTo>
                      <a:pt x="149" y="200"/>
                    </a:lnTo>
                    <a:lnTo>
                      <a:pt x="149" y="200"/>
                    </a:lnTo>
                    <a:lnTo>
                      <a:pt x="148" y="200"/>
                    </a:lnTo>
                    <a:lnTo>
                      <a:pt x="146" y="201"/>
                    </a:lnTo>
                    <a:lnTo>
                      <a:pt x="144" y="204"/>
                    </a:lnTo>
                    <a:lnTo>
                      <a:pt x="142" y="204"/>
                    </a:lnTo>
                    <a:lnTo>
                      <a:pt x="142" y="204"/>
                    </a:lnTo>
                    <a:lnTo>
                      <a:pt x="140" y="204"/>
                    </a:lnTo>
                    <a:lnTo>
                      <a:pt x="137" y="204"/>
                    </a:lnTo>
                    <a:lnTo>
                      <a:pt x="132" y="203"/>
                    </a:lnTo>
                    <a:lnTo>
                      <a:pt x="132" y="203"/>
                    </a:lnTo>
                    <a:lnTo>
                      <a:pt x="122" y="204"/>
                    </a:lnTo>
                    <a:lnTo>
                      <a:pt x="122" y="204"/>
                    </a:lnTo>
                    <a:lnTo>
                      <a:pt x="119" y="204"/>
                    </a:lnTo>
                    <a:lnTo>
                      <a:pt x="118" y="205"/>
                    </a:lnTo>
                    <a:lnTo>
                      <a:pt x="114" y="208"/>
                    </a:lnTo>
                    <a:lnTo>
                      <a:pt x="114" y="208"/>
                    </a:lnTo>
                    <a:lnTo>
                      <a:pt x="107" y="209"/>
                    </a:lnTo>
                    <a:lnTo>
                      <a:pt x="102" y="209"/>
                    </a:lnTo>
                    <a:lnTo>
                      <a:pt x="102" y="209"/>
                    </a:lnTo>
                    <a:lnTo>
                      <a:pt x="96" y="212"/>
                    </a:lnTo>
                    <a:lnTo>
                      <a:pt x="89" y="213"/>
                    </a:lnTo>
                    <a:lnTo>
                      <a:pt x="89" y="213"/>
                    </a:lnTo>
                    <a:lnTo>
                      <a:pt x="84" y="212"/>
                    </a:lnTo>
                    <a:lnTo>
                      <a:pt x="81" y="208"/>
                    </a:lnTo>
                    <a:lnTo>
                      <a:pt x="81" y="208"/>
                    </a:lnTo>
                    <a:lnTo>
                      <a:pt x="79" y="201"/>
                    </a:lnTo>
                    <a:lnTo>
                      <a:pt x="77" y="194"/>
                    </a:lnTo>
                    <a:lnTo>
                      <a:pt x="77" y="194"/>
                    </a:lnTo>
                    <a:lnTo>
                      <a:pt x="76" y="190"/>
                    </a:lnTo>
                    <a:lnTo>
                      <a:pt x="73" y="186"/>
                    </a:lnTo>
                    <a:lnTo>
                      <a:pt x="73" y="186"/>
                    </a:lnTo>
                    <a:lnTo>
                      <a:pt x="69" y="181"/>
                    </a:lnTo>
                    <a:lnTo>
                      <a:pt x="69" y="181"/>
                    </a:lnTo>
                    <a:lnTo>
                      <a:pt x="69" y="177"/>
                    </a:lnTo>
                    <a:lnTo>
                      <a:pt x="69" y="174"/>
                    </a:lnTo>
                    <a:lnTo>
                      <a:pt x="69" y="174"/>
                    </a:lnTo>
                    <a:lnTo>
                      <a:pt x="68" y="173"/>
                    </a:lnTo>
                    <a:lnTo>
                      <a:pt x="66" y="170"/>
                    </a:lnTo>
                    <a:lnTo>
                      <a:pt x="64" y="167"/>
                    </a:lnTo>
                    <a:lnTo>
                      <a:pt x="64" y="167"/>
                    </a:lnTo>
                    <a:lnTo>
                      <a:pt x="61" y="166"/>
                    </a:lnTo>
                    <a:lnTo>
                      <a:pt x="60" y="163"/>
                    </a:lnTo>
                    <a:lnTo>
                      <a:pt x="60" y="163"/>
                    </a:lnTo>
                    <a:lnTo>
                      <a:pt x="54" y="162"/>
                    </a:lnTo>
                    <a:lnTo>
                      <a:pt x="54" y="162"/>
                    </a:lnTo>
                    <a:lnTo>
                      <a:pt x="52" y="158"/>
                    </a:lnTo>
                    <a:lnTo>
                      <a:pt x="50" y="154"/>
                    </a:lnTo>
                    <a:lnTo>
                      <a:pt x="50" y="154"/>
                    </a:lnTo>
                    <a:lnTo>
                      <a:pt x="50" y="148"/>
                    </a:lnTo>
                    <a:lnTo>
                      <a:pt x="50" y="148"/>
                    </a:lnTo>
                    <a:lnTo>
                      <a:pt x="47" y="144"/>
                    </a:lnTo>
                    <a:lnTo>
                      <a:pt x="46" y="140"/>
                    </a:lnTo>
                    <a:lnTo>
                      <a:pt x="46" y="140"/>
                    </a:lnTo>
                    <a:lnTo>
                      <a:pt x="42" y="135"/>
                    </a:lnTo>
                    <a:lnTo>
                      <a:pt x="37" y="131"/>
                    </a:lnTo>
                    <a:lnTo>
                      <a:pt x="37" y="131"/>
                    </a:lnTo>
                    <a:lnTo>
                      <a:pt x="33" y="128"/>
                    </a:lnTo>
                    <a:lnTo>
                      <a:pt x="28" y="125"/>
                    </a:lnTo>
                    <a:lnTo>
                      <a:pt x="28" y="125"/>
                    </a:lnTo>
                    <a:lnTo>
                      <a:pt x="26" y="121"/>
                    </a:lnTo>
                    <a:lnTo>
                      <a:pt x="26" y="117"/>
                    </a:lnTo>
                    <a:lnTo>
                      <a:pt x="26" y="108"/>
                    </a:lnTo>
                    <a:lnTo>
                      <a:pt x="26" y="108"/>
                    </a:lnTo>
                    <a:lnTo>
                      <a:pt x="26" y="99"/>
                    </a:lnTo>
                    <a:lnTo>
                      <a:pt x="26" y="95"/>
                    </a:lnTo>
                    <a:lnTo>
                      <a:pt x="24" y="91"/>
                    </a:lnTo>
                    <a:lnTo>
                      <a:pt x="24" y="91"/>
                    </a:lnTo>
                    <a:lnTo>
                      <a:pt x="19" y="87"/>
                    </a:lnTo>
                    <a:lnTo>
                      <a:pt x="12" y="83"/>
                    </a:lnTo>
                    <a:lnTo>
                      <a:pt x="12" y="83"/>
                    </a:lnTo>
                    <a:lnTo>
                      <a:pt x="8" y="79"/>
                    </a:lnTo>
                    <a:lnTo>
                      <a:pt x="8" y="79"/>
                    </a:lnTo>
                    <a:lnTo>
                      <a:pt x="4" y="78"/>
                    </a:lnTo>
                    <a:lnTo>
                      <a:pt x="4" y="78"/>
                    </a:lnTo>
                    <a:lnTo>
                      <a:pt x="3" y="76"/>
                    </a:lnTo>
                    <a:lnTo>
                      <a:pt x="0" y="76"/>
                    </a:lnTo>
                    <a:lnTo>
                      <a:pt x="5" y="67"/>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40" name="Freeform 239"/>
              <p:cNvSpPr>
                <a:spLocks/>
              </p:cNvSpPr>
              <p:nvPr/>
            </p:nvSpPr>
            <p:spPr bwMode="auto">
              <a:xfrm>
                <a:off x="69850" y="0"/>
                <a:ext cx="52418" cy="50278"/>
              </a:xfrm>
              <a:custGeom>
                <a:avLst/>
                <a:gdLst>
                  <a:gd name="T0" fmla="*/ 143 w 238"/>
                  <a:gd name="T1" fmla="*/ 3 h 183"/>
                  <a:gd name="T2" fmla="*/ 162 w 238"/>
                  <a:gd name="T3" fmla="*/ 1 h 183"/>
                  <a:gd name="T4" fmla="*/ 167 w 238"/>
                  <a:gd name="T5" fmla="*/ 4 h 183"/>
                  <a:gd name="T6" fmla="*/ 171 w 238"/>
                  <a:gd name="T7" fmla="*/ 3 h 183"/>
                  <a:gd name="T8" fmla="*/ 178 w 238"/>
                  <a:gd name="T9" fmla="*/ 4 h 183"/>
                  <a:gd name="T10" fmla="*/ 189 w 238"/>
                  <a:gd name="T11" fmla="*/ 0 h 183"/>
                  <a:gd name="T12" fmla="*/ 198 w 238"/>
                  <a:gd name="T13" fmla="*/ 7 h 183"/>
                  <a:gd name="T14" fmla="*/ 212 w 238"/>
                  <a:gd name="T15" fmla="*/ 8 h 183"/>
                  <a:gd name="T16" fmla="*/ 219 w 238"/>
                  <a:gd name="T17" fmla="*/ 20 h 183"/>
                  <a:gd name="T18" fmla="*/ 228 w 238"/>
                  <a:gd name="T19" fmla="*/ 26 h 183"/>
                  <a:gd name="T20" fmla="*/ 232 w 238"/>
                  <a:gd name="T21" fmla="*/ 33 h 183"/>
                  <a:gd name="T22" fmla="*/ 234 w 238"/>
                  <a:gd name="T23" fmla="*/ 43 h 183"/>
                  <a:gd name="T24" fmla="*/ 238 w 238"/>
                  <a:gd name="T25" fmla="*/ 53 h 183"/>
                  <a:gd name="T26" fmla="*/ 236 w 238"/>
                  <a:gd name="T27" fmla="*/ 66 h 183"/>
                  <a:gd name="T28" fmla="*/ 231 w 238"/>
                  <a:gd name="T29" fmla="*/ 77 h 183"/>
                  <a:gd name="T30" fmla="*/ 228 w 238"/>
                  <a:gd name="T31" fmla="*/ 84 h 183"/>
                  <a:gd name="T32" fmla="*/ 220 w 238"/>
                  <a:gd name="T33" fmla="*/ 91 h 183"/>
                  <a:gd name="T34" fmla="*/ 219 w 238"/>
                  <a:gd name="T35" fmla="*/ 118 h 183"/>
                  <a:gd name="T36" fmla="*/ 219 w 238"/>
                  <a:gd name="T37" fmla="*/ 123 h 183"/>
                  <a:gd name="T38" fmla="*/ 223 w 238"/>
                  <a:gd name="T39" fmla="*/ 127 h 183"/>
                  <a:gd name="T40" fmla="*/ 221 w 238"/>
                  <a:gd name="T41" fmla="*/ 138 h 183"/>
                  <a:gd name="T42" fmla="*/ 209 w 238"/>
                  <a:gd name="T43" fmla="*/ 140 h 183"/>
                  <a:gd name="T44" fmla="*/ 209 w 238"/>
                  <a:gd name="T45" fmla="*/ 146 h 183"/>
                  <a:gd name="T46" fmla="*/ 211 w 238"/>
                  <a:gd name="T47" fmla="*/ 151 h 183"/>
                  <a:gd name="T48" fmla="*/ 198 w 238"/>
                  <a:gd name="T49" fmla="*/ 155 h 183"/>
                  <a:gd name="T50" fmla="*/ 193 w 238"/>
                  <a:gd name="T51" fmla="*/ 164 h 183"/>
                  <a:gd name="T52" fmla="*/ 178 w 238"/>
                  <a:gd name="T53" fmla="*/ 174 h 183"/>
                  <a:gd name="T54" fmla="*/ 166 w 238"/>
                  <a:gd name="T55" fmla="*/ 183 h 183"/>
                  <a:gd name="T56" fmla="*/ 156 w 238"/>
                  <a:gd name="T57" fmla="*/ 178 h 183"/>
                  <a:gd name="T58" fmla="*/ 151 w 238"/>
                  <a:gd name="T59" fmla="*/ 176 h 183"/>
                  <a:gd name="T60" fmla="*/ 129 w 238"/>
                  <a:gd name="T61" fmla="*/ 172 h 183"/>
                  <a:gd name="T62" fmla="*/ 103 w 238"/>
                  <a:gd name="T63" fmla="*/ 172 h 183"/>
                  <a:gd name="T64" fmla="*/ 97 w 238"/>
                  <a:gd name="T65" fmla="*/ 165 h 183"/>
                  <a:gd name="T66" fmla="*/ 80 w 238"/>
                  <a:gd name="T67" fmla="*/ 165 h 183"/>
                  <a:gd name="T68" fmla="*/ 78 w 238"/>
                  <a:gd name="T69" fmla="*/ 163 h 183"/>
                  <a:gd name="T70" fmla="*/ 74 w 238"/>
                  <a:gd name="T71" fmla="*/ 153 h 183"/>
                  <a:gd name="T72" fmla="*/ 67 w 238"/>
                  <a:gd name="T73" fmla="*/ 142 h 183"/>
                  <a:gd name="T74" fmla="*/ 57 w 238"/>
                  <a:gd name="T75" fmla="*/ 137 h 183"/>
                  <a:gd name="T76" fmla="*/ 45 w 238"/>
                  <a:gd name="T77" fmla="*/ 134 h 183"/>
                  <a:gd name="T78" fmla="*/ 34 w 238"/>
                  <a:gd name="T79" fmla="*/ 130 h 183"/>
                  <a:gd name="T80" fmla="*/ 22 w 238"/>
                  <a:gd name="T81" fmla="*/ 127 h 183"/>
                  <a:gd name="T82" fmla="*/ 17 w 238"/>
                  <a:gd name="T83" fmla="*/ 119 h 183"/>
                  <a:gd name="T84" fmla="*/ 4 w 238"/>
                  <a:gd name="T85" fmla="*/ 110 h 183"/>
                  <a:gd name="T86" fmla="*/ 0 w 238"/>
                  <a:gd name="T87" fmla="*/ 96 h 183"/>
                  <a:gd name="T88" fmla="*/ 2 w 238"/>
                  <a:gd name="T89" fmla="*/ 83 h 183"/>
                  <a:gd name="T90" fmla="*/ 11 w 238"/>
                  <a:gd name="T91" fmla="*/ 76 h 183"/>
                  <a:gd name="T92" fmla="*/ 15 w 238"/>
                  <a:gd name="T93" fmla="*/ 66 h 183"/>
                  <a:gd name="T94" fmla="*/ 19 w 238"/>
                  <a:gd name="T95" fmla="*/ 61 h 183"/>
                  <a:gd name="T96" fmla="*/ 23 w 238"/>
                  <a:gd name="T97" fmla="*/ 49 h 183"/>
                  <a:gd name="T98" fmla="*/ 34 w 238"/>
                  <a:gd name="T99" fmla="*/ 35 h 183"/>
                  <a:gd name="T100" fmla="*/ 45 w 238"/>
                  <a:gd name="T101" fmla="*/ 33 h 183"/>
                  <a:gd name="T102" fmla="*/ 55 w 238"/>
                  <a:gd name="T103" fmla="*/ 30 h 183"/>
                  <a:gd name="T104" fmla="*/ 59 w 238"/>
                  <a:gd name="T105" fmla="*/ 28 h 183"/>
                  <a:gd name="T106" fmla="*/ 70 w 238"/>
                  <a:gd name="T107" fmla="*/ 22 h 183"/>
                  <a:gd name="T108" fmla="*/ 75 w 238"/>
                  <a:gd name="T109" fmla="*/ 16 h 183"/>
                  <a:gd name="T110" fmla="*/ 84 w 238"/>
                  <a:gd name="T111" fmla="*/ 11 h 183"/>
                  <a:gd name="T112" fmla="*/ 93 w 238"/>
                  <a:gd name="T113" fmla="*/ 7 h 183"/>
                  <a:gd name="T114" fmla="*/ 97 w 238"/>
                  <a:gd name="T115" fmla="*/ 0 h 183"/>
                  <a:gd name="T116" fmla="*/ 107 w 238"/>
                  <a:gd name="T117" fmla="*/ 0 h 183"/>
                  <a:gd name="T118" fmla="*/ 110 w 238"/>
                  <a:gd name="T119" fmla="*/ 4 h 183"/>
                  <a:gd name="T120" fmla="*/ 116 w 238"/>
                  <a:gd name="T121" fmla="*/ 7 h 183"/>
                  <a:gd name="T122" fmla="*/ 126 w 238"/>
                  <a:gd name="T123" fmla="*/ 1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83">
                    <a:moveTo>
                      <a:pt x="143" y="9"/>
                    </a:moveTo>
                    <a:lnTo>
                      <a:pt x="143" y="9"/>
                    </a:lnTo>
                    <a:lnTo>
                      <a:pt x="143" y="3"/>
                    </a:lnTo>
                    <a:lnTo>
                      <a:pt x="143" y="3"/>
                    </a:lnTo>
                    <a:lnTo>
                      <a:pt x="151" y="3"/>
                    </a:lnTo>
                    <a:lnTo>
                      <a:pt x="158" y="3"/>
                    </a:lnTo>
                    <a:lnTo>
                      <a:pt x="158" y="3"/>
                    </a:lnTo>
                    <a:lnTo>
                      <a:pt x="162" y="1"/>
                    </a:lnTo>
                    <a:lnTo>
                      <a:pt x="166" y="3"/>
                    </a:lnTo>
                    <a:lnTo>
                      <a:pt x="166" y="3"/>
                    </a:lnTo>
                    <a:lnTo>
                      <a:pt x="166" y="3"/>
                    </a:lnTo>
                    <a:lnTo>
                      <a:pt x="167" y="4"/>
                    </a:lnTo>
                    <a:lnTo>
                      <a:pt x="167" y="4"/>
                    </a:lnTo>
                    <a:lnTo>
                      <a:pt x="169" y="3"/>
                    </a:lnTo>
                    <a:lnTo>
                      <a:pt x="171" y="3"/>
                    </a:lnTo>
                    <a:lnTo>
                      <a:pt x="171" y="3"/>
                    </a:lnTo>
                    <a:lnTo>
                      <a:pt x="175" y="3"/>
                    </a:lnTo>
                    <a:lnTo>
                      <a:pt x="175" y="3"/>
                    </a:lnTo>
                    <a:lnTo>
                      <a:pt x="178" y="4"/>
                    </a:lnTo>
                    <a:lnTo>
                      <a:pt x="178" y="4"/>
                    </a:lnTo>
                    <a:lnTo>
                      <a:pt x="182" y="3"/>
                    </a:lnTo>
                    <a:lnTo>
                      <a:pt x="185" y="0"/>
                    </a:lnTo>
                    <a:lnTo>
                      <a:pt x="185" y="0"/>
                    </a:lnTo>
                    <a:lnTo>
                      <a:pt x="189" y="0"/>
                    </a:lnTo>
                    <a:lnTo>
                      <a:pt x="193" y="1"/>
                    </a:lnTo>
                    <a:lnTo>
                      <a:pt x="197" y="3"/>
                    </a:lnTo>
                    <a:lnTo>
                      <a:pt x="198" y="4"/>
                    </a:lnTo>
                    <a:lnTo>
                      <a:pt x="198" y="7"/>
                    </a:lnTo>
                    <a:lnTo>
                      <a:pt x="198" y="7"/>
                    </a:lnTo>
                    <a:lnTo>
                      <a:pt x="205" y="7"/>
                    </a:lnTo>
                    <a:lnTo>
                      <a:pt x="205" y="7"/>
                    </a:lnTo>
                    <a:lnTo>
                      <a:pt x="212" y="8"/>
                    </a:lnTo>
                    <a:lnTo>
                      <a:pt x="212" y="8"/>
                    </a:lnTo>
                    <a:lnTo>
                      <a:pt x="215" y="9"/>
                    </a:lnTo>
                    <a:lnTo>
                      <a:pt x="217" y="14"/>
                    </a:lnTo>
                    <a:lnTo>
                      <a:pt x="219" y="20"/>
                    </a:lnTo>
                    <a:lnTo>
                      <a:pt x="219" y="20"/>
                    </a:lnTo>
                    <a:lnTo>
                      <a:pt x="228" y="20"/>
                    </a:lnTo>
                    <a:lnTo>
                      <a:pt x="228" y="20"/>
                    </a:lnTo>
                    <a:lnTo>
                      <a:pt x="228" y="26"/>
                    </a:lnTo>
                    <a:lnTo>
                      <a:pt x="228" y="26"/>
                    </a:lnTo>
                    <a:lnTo>
                      <a:pt x="230" y="30"/>
                    </a:lnTo>
                    <a:lnTo>
                      <a:pt x="232" y="33"/>
                    </a:lnTo>
                    <a:lnTo>
                      <a:pt x="232" y="33"/>
                    </a:lnTo>
                    <a:lnTo>
                      <a:pt x="234" y="35"/>
                    </a:lnTo>
                    <a:lnTo>
                      <a:pt x="234" y="38"/>
                    </a:lnTo>
                    <a:lnTo>
                      <a:pt x="234" y="43"/>
                    </a:lnTo>
                    <a:lnTo>
                      <a:pt x="234" y="43"/>
                    </a:lnTo>
                    <a:lnTo>
                      <a:pt x="238" y="45"/>
                    </a:lnTo>
                    <a:lnTo>
                      <a:pt x="238" y="47"/>
                    </a:lnTo>
                    <a:lnTo>
                      <a:pt x="238" y="53"/>
                    </a:lnTo>
                    <a:lnTo>
                      <a:pt x="238" y="53"/>
                    </a:lnTo>
                    <a:lnTo>
                      <a:pt x="238" y="60"/>
                    </a:lnTo>
                    <a:lnTo>
                      <a:pt x="238" y="60"/>
                    </a:lnTo>
                    <a:lnTo>
                      <a:pt x="236" y="66"/>
                    </a:lnTo>
                    <a:lnTo>
                      <a:pt x="236" y="66"/>
                    </a:lnTo>
                    <a:lnTo>
                      <a:pt x="235" y="69"/>
                    </a:lnTo>
                    <a:lnTo>
                      <a:pt x="232" y="72"/>
                    </a:lnTo>
                    <a:lnTo>
                      <a:pt x="232" y="72"/>
                    </a:lnTo>
                    <a:lnTo>
                      <a:pt x="231" y="77"/>
                    </a:lnTo>
                    <a:lnTo>
                      <a:pt x="231" y="77"/>
                    </a:lnTo>
                    <a:lnTo>
                      <a:pt x="230" y="81"/>
                    </a:lnTo>
                    <a:lnTo>
                      <a:pt x="228" y="84"/>
                    </a:lnTo>
                    <a:lnTo>
                      <a:pt x="228" y="84"/>
                    </a:lnTo>
                    <a:lnTo>
                      <a:pt x="228" y="88"/>
                    </a:lnTo>
                    <a:lnTo>
                      <a:pt x="228" y="91"/>
                    </a:lnTo>
                    <a:lnTo>
                      <a:pt x="228" y="91"/>
                    </a:lnTo>
                    <a:lnTo>
                      <a:pt x="220" y="91"/>
                    </a:lnTo>
                    <a:lnTo>
                      <a:pt x="220" y="91"/>
                    </a:lnTo>
                    <a:lnTo>
                      <a:pt x="219" y="106"/>
                    </a:lnTo>
                    <a:lnTo>
                      <a:pt x="219" y="106"/>
                    </a:lnTo>
                    <a:lnTo>
                      <a:pt x="219" y="118"/>
                    </a:lnTo>
                    <a:lnTo>
                      <a:pt x="219" y="118"/>
                    </a:lnTo>
                    <a:lnTo>
                      <a:pt x="219" y="122"/>
                    </a:lnTo>
                    <a:lnTo>
                      <a:pt x="219" y="123"/>
                    </a:lnTo>
                    <a:lnTo>
                      <a:pt x="219" y="123"/>
                    </a:lnTo>
                    <a:lnTo>
                      <a:pt x="221" y="125"/>
                    </a:lnTo>
                    <a:lnTo>
                      <a:pt x="223" y="126"/>
                    </a:lnTo>
                    <a:lnTo>
                      <a:pt x="223" y="127"/>
                    </a:lnTo>
                    <a:lnTo>
                      <a:pt x="223" y="127"/>
                    </a:lnTo>
                    <a:lnTo>
                      <a:pt x="223" y="130"/>
                    </a:lnTo>
                    <a:lnTo>
                      <a:pt x="221" y="133"/>
                    </a:lnTo>
                    <a:lnTo>
                      <a:pt x="221" y="133"/>
                    </a:lnTo>
                    <a:lnTo>
                      <a:pt x="221" y="138"/>
                    </a:lnTo>
                    <a:lnTo>
                      <a:pt x="221" y="138"/>
                    </a:lnTo>
                    <a:lnTo>
                      <a:pt x="216" y="138"/>
                    </a:lnTo>
                    <a:lnTo>
                      <a:pt x="209" y="140"/>
                    </a:lnTo>
                    <a:lnTo>
                      <a:pt x="209" y="140"/>
                    </a:lnTo>
                    <a:lnTo>
                      <a:pt x="208" y="142"/>
                    </a:lnTo>
                    <a:lnTo>
                      <a:pt x="208" y="144"/>
                    </a:lnTo>
                    <a:lnTo>
                      <a:pt x="208" y="144"/>
                    </a:lnTo>
                    <a:lnTo>
                      <a:pt x="209" y="146"/>
                    </a:lnTo>
                    <a:lnTo>
                      <a:pt x="211" y="146"/>
                    </a:lnTo>
                    <a:lnTo>
                      <a:pt x="211" y="148"/>
                    </a:lnTo>
                    <a:lnTo>
                      <a:pt x="211" y="151"/>
                    </a:lnTo>
                    <a:lnTo>
                      <a:pt x="211" y="151"/>
                    </a:lnTo>
                    <a:lnTo>
                      <a:pt x="209" y="152"/>
                    </a:lnTo>
                    <a:lnTo>
                      <a:pt x="205" y="153"/>
                    </a:lnTo>
                    <a:lnTo>
                      <a:pt x="198" y="155"/>
                    </a:lnTo>
                    <a:lnTo>
                      <a:pt x="198" y="155"/>
                    </a:lnTo>
                    <a:lnTo>
                      <a:pt x="198" y="157"/>
                    </a:lnTo>
                    <a:lnTo>
                      <a:pt x="197" y="160"/>
                    </a:lnTo>
                    <a:lnTo>
                      <a:pt x="193" y="164"/>
                    </a:lnTo>
                    <a:lnTo>
                      <a:pt x="193" y="164"/>
                    </a:lnTo>
                    <a:lnTo>
                      <a:pt x="188" y="167"/>
                    </a:lnTo>
                    <a:lnTo>
                      <a:pt x="182" y="171"/>
                    </a:lnTo>
                    <a:lnTo>
                      <a:pt x="182" y="171"/>
                    </a:lnTo>
                    <a:lnTo>
                      <a:pt x="178" y="174"/>
                    </a:lnTo>
                    <a:lnTo>
                      <a:pt x="174" y="176"/>
                    </a:lnTo>
                    <a:lnTo>
                      <a:pt x="174" y="176"/>
                    </a:lnTo>
                    <a:lnTo>
                      <a:pt x="170" y="180"/>
                    </a:lnTo>
                    <a:lnTo>
                      <a:pt x="166" y="183"/>
                    </a:lnTo>
                    <a:lnTo>
                      <a:pt x="166" y="183"/>
                    </a:lnTo>
                    <a:lnTo>
                      <a:pt x="162" y="183"/>
                    </a:lnTo>
                    <a:lnTo>
                      <a:pt x="160" y="182"/>
                    </a:lnTo>
                    <a:lnTo>
                      <a:pt x="156" y="178"/>
                    </a:lnTo>
                    <a:lnTo>
                      <a:pt x="156" y="178"/>
                    </a:lnTo>
                    <a:lnTo>
                      <a:pt x="154" y="178"/>
                    </a:lnTo>
                    <a:lnTo>
                      <a:pt x="151" y="176"/>
                    </a:lnTo>
                    <a:lnTo>
                      <a:pt x="151" y="176"/>
                    </a:lnTo>
                    <a:lnTo>
                      <a:pt x="145" y="175"/>
                    </a:lnTo>
                    <a:lnTo>
                      <a:pt x="145" y="175"/>
                    </a:lnTo>
                    <a:lnTo>
                      <a:pt x="137" y="174"/>
                    </a:lnTo>
                    <a:lnTo>
                      <a:pt x="129" y="172"/>
                    </a:lnTo>
                    <a:lnTo>
                      <a:pt x="114" y="172"/>
                    </a:lnTo>
                    <a:lnTo>
                      <a:pt x="114" y="172"/>
                    </a:lnTo>
                    <a:lnTo>
                      <a:pt x="106" y="172"/>
                    </a:lnTo>
                    <a:lnTo>
                      <a:pt x="103" y="172"/>
                    </a:lnTo>
                    <a:lnTo>
                      <a:pt x="99" y="171"/>
                    </a:lnTo>
                    <a:lnTo>
                      <a:pt x="99" y="171"/>
                    </a:lnTo>
                    <a:lnTo>
                      <a:pt x="98" y="168"/>
                    </a:lnTo>
                    <a:lnTo>
                      <a:pt x="97" y="165"/>
                    </a:lnTo>
                    <a:lnTo>
                      <a:pt x="97" y="165"/>
                    </a:lnTo>
                    <a:lnTo>
                      <a:pt x="91" y="165"/>
                    </a:lnTo>
                    <a:lnTo>
                      <a:pt x="91" y="165"/>
                    </a:lnTo>
                    <a:lnTo>
                      <a:pt x="80" y="165"/>
                    </a:lnTo>
                    <a:lnTo>
                      <a:pt x="80" y="165"/>
                    </a:lnTo>
                    <a:lnTo>
                      <a:pt x="78" y="165"/>
                    </a:lnTo>
                    <a:lnTo>
                      <a:pt x="78" y="163"/>
                    </a:lnTo>
                    <a:lnTo>
                      <a:pt x="78" y="163"/>
                    </a:lnTo>
                    <a:lnTo>
                      <a:pt x="78" y="160"/>
                    </a:lnTo>
                    <a:lnTo>
                      <a:pt x="78" y="157"/>
                    </a:lnTo>
                    <a:lnTo>
                      <a:pt x="78" y="157"/>
                    </a:lnTo>
                    <a:lnTo>
                      <a:pt x="74" y="153"/>
                    </a:lnTo>
                    <a:lnTo>
                      <a:pt x="74" y="153"/>
                    </a:lnTo>
                    <a:lnTo>
                      <a:pt x="68" y="146"/>
                    </a:lnTo>
                    <a:lnTo>
                      <a:pt x="68" y="146"/>
                    </a:lnTo>
                    <a:lnTo>
                      <a:pt x="67" y="142"/>
                    </a:lnTo>
                    <a:lnTo>
                      <a:pt x="67" y="142"/>
                    </a:lnTo>
                    <a:lnTo>
                      <a:pt x="64" y="140"/>
                    </a:lnTo>
                    <a:lnTo>
                      <a:pt x="61" y="138"/>
                    </a:lnTo>
                    <a:lnTo>
                      <a:pt x="57" y="137"/>
                    </a:lnTo>
                    <a:lnTo>
                      <a:pt x="57" y="137"/>
                    </a:lnTo>
                    <a:lnTo>
                      <a:pt x="52" y="134"/>
                    </a:lnTo>
                    <a:lnTo>
                      <a:pt x="45" y="134"/>
                    </a:lnTo>
                    <a:lnTo>
                      <a:pt x="45" y="134"/>
                    </a:lnTo>
                    <a:lnTo>
                      <a:pt x="40" y="133"/>
                    </a:lnTo>
                    <a:lnTo>
                      <a:pt x="40" y="133"/>
                    </a:lnTo>
                    <a:lnTo>
                      <a:pt x="37" y="132"/>
                    </a:lnTo>
                    <a:lnTo>
                      <a:pt x="34" y="130"/>
                    </a:lnTo>
                    <a:lnTo>
                      <a:pt x="34" y="130"/>
                    </a:lnTo>
                    <a:lnTo>
                      <a:pt x="29" y="129"/>
                    </a:lnTo>
                    <a:lnTo>
                      <a:pt x="25" y="129"/>
                    </a:lnTo>
                    <a:lnTo>
                      <a:pt x="22" y="127"/>
                    </a:lnTo>
                    <a:lnTo>
                      <a:pt x="22" y="127"/>
                    </a:lnTo>
                    <a:lnTo>
                      <a:pt x="19" y="125"/>
                    </a:lnTo>
                    <a:lnTo>
                      <a:pt x="18" y="122"/>
                    </a:lnTo>
                    <a:lnTo>
                      <a:pt x="17" y="119"/>
                    </a:lnTo>
                    <a:lnTo>
                      <a:pt x="14" y="117"/>
                    </a:lnTo>
                    <a:lnTo>
                      <a:pt x="14" y="117"/>
                    </a:lnTo>
                    <a:lnTo>
                      <a:pt x="7" y="113"/>
                    </a:lnTo>
                    <a:lnTo>
                      <a:pt x="4" y="110"/>
                    </a:lnTo>
                    <a:lnTo>
                      <a:pt x="2" y="107"/>
                    </a:lnTo>
                    <a:lnTo>
                      <a:pt x="2" y="107"/>
                    </a:lnTo>
                    <a:lnTo>
                      <a:pt x="0" y="102"/>
                    </a:lnTo>
                    <a:lnTo>
                      <a:pt x="0" y="96"/>
                    </a:lnTo>
                    <a:lnTo>
                      <a:pt x="0" y="96"/>
                    </a:lnTo>
                    <a:lnTo>
                      <a:pt x="0" y="85"/>
                    </a:lnTo>
                    <a:lnTo>
                      <a:pt x="0" y="85"/>
                    </a:lnTo>
                    <a:lnTo>
                      <a:pt x="2" y="83"/>
                    </a:lnTo>
                    <a:lnTo>
                      <a:pt x="4" y="80"/>
                    </a:lnTo>
                    <a:lnTo>
                      <a:pt x="10" y="77"/>
                    </a:lnTo>
                    <a:lnTo>
                      <a:pt x="10" y="77"/>
                    </a:lnTo>
                    <a:lnTo>
                      <a:pt x="11" y="76"/>
                    </a:lnTo>
                    <a:lnTo>
                      <a:pt x="13" y="73"/>
                    </a:lnTo>
                    <a:lnTo>
                      <a:pt x="14" y="68"/>
                    </a:lnTo>
                    <a:lnTo>
                      <a:pt x="14" y="68"/>
                    </a:lnTo>
                    <a:lnTo>
                      <a:pt x="15" y="66"/>
                    </a:lnTo>
                    <a:lnTo>
                      <a:pt x="17" y="65"/>
                    </a:lnTo>
                    <a:lnTo>
                      <a:pt x="19" y="62"/>
                    </a:lnTo>
                    <a:lnTo>
                      <a:pt x="19" y="61"/>
                    </a:lnTo>
                    <a:lnTo>
                      <a:pt x="19" y="61"/>
                    </a:lnTo>
                    <a:lnTo>
                      <a:pt x="22" y="60"/>
                    </a:lnTo>
                    <a:lnTo>
                      <a:pt x="22" y="60"/>
                    </a:lnTo>
                    <a:lnTo>
                      <a:pt x="23" y="49"/>
                    </a:lnTo>
                    <a:lnTo>
                      <a:pt x="23" y="49"/>
                    </a:lnTo>
                    <a:lnTo>
                      <a:pt x="26" y="43"/>
                    </a:lnTo>
                    <a:lnTo>
                      <a:pt x="30" y="39"/>
                    </a:lnTo>
                    <a:lnTo>
                      <a:pt x="30" y="39"/>
                    </a:lnTo>
                    <a:lnTo>
                      <a:pt x="34" y="35"/>
                    </a:lnTo>
                    <a:lnTo>
                      <a:pt x="36" y="34"/>
                    </a:lnTo>
                    <a:lnTo>
                      <a:pt x="38" y="33"/>
                    </a:lnTo>
                    <a:lnTo>
                      <a:pt x="38" y="33"/>
                    </a:lnTo>
                    <a:lnTo>
                      <a:pt x="45" y="33"/>
                    </a:lnTo>
                    <a:lnTo>
                      <a:pt x="45" y="33"/>
                    </a:lnTo>
                    <a:lnTo>
                      <a:pt x="51" y="30"/>
                    </a:lnTo>
                    <a:lnTo>
                      <a:pt x="51" y="30"/>
                    </a:lnTo>
                    <a:lnTo>
                      <a:pt x="55" y="30"/>
                    </a:lnTo>
                    <a:lnTo>
                      <a:pt x="55" y="30"/>
                    </a:lnTo>
                    <a:lnTo>
                      <a:pt x="57" y="30"/>
                    </a:lnTo>
                    <a:lnTo>
                      <a:pt x="59" y="28"/>
                    </a:lnTo>
                    <a:lnTo>
                      <a:pt x="59" y="28"/>
                    </a:lnTo>
                    <a:lnTo>
                      <a:pt x="60" y="26"/>
                    </a:lnTo>
                    <a:lnTo>
                      <a:pt x="60" y="26"/>
                    </a:lnTo>
                    <a:lnTo>
                      <a:pt x="64" y="24"/>
                    </a:lnTo>
                    <a:lnTo>
                      <a:pt x="70" y="22"/>
                    </a:lnTo>
                    <a:lnTo>
                      <a:pt x="70" y="22"/>
                    </a:lnTo>
                    <a:lnTo>
                      <a:pt x="72" y="20"/>
                    </a:lnTo>
                    <a:lnTo>
                      <a:pt x="74" y="18"/>
                    </a:lnTo>
                    <a:lnTo>
                      <a:pt x="75" y="16"/>
                    </a:lnTo>
                    <a:lnTo>
                      <a:pt x="78" y="14"/>
                    </a:lnTo>
                    <a:lnTo>
                      <a:pt x="78" y="14"/>
                    </a:lnTo>
                    <a:lnTo>
                      <a:pt x="83" y="12"/>
                    </a:lnTo>
                    <a:lnTo>
                      <a:pt x="84" y="11"/>
                    </a:lnTo>
                    <a:lnTo>
                      <a:pt x="86" y="8"/>
                    </a:lnTo>
                    <a:lnTo>
                      <a:pt x="86" y="8"/>
                    </a:lnTo>
                    <a:lnTo>
                      <a:pt x="90" y="8"/>
                    </a:lnTo>
                    <a:lnTo>
                      <a:pt x="93" y="7"/>
                    </a:lnTo>
                    <a:lnTo>
                      <a:pt x="93" y="7"/>
                    </a:lnTo>
                    <a:lnTo>
                      <a:pt x="95" y="4"/>
                    </a:lnTo>
                    <a:lnTo>
                      <a:pt x="97" y="0"/>
                    </a:lnTo>
                    <a:lnTo>
                      <a:pt x="97" y="0"/>
                    </a:lnTo>
                    <a:lnTo>
                      <a:pt x="102" y="0"/>
                    </a:lnTo>
                    <a:lnTo>
                      <a:pt x="102" y="0"/>
                    </a:lnTo>
                    <a:lnTo>
                      <a:pt x="107" y="0"/>
                    </a:lnTo>
                    <a:lnTo>
                      <a:pt x="107" y="0"/>
                    </a:lnTo>
                    <a:lnTo>
                      <a:pt x="110" y="0"/>
                    </a:lnTo>
                    <a:lnTo>
                      <a:pt x="110" y="3"/>
                    </a:lnTo>
                    <a:lnTo>
                      <a:pt x="110" y="3"/>
                    </a:lnTo>
                    <a:lnTo>
                      <a:pt x="110" y="4"/>
                    </a:lnTo>
                    <a:lnTo>
                      <a:pt x="112" y="5"/>
                    </a:lnTo>
                    <a:lnTo>
                      <a:pt x="112" y="5"/>
                    </a:lnTo>
                    <a:lnTo>
                      <a:pt x="116" y="7"/>
                    </a:lnTo>
                    <a:lnTo>
                      <a:pt x="116" y="7"/>
                    </a:lnTo>
                    <a:lnTo>
                      <a:pt x="120" y="9"/>
                    </a:lnTo>
                    <a:lnTo>
                      <a:pt x="120" y="9"/>
                    </a:lnTo>
                    <a:lnTo>
                      <a:pt x="124" y="11"/>
                    </a:lnTo>
                    <a:lnTo>
                      <a:pt x="126" y="12"/>
                    </a:lnTo>
                    <a:lnTo>
                      <a:pt x="126" y="12"/>
                    </a:lnTo>
                    <a:lnTo>
                      <a:pt x="141" y="12"/>
                    </a:lnTo>
                    <a:lnTo>
                      <a:pt x="143" y="9"/>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41" name="Freeform 240"/>
              <p:cNvSpPr>
                <a:spLocks/>
              </p:cNvSpPr>
              <p:nvPr/>
            </p:nvSpPr>
            <p:spPr bwMode="auto">
              <a:xfrm>
                <a:off x="19050" y="31750"/>
                <a:ext cx="23161" cy="33519"/>
              </a:xfrm>
              <a:custGeom>
                <a:avLst/>
                <a:gdLst>
                  <a:gd name="T0" fmla="*/ 40 w 102"/>
                  <a:gd name="T1" fmla="*/ 37 h 120"/>
                  <a:gd name="T2" fmla="*/ 46 w 102"/>
                  <a:gd name="T3" fmla="*/ 37 h 120"/>
                  <a:gd name="T4" fmla="*/ 54 w 102"/>
                  <a:gd name="T5" fmla="*/ 37 h 120"/>
                  <a:gd name="T6" fmla="*/ 57 w 102"/>
                  <a:gd name="T7" fmla="*/ 33 h 120"/>
                  <a:gd name="T8" fmla="*/ 64 w 102"/>
                  <a:gd name="T9" fmla="*/ 29 h 120"/>
                  <a:gd name="T10" fmla="*/ 67 w 102"/>
                  <a:gd name="T11" fmla="*/ 25 h 120"/>
                  <a:gd name="T12" fmla="*/ 69 w 102"/>
                  <a:gd name="T13" fmla="*/ 18 h 120"/>
                  <a:gd name="T14" fmla="*/ 72 w 102"/>
                  <a:gd name="T15" fmla="*/ 11 h 120"/>
                  <a:gd name="T16" fmla="*/ 76 w 102"/>
                  <a:gd name="T17" fmla="*/ 9 h 120"/>
                  <a:gd name="T18" fmla="*/ 79 w 102"/>
                  <a:gd name="T19" fmla="*/ 6 h 120"/>
                  <a:gd name="T20" fmla="*/ 77 w 102"/>
                  <a:gd name="T21" fmla="*/ 3 h 120"/>
                  <a:gd name="T22" fmla="*/ 77 w 102"/>
                  <a:gd name="T23" fmla="*/ 0 h 120"/>
                  <a:gd name="T24" fmla="*/ 80 w 102"/>
                  <a:gd name="T25" fmla="*/ 0 h 120"/>
                  <a:gd name="T26" fmla="*/ 83 w 102"/>
                  <a:gd name="T27" fmla="*/ 2 h 120"/>
                  <a:gd name="T28" fmla="*/ 91 w 102"/>
                  <a:gd name="T29" fmla="*/ 6 h 120"/>
                  <a:gd name="T30" fmla="*/ 99 w 102"/>
                  <a:gd name="T31" fmla="*/ 11 h 120"/>
                  <a:gd name="T32" fmla="*/ 102 w 102"/>
                  <a:gd name="T33" fmla="*/ 15 h 120"/>
                  <a:gd name="T34" fmla="*/ 102 w 102"/>
                  <a:gd name="T35" fmla="*/ 21 h 120"/>
                  <a:gd name="T36" fmla="*/ 94 w 102"/>
                  <a:gd name="T37" fmla="*/ 22 h 120"/>
                  <a:gd name="T38" fmla="*/ 92 w 102"/>
                  <a:gd name="T39" fmla="*/ 25 h 120"/>
                  <a:gd name="T40" fmla="*/ 90 w 102"/>
                  <a:gd name="T41" fmla="*/ 33 h 120"/>
                  <a:gd name="T42" fmla="*/ 88 w 102"/>
                  <a:gd name="T43" fmla="*/ 40 h 120"/>
                  <a:gd name="T44" fmla="*/ 88 w 102"/>
                  <a:gd name="T45" fmla="*/ 49 h 120"/>
                  <a:gd name="T46" fmla="*/ 88 w 102"/>
                  <a:gd name="T47" fmla="*/ 53 h 120"/>
                  <a:gd name="T48" fmla="*/ 91 w 102"/>
                  <a:gd name="T49" fmla="*/ 56 h 120"/>
                  <a:gd name="T50" fmla="*/ 91 w 102"/>
                  <a:gd name="T51" fmla="*/ 64 h 120"/>
                  <a:gd name="T52" fmla="*/ 87 w 102"/>
                  <a:gd name="T53" fmla="*/ 66 h 120"/>
                  <a:gd name="T54" fmla="*/ 84 w 102"/>
                  <a:gd name="T55" fmla="*/ 66 h 120"/>
                  <a:gd name="T56" fmla="*/ 79 w 102"/>
                  <a:gd name="T57" fmla="*/ 68 h 120"/>
                  <a:gd name="T58" fmla="*/ 76 w 102"/>
                  <a:gd name="T59" fmla="*/ 71 h 120"/>
                  <a:gd name="T60" fmla="*/ 67 w 102"/>
                  <a:gd name="T61" fmla="*/ 71 h 120"/>
                  <a:gd name="T62" fmla="*/ 59 w 102"/>
                  <a:gd name="T63" fmla="*/ 71 h 120"/>
                  <a:gd name="T64" fmla="*/ 53 w 102"/>
                  <a:gd name="T65" fmla="*/ 72 h 120"/>
                  <a:gd name="T66" fmla="*/ 52 w 102"/>
                  <a:gd name="T67" fmla="*/ 74 h 120"/>
                  <a:gd name="T68" fmla="*/ 48 w 102"/>
                  <a:gd name="T69" fmla="*/ 80 h 120"/>
                  <a:gd name="T70" fmla="*/ 44 w 102"/>
                  <a:gd name="T71" fmla="*/ 89 h 120"/>
                  <a:gd name="T72" fmla="*/ 41 w 102"/>
                  <a:gd name="T73" fmla="*/ 93 h 120"/>
                  <a:gd name="T74" fmla="*/ 40 w 102"/>
                  <a:gd name="T75" fmla="*/ 95 h 120"/>
                  <a:gd name="T76" fmla="*/ 35 w 102"/>
                  <a:gd name="T77" fmla="*/ 103 h 120"/>
                  <a:gd name="T78" fmla="*/ 33 w 102"/>
                  <a:gd name="T79" fmla="*/ 112 h 120"/>
                  <a:gd name="T80" fmla="*/ 31 w 102"/>
                  <a:gd name="T81" fmla="*/ 120 h 120"/>
                  <a:gd name="T82" fmla="*/ 25 w 102"/>
                  <a:gd name="T83" fmla="*/ 120 h 120"/>
                  <a:gd name="T84" fmla="*/ 18 w 102"/>
                  <a:gd name="T85" fmla="*/ 116 h 120"/>
                  <a:gd name="T86" fmla="*/ 15 w 102"/>
                  <a:gd name="T87" fmla="*/ 112 h 120"/>
                  <a:gd name="T88" fmla="*/ 14 w 102"/>
                  <a:gd name="T89" fmla="*/ 109 h 120"/>
                  <a:gd name="T90" fmla="*/ 11 w 102"/>
                  <a:gd name="T91" fmla="*/ 105 h 120"/>
                  <a:gd name="T92" fmla="*/ 8 w 102"/>
                  <a:gd name="T93" fmla="*/ 102 h 120"/>
                  <a:gd name="T94" fmla="*/ 7 w 102"/>
                  <a:gd name="T95" fmla="*/ 101 h 120"/>
                  <a:gd name="T96" fmla="*/ 2 w 102"/>
                  <a:gd name="T97" fmla="*/ 93 h 120"/>
                  <a:gd name="T98" fmla="*/ 0 w 102"/>
                  <a:gd name="T99" fmla="*/ 85 h 120"/>
                  <a:gd name="T100" fmla="*/ 2 w 102"/>
                  <a:gd name="T101" fmla="*/ 83 h 120"/>
                  <a:gd name="T102" fmla="*/ 7 w 102"/>
                  <a:gd name="T103" fmla="*/ 79 h 120"/>
                  <a:gd name="T104" fmla="*/ 8 w 102"/>
                  <a:gd name="T105" fmla="*/ 76 h 120"/>
                  <a:gd name="T106" fmla="*/ 10 w 102"/>
                  <a:gd name="T107" fmla="*/ 74 h 120"/>
                  <a:gd name="T108" fmla="*/ 12 w 102"/>
                  <a:gd name="T109" fmla="*/ 67 h 120"/>
                  <a:gd name="T110" fmla="*/ 14 w 102"/>
                  <a:gd name="T111" fmla="*/ 64 h 120"/>
                  <a:gd name="T112" fmla="*/ 15 w 102"/>
                  <a:gd name="T113" fmla="*/ 60 h 120"/>
                  <a:gd name="T114" fmla="*/ 22 w 102"/>
                  <a:gd name="T115" fmla="*/ 56 h 120"/>
                  <a:gd name="T116" fmla="*/ 25 w 102"/>
                  <a:gd name="T117" fmla="*/ 53 h 120"/>
                  <a:gd name="T118" fmla="*/ 26 w 102"/>
                  <a:gd name="T119" fmla="*/ 47 h 120"/>
                  <a:gd name="T120" fmla="*/ 27 w 102"/>
                  <a:gd name="T121" fmla="*/ 44 h 120"/>
                  <a:gd name="T122" fmla="*/ 37 w 102"/>
                  <a:gd name="T123" fmla="*/ 38 h 120"/>
                  <a:gd name="T124" fmla="*/ 40 w 102"/>
                  <a:gd name="T125" fmla="*/ 3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 h="120">
                    <a:moveTo>
                      <a:pt x="40" y="37"/>
                    </a:moveTo>
                    <a:lnTo>
                      <a:pt x="40" y="37"/>
                    </a:lnTo>
                    <a:lnTo>
                      <a:pt x="46" y="37"/>
                    </a:lnTo>
                    <a:lnTo>
                      <a:pt x="46" y="37"/>
                    </a:lnTo>
                    <a:lnTo>
                      <a:pt x="54" y="37"/>
                    </a:lnTo>
                    <a:lnTo>
                      <a:pt x="54" y="37"/>
                    </a:lnTo>
                    <a:lnTo>
                      <a:pt x="56" y="34"/>
                    </a:lnTo>
                    <a:lnTo>
                      <a:pt x="57" y="33"/>
                    </a:lnTo>
                    <a:lnTo>
                      <a:pt x="61" y="30"/>
                    </a:lnTo>
                    <a:lnTo>
                      <a:pt x="64" y="29"/>
                    </a:lnTo>
                    <a:lnTo>
                      <a:pt x="67" y="26"/>
                    </a:lnTo>
                    <a:lnTo>
                      <a:pt x="67" y="25"/>
                    </a:lnTo>
                    <a:lnTo>
                      <a:pt x="67" y="25"/>
                    </a:lnTo>
                    <a:lnTo>
                      <a:pt x="69" y="18"/>
                    </a:lnTo>
                    <a:lnTo>
                      <a:pt x="72" y="11"/>
                    </a:lnTo>
                    <a:lnTo>
                      <a:pt x="72" y="11"/>
                    </a:lnTo>
                    <a:lnTo>
                      <a:pt x="75" y="10"/>
                    </a:lnTo>
                    <a:lnTo>
                      <a:pt x="76" y="9"/>
                    </a:lnTo>
                    <a:lnTo>
                      <a:pt x="79" y="9"/>
                    </a:lnTo>
                    <a:lnTo>
                      <a:pt x="79" y="6"/>
                    </a:lnTo>
                    <a:lnTo>
                      <a:pt x="79" y="6"/>
                    </a:lnTo>
                    <a:lnTo>
                      <a:pt x="77" y="3"/>
                    </a:lnTo>
                    <a:lnTo>
                      <a:pt x="77" y="2"/>
                    </a:lnTo>
                    <a:lnTo>
                      <a:pt x="77" y="0"/>
                    </a:lnTo>
                    <a:lnTo>
                      <a:pt x="77" y="0"/>
                    </a:lnTo>
                    <a:lnTo>
                      <a:pt x="80" y="0"/>
                    </a:lnTo>
                    <a:lnTo>
                      <a:pt x="83" y="2"/>
                    </a:lnTo>
                    <a:lnTo>
                      <a:pt x="83" y="2"/>
                    </a:lnTo>
                    <a:lnTo>
                      <a:pt x="91" y="6"/>
                    </a:lnTo>
                    <a:lnTo>
                      <a:pt x="91" y="6"/>
                    </a:lnTo>
                    <a:lnTo>
                      <a:pt x="99" y="11"/>
                    </a:lnTo>
                    <a:lnTo>
                      <a:pt x="99" y="11"/>
                    </a:lnTo>
                    <a:lnTo>
                      <a:pt x="101" y="13"/>
                    </a:lnTo>
                    <a:lnTo>
                      <a:pt x="102" y="15"/>
                    </a:lnTo>
                    <a:lnTo>
                      <a:pt x="102" y="21"/>
                    </a:lnTo>
                    <a:lnTo>
                      <a:pt x="102" y="21"/>
                    </a:lnTo>
                    <a:lnTo>
                      <a:pt x="98" y="21"/>
                    </a:lnTo>
                    <a:lnTo>
                      <a:pt x="94" y="22"/>
                    </a:lnTo>
                    <a:lnTo>
                      <a:pt x="94" y="22"/>
                    </a:lnTo>
                    <a:lnTo>
                      <a:pt x="92" y="25"/>
                    </a:lnTo>
                    <a:lnTo>
                      <a:pt x="91" y="28"/>
                    </a:lnTo>
                    <a:lnTo>
                      <a:pt x="90" y="33"/>
                    </a:lnTo>
                    <a:lnTo>
                      <a:pt x="90" y="33"/>
                    </a:lnTo>
                    <a:lnTo>
                      <a:pt x="88" y="40"/>
                    </a:lnTo>
                    <a:lnTo>
                      <a:pt x="88" y="49"/>
                    </a:lnTo>
                    <a:lnTo>
                      <a:pt x="88" y="49"/>
                    </a:lnTo>
                    <a:lnTo>
                      <a:pt x="88" y="53"/>
                    </a:lnTo>
                    <a:lnTo>
                      <a:pt x="88" y="53"/>
                    </a:lnTo>
                    <a:lnTo>
                      <a:pt x="91" y="56"/>
                    </a:lnTo>
                    <a:lnTo>
                      <a:pt x="91" y="56"/>
                    </a:lnTo>
                    <a:lnTo>
                      <a:pt x="91" y="60"/>
                    </a:lnTo>
                    <a:lnTo>
                      <a:pt x="91" y="64"/>
                    </a:lnTo>
                    <a:lnTo>
                      <a:pt x="91" y="64"/>
                    </a:lnTo>
                    <a:lnTo>
                      <a:pt x="87" y="66"/>
                    </a:lnTo>
                    <a:lnTo>
                      <a:pt x="84" y="66"/>
                    </a:lnTo>
                    <a:lnTo>
                      <a:pt x="84" y="66"/>
                    </a:lnTo>
                    <a:lnTo>
                      <a:pt x="79" y="68"/>
                    </a:lnTo>
                    <a:lnTo>
                      <a:pt x="79" y="68"/>
                    </a:lnTo>
                    <a:lnTo>
                      <a:pt x="76" y="71"/>
                    </a:lnTo>
                    <a:lnTo>
                      <a:pt x="76" y="71"/>
                    </a:lnTo>
                    <a:lnTo>
                      <a:pt x="72" y="71"/>
                    </a:lnTo>
                    <a:lnTo>
                      <a:pt x="67" y="71"/>
                    </a:lnTo>
                    <a:lnTo>
                      <a:pt x="59" y="71"/>
                    </a:lnTo>
                    <a:lnTo>
                      <a:pt x="59" y="71"/>
                    </a:lnTo>
                    <a:lnTo>
                      <a:pt x="54" y="71"/>
                    </a:lnTo>
                    <a:lnTo>
                      <a:pt x="53" y="72"/>
                    </a:lnTo>
                    <a:lnTo>
                      <a:pt x="52" y="74"/>
                    </a:lnTo>
                    <a:lnTo>
                      <a:pt x="52" y="74"/>
                    </a:lnTo>
                    <a:lnTo>
                      <a:pt x="49" y="76"/>
                    </a:lnTo>
                    <a:lnTo>
                      <a:pt x="48" y="80"/>
                    </a:lnTo>
                    <a:lnTo>
                      <a:pt x="46" y="86"/>
                    </a:lnTo>
                    <a:lnTo>
                      <a:pt x="44" y="89"/>
                    </a:lnTo>
                    <a:lnTo>
                      <a:pt x="44" y="89"/>
                    </a:lnTo>
                    <a:lnTo>
                      <a:pt x="41" y="93"/>
                    </a:lnTo>
                    <a:lnTo>
                      <a:pt x="40" y="95"/>
                    </a:lnTo>
                    <a:lnTo>
                      <a:pt x="40" y="95"/>
                    </a:lnTo>
                    <a:lnTo>
                      <a:pt x="35" y="103"/>
                    </a:lnTo>
                    <a:lnTo>
                      <a:pt x="35" y="103"/>
                    </a:lnTo>
                    <a:lnTo>
                      <a:pt x="34" y="108"/>
                    </a:lnTo>
                    <a:lnTo>
                      <a:pt x="33" y="112"/>
                    </a:lnTo>
                    <a:lnTo>
                      <a:pt x="31" y="120"/>
                    </a:lnTo>
                    <a:lnTo>
                      <a:pt x="31" y="120"/>
                    </a:lnTo>
                    <a:lnTo>
                      <a:pt x="27" y="120"/>
                    </a:lnTo>
                    <a:lnTo>
                      <a:pt x="25" y="120"/>
                    </a:lnTo>
                    <a:lnTo>
                      <a:pt x="18" y="116"/>
                    </a:lnTo>
                    <a:lnTo>
                      <a:pt x="18" y="116"/>
                    </a:lnTo>
                    <a:lnTo>
                      <a:pt x="16" y="114"/>
                    </a:lnTo>
                    <a:lnTo>
                      <a:pt x="15" y="112"/>
                    </a:lnTo>
                    <a:lnTo>
                      <a:pt x="15" y="112"/>
                    </a:lnTo>
                    <a:lnTo>
                      <a:pt x="14" y="109"/>
                    </a:lnTo>
                    <a:lnTo>
                      <a:pt x="11" y="105"/>
                    </a:lnTo>
                    <a:lnTo>
                      <a:pt x="11" y="105"/>
                    </a:lnTo>
                    <a:lnTo>
                      <a:pt x="8" y="102"/>
                    </a:lnTo>
                    <a:lnTo>
                      <a:pt x="8" y="102"/>
                    </a:lnTo>
                    <a:lnTo>
                      <a:pt x="7" y="101"/>
                    </a:lnTo>
                    <a:lnTo>
                      <a:pt x="7" y="101"/>
                    </a:lnTo>
                    <a:lnTo>
                      <a:pt x="2" y="93"/>
                    </a:lnTo>
                    <a:lnTo>
                      <a:pt x="2" y="93"/>
                    </a:lnTo>
                    <a:lnTo>
                      <a:pt x="0" y="89"/>
                    </a:lnTo>
                    <a:lnTo>
                      <a:pt x="0" y="85"/>
                    </a:lnTo>
                    <a:lnTo>
                      <a:pt x="0" y="85"/>
                    </a:lnTo>
                    <a:lnTo>
                      <a:pt x="2" y="83"/>
                    </a:lnTo>
                    <a:lnTo>
                      <a:pt x="3" y="82"/>
                    </a:lnTo>
                    <a:lnTo>
                      <a:pt x="7" y="79"/>
                    </a:lnTo>
                    <a:lnTo>
                      <a:pt x="7" y="79"/>
                    </a:lnTo>
                    <a:lnTo>
                      <a:pt x="8" y="76"/>
                    </a:lnTo>
                    <a:lnTo>
                      <a:pt x="10" y="74"/>
                    </a:lnTo>
                    <a:lnTo>
                      <a:pt x="10" y="74"/>
                    </a:lnTo>
                    <a:lnTo>
                      <a:pt x="11" y="70"/>
                    </a:lnTo>
                    <a:lnTo>
                      <a:pt x="12" y="67"/>
                    </a:lnTo>
                    <a:lnTo>
                      <a:pt x="12" y="67"/>
                    </a:lnTo>
                    <a:lnTo>
                      <a:pt x="14" y="64"/>
                    </a:lnTo>
                    <a:lnTo>
                      <a:pt x="15" y="60"/>
                    </a:lnTo>
                    <a:lnTo>
                      <a:pt x="15" y="60"/>
                    </a:lnTo>
                    <a:lnTo>
                      <a:pt x="19" y="59"/>
                    </a:lnTo>
                    <a:lnTo>
                      <a:pt x="22" y="56"/>
                    </a:lnTo>
                    <a:lnTo>
                      <a:pt x="22" y="56"/>
                    </a:lnTo>
                    <a:lnTo>
                      <a:pt x="25" y="53"/>
                    </a:lnTo>
                    <a:lnTo>
                      <a:pt x="25" y="51"/>
                    </a:lnTo>
                    <a:lnTo>
                      <a:pt x="26" y="47"/>
                    </a:lnTo>
                    <a:lnTo>
                      <a:pt x="27" y="44"/>
                    </a:lnTo>
                    <a:lnTo>
                      <a:pt x="27" y="44"/>
                    </a:lnTo>
                    <a:lnTo>
                      <a:pt x="33" y="40"/>
                    </a:lnTo>
                    <a:lnTo>
                      <a:pt x="37" y="38"/>
                    </a:lnTo>
                    <a:lnTo>
                      <a:pt x="40" y="37"/>
                    </a:lnTo>
                    <a:lnTo>
                      <a:pt x="40" y="37"/>
                    </a:lnTo>
                    <a:close/>
                  </a:path>
                </a:pathLst>
              </a:custGeom>
              <a:grp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42" name="Rectangle 241">
                <a:hlinkClick r:id="rId23"/>
              </p:cNvPr>
              <p:cNvSpPr>
                <a:spLocks noChangeArrowheads="1"/>
              </p:cNvSpPr>
              <p:nvPr/>
            </p:nvSpPr>
            <p:spPr bwMode="auto">
              <a:xfrm>
                <a:off x="0" y="374650"/>
                <a:ext cx="246888" cy="246888"/>
              </a:xfrm>
              <a:prstGeom prst="rect">
                <a:avLst/>
              </a:prstGeom>
              <a:grpFill/>
              <a:ln>
                <a:solidFill>
                  <a:srgbClr val="FFCC66"/>
                </a:solid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HI</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26" name="Group 225"/>
            <p:cNvGrpSpPr/>
            <p:nvPr/>
          </p:nvGrpSpPr>
          <p:grpSpPr>
            <a:xfrm>
              <a:off x="1333500" y="1152525"/>
              <a:ext cx="836518" cy="1625892"/>
              <a:chOff x="0" y="0"/>
              <a:chExt cx="868697" cy="1688562"/>
            </a:xfrm>
          </p:grpSpPr>
          <p:sp>
            <p:nvSpPr>
              <p:cNvPr id="232" name="Freeform 231">
                <a:hlinkClick r:id="rId24"/>
              </p:cNvPr>
              <p:cNvSpPr>
                <a:spLocks noEditPoints="1"/>
              </p:cNvSpPr>
              <p:nvPr/>
            </p:nvSpPr>
            <p:spPr bwMode="auto">
              <a:xfrm>
                <a:off x="0" y="0"/>
                <a:ext cx="868697" cy="1688562"/>
              </a:xfrm>
              <a:custGeom>
                <a:avLst/>
                <a:gdLst>
                  <a:gd name="T0" fmla="*/ 514 w 529"/>
                  <a:gd name="T1" fmla="*/ 731 h 887"/>
                  <a:gd name="T2" fmla="*/ 426 w 529"/>
                  <a:gd name="T3" fmla="*/ 583 h 887"/>
                  <a:gd name="T4" fmla="*/ 51 w 529"/>
                  <a:gd name="T5" fmla="*/ 0 h 887"/>
                  <a:gd name="T6" fmla="*/ 45 w 529"/>
                  <a:gd name="T7" fmla="*/ 27 h 887"/>
                  <a:gd name="T8" fmla="*/ 32 w 529"/>
                  <a:gd name="T9" fmla="*/ 77 h 887"/>
                  <a:gd name="T10" fmla="*/ 21 w 529"/>
                  <a:gd name="T11" fmla="*/ 97 h 887"/>
                  <a:gd name="T12" fmla="*/ 2 w 529"/>
                  <a:gd name="T13" fmla="*/ 130 h 887"/>
                  <a:gd name="T14" fmla="*/ 21 w 529"/>
                  <a:gd name="T15" fmla="*/ 177 h 887"/>
                  <a:gd name="T16" fmla="*/ 17 w 529"/>
                  <a:gd name="T17" fmla="*/ 205 h 887"/>
                  <a:gd name="T18" fmla="*/ 11 w 529"/>
                  <a:gd name="T19" fmla="*/ 260 h 887"/>
                  <a:gd name="T20" fmla="*/ 34 w 529"/>
                  <a:gd name="T21" fmla="*/ 302 h 887"/>
                  <a:gd name="T22" fmla="*/ 41 w 529"/>
                  <a:gd name="T23" fmla="*/ 321 h 887"/>
                  <a:gd name="T24" fmla="*/ 32 w 529"/>
                  <a:gd name="T25" fmla="*/ 339 h 887"/>
                  <a:gd name="T26" fmla="*/ 53 w 529"/>
                  <a:gd name="T27" fmla="*/ 355 h 887"/>
                  <a:gd name="T28" fmla="*/ 63 w 529"/>
                  <a:gd name="T29" fmla="*/ 343 h 887"/>
                  <a:gd name="T30" fmla="*/ 86 w 529"/>
                  <a:gd name="T31" fmla="*/ 348 h 887"/>
                  <a:gd name="T32" fmla="*/ 114 w 529"/>
                  <a:gd name="T33" fmla="*/ 347 h 887"/>
                  <a:gd name="T34" fmla="*/ 120 w 529"/>
                  <a:gd name="T35" fmla="*/ 352 h 887"/>
                  <a:gd name="T36" fmla="*/ 109 w 529"/>
                  <a:gd name="T37" fmla="*/ 357 h 887"/>
                  <a:gd name="T38" fmla="*/ 71 w 529"/>
                  <a:gd name="T39" fmla="*/ 347 h 887"/>
                  <a:gd name="T40" fmla="*/ 75 w 529"/>
                  <a:gd name="T41" fmla="*/ 370 h 887"/>
                  <a:gd name="T42" fmla="*/ 70 w 529"/>
                  <a:gd name="T43" fmla="*/ 389 h 887"/>
                  <a:gd name="T44" fmla="*/ 64 w 529"/>
                  <a:gd name="T45" fmla="*/ 365 h 887"/>
                  <a:gd name="T46" fmla="*/ 51 w 529"/>
                  <a:gd name="T47" fmla="*/ 382 h 887"/>
                  <a:gd name="T48" fmla="*/ 51 w 529"/>
                  <a:gd name="T49" fmla="*/ 412 h 887"/>
                  <a:gd name="T50" fmla="*/ 80 w 529"/>
                  <a:gd name="T51" fmla="*/ 449 h 887"/>
                  <a:gd name="T52" fmla="*/ 65 w 529"/>
                  <a:gd name="T53" fmla="*/ 480 h 887"/>
                  <a:gd name="T54" fmla="*/ 82 w 529"/>
                  <a:gd name="T55" fmla="*/ 522 h 887"/>
                  <a:gd name="T56" fmla="*/ 98 w 529"/>
                  <a:gd name="T57" fmla="*/ 559 h 887"/>
                  <a:gd name="T58" fmla="*/ 106 w 529"/>
                  <a:gd name="T59" fmla="*/ 594 h 887"/>
                  <a:gd name="T60" fmla="*/ 114 w 529"/>
                  <a:gd name="T61" fmla="*/ 620 h 887"/>
                  <a:gd name="T62" fmla="*/ 109 w 529"/>
                  <a:gd name="T63" fmla="*/ 652 h 887"/>
                  <a:gd name="T64" fmla="*/ 141 w 529"/>
                  <a:gd name="T65" fmla="*/ 668 h 887"/>
                  <a:gd name="T66" fmla="*/ 181 w 529"/>
                  <a:gd name="T67" fmla="*/ 686 h 887"/>
                  <a:gd name="T68" fmla="*/ 213 w 529"/>
                  <a:gd name="T69" fmla="*/ 723 h 887"/>
                  <a:gd name="T70" fmla="*/ 239 w 529"/>
                  <a:gd name="T71" fmla="*/ 747 h 887"/>
                  <a:gd name="T72" fmla="*/ 258 w 529"/>
                  <a:gd name="T73" fmla="*/ 757 h 887"/>
                  <a:gd name="T74" fmla="*/ 295 w 529"/>
                  <a:gd name="T75" fmla="*/ 807 h 887"/>
                  <a:gd name="T76" fmla="*/ 296 w 529"/>
                  <a:gd name="T77" fmla="*/ 856 h 887"/>
                  <a:gd name="T78" fmla="*/ 300 w 529"/>
                  <a:gd name="T79" fmla="*/ 861 h 887"/>
                  <a:gd name="T80" fmla="*/ 471 w 529"/>
                  <a:gd name="T81" fmla="*/ 884 h 887"/>
                  <a:gd name="T82" fmla="*/ 486 w 529"/>
                  <a:gd name="T83" fmla="*/ 869 h 887"/>
                  <a:gd name="T84" fmla="*/ 476 w 529"/>
                  <a:gd name="T85" fmla="*/ 849 h 887"/>
                  <a:gd name="T86" fmla="*/ 491 w 529"/>
                  <a:gd name="T87" fmla="*/ 818 h 887"/>
                  <a:gd name="T88" fmla="*/ 505 w 529"/>
                  <a:gd name="T89" fmla="*/ 784 h 887"/>
                  <a:gd name="T90" fmla="*/ 129 w 529"/>
                  <a:gd name="T91" fmla="*/ 702 h 887"/>
                  <a:gd name="T92" fmla="*/ 137 w 529"/>
                  <a:gd name="T93" fmla="*/ 708 h 887"/>
                  <a:gd name="T94" fmla="*/ 147 w 529"/>
                  <a:gd name="T95" fmla="*/ 706 h 887"/>
                  <a:gd name="T96" fmla="*/ 163 w 529"/>
                  <a:gd name="T97" fmla="*/ 710 h 887"/>
                  <a:gd name="T98" fmla="*/ 156 w 529"/>
                  <a:gd name="T99" fmla="*/ 773 h 887"/>
                  <a:gd name="T100" fmla="*/ 215 w 529"/>
                  <a:gd name="T101" fmla="*/ 822 h 887"/>
                  <a:gd name="T102" fmla="*/ 231 w 529"/>
                  <a:gd name="T103" fmla="*/ 776 h 887"/>
                  <a:gd name="T104" fmla="*/ 238 w 529"/>
                  <a:gd name="T105" fmla="*/ 786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9" h="887">
                    <a:moveTo>
                      <a:pt x="525" y="758"/>
                    </a:moveTo>
                    <a:lnTo>
                      <a:pt x="516" y="748"/>
                    </a:lnTo>
                    <a:lnTo>
                      <a:pt x="516" y="742"/>
                    </a:lnTo>
                    <a:lnTo>
                      <a:pt x="514" y="736"/>
                    </a:lnTo>
                    <a:lnTo>
                      <a:pt x="514" y="731"/>
                    </a:lnTo>
                    <a:lnTo>
                      <a:pt x="512" y="724"/>
                    </a:lnTo>
                    <a:lnTo>
                      <a:pt x="506" y="713"/>
                    </a:lnTo>
                    <a:lnTo>
                      <a:pt x="506" y="708"/>
                    </a:lnTo>
                    <a:lnTo>
                      <a:pt x="506" y="702"/>
                    </a:lnTo>
                    <a:lnTo>
                      <a:pt x="426" y="583"/>
                    </a:lnTo>
                    <a:lnTo>
                      <a:pt x="235" y="305"/>
                    </a:lnTo>
                    <a:lnTo>
                      <a:pt x="249" y="251"/>
                    </a:lnTo>
                    <a:lnTo>
                      <a:pt x="293" y="65"/>
                    </a:lnTo>
                    <a:lnTo>
                      <a:pt x="182" y="36"/>
                    </a:lnTo>
                    <a:lnTo>
                      <a:pt x="51" y="0"/>
                    </a:lnTo>
                    <a:lnTo>
                      <a:pt x="49" y="0"/>
                    </a:lnTo>
                    <a:lnTo>
                      <a:pt x="45" y="11"/>
                    </a:lnTo>
                    <a:lnTo>
                      <a:pt x="42" y="16"/>
                    </a:lnTo>
                    <a:lnTo>
                      <a:pt x="45" y="22"/>
                    </a:lnTo>
                    <a:lnTo>
                      <a:pt x="45" y="27"/>
                    </a:lnTo>
                    <a:lnTo>
                      <a:pt x="46" y="38"/>
                    </a:lnTo>
                    <a:lnTo>
                      <a:pt x="45" y="39"/>
                    </a:lnTo>
                    <a:lnTo>
                      <a:pt x="44" y="49"/>
                    </a:lnTo>
                    <a:lnTo>
                      <a:pt x="30" y="72"/>
                    </a:lnTo>
                    <a:lnTo>
                      <a:pt x="32" y="77"/>
                    </a:lnTo>
                    <a:lnTo>
                      <a:pt x="30" y="83"/>
                    </a:lnTo>
                    <a:lnTo>
                      <a:pt x="26" y="87"/>
                    </a:lnTo>
                    <a:lnTo>
                      <a:pt x="23" y="93"/>
                    </a:lnTo>
                    <a:lnTo>
                      <a:pt x="25" y="95"/>
                    </a:lnTo>
                    <a:lnTo>
                      <a:pt x="21" y="97"/>
                    </a:lnTo>
                    <a:lnTo>
                      <a:pt x="15" y="100"/>
                    </a:lnTo>
                    <a:lnTo>
                      <a:pt x="11" y="106"/>
                    </a:lnTo>
                    <a:lnTo>
                      <a:pt x="7" y="111"/>
                    </a:lnTo>
                    <a:lnTo>
                      <a:pt x="2" y="122"/>
                    </a:lnTo>
                    <a:lnTo>
                      <a:pt x="2" y="130"/>
                    </a:lnTo>
                    <a:lnTo>
                      <a:pt x="0" y="135"/>
                    </a:lnTo>
                    <a:lnTo>
                      <a:pt x="11" y="152"/>
                    </a:lnTo>
                    <a:lnTo>
                      <a:pt x="11" y="156"/>
                    </a:lnTo>
                    <a:lnTo>
                      <a:pt x="15" y="161"/>
                    </a:lnTo>
                    <a:lnTo>
                      <a:pt x="21" y="177"/>
                    </a:lnTo>
                    <a:lnTo>
                      <a:pt x="19" y="183"/>
                    </a:lnTo>
                    <a:lnTo>
                      <a:pt x="21" y="188"/>
                    </a:lnTo>
                    <a:lnTo>
                      <a:pt x="19" y="194"/>
                    </a:lnTo>
                    <a:lnTo>
                      <a:pt x="19" y="201"/>
                    </a:lnTo>
                    <a:lnTo>
                      <a:pt x="17" y="205"/>
                    </a:lnTo>
                    <a:lnTo>
                      <a:pt x="11" y="215"/>
                    </a:lnTo>
                    <a:lnTo>
                      <a:pt x="13" y="236"/>
                    </a:lnTo>
                    <a:lnTo>
                      <a:pt x="11" y="244"/>
                    </a:lnTo>
                    <a:lnTo>
                      <a:pt x="7" y="249"/>
                    </a:lnTo>
                    <a:lnTo>
                      <a:pt x="11" y="260"/>
                    </a:lnTo>
                    <a:lnTo>
                      <a:pt x="18" y="271"/>
                    </a:lnTo>
                    <a:lnTo>
                      <a:pt x="23" y="286"/>
                    </a:lnTo>
                    <a:lnTo>
                      <a:pt x="27" y="291"/>
                    </a:lnTo>
                    <a:lnTo>
                      <a:pt x="32" y="297"/>
                    </a:lnTo>
                    <a:lnTo>
                      <a:pt x="34" y="302"/>
                    </a:lnTo>
                    <a:lnTo>
                      <a:pt x="34" y="308"/>
                    </a:lnTo>
                    <a:lnTo>
                      <a:pt x="34" y="313"/>
                    </a:lnTo>
                    <a:lnTo>
                      <a:pt x="36" y="310"/>
                    </a:lnTo>
                    <a:lnTo>
                      <a:pt x="36" y="310"/>
                    </a:lnTo>
                    <a:lnTo>
                      <a:pt x="41" y="321"/>
                    </a:lnTo>
                    <a:lnTo>
                      <a:pt x="42" y="332"/>
                    </a:lnTo>
                    <a:lnTo>
                      <a:pt x="38" y="321"/>
                    </a:lnTo>
                    <a:lnTo>
                      <a:pt x="37" y="327"/>
                    </a:lnTo>
                    <a:lnTo>
                      <a:pt x="34" y="332"/>
                    </a:lnTo>
                    <a:lnTo>
                      <a:pt x="32" y="339"/>
                    </a:lnTo>
                    <a:lnTo>
                      <a:pt x="37" y="335"/>
                    </a:lnTo>
                    <a:lnTo>
                      <a:pt x="42" y="340"/>
                    </a:lnTo>
                    <a:lnTo>
                      <a:pt x="45" y="346"/>
                    </a:lnTo>
                    <a:lnTo>
                      <a:pt x="51" y="350"/>
                    </a:lnTo>
                    <a:lnTo>
                      <a:pt x="53" y="355"/>
                    </a:lnTo>
                    <a:lnTo>
                      <a:pt x="59" y="361"/>
                    </a:lnTo>
                    <a:lnTo>
                      <a:pt x="63" y="357"/>
                    </a:lnTo>
                    <a:lnTo>
                      <a:pt x="60" y="351"/>
                    </a:lnTo>
                    <a:lnTo>
                      <a:pt x="64" y="348"/>
                    </a:lnTo>
                    <a:lnTo>
                      <a:pt x="63" y="343"/>
                    </a:lnTo>
                    <a:lnTo>
                      <a:pt x="65" y="336"/>
                    </a:lnTo>
                    <a:lnTo>
                      <a:pt x="71" y="335"/>
                    </a:lnTo>
                    <a:lnTo>
                      <a:pt x="76" y="339"/>
                    </a:lnTo>
                    <a:lnTo>
                      <a:pt x="80" y="344"/>
                    </a:lnTo>
                    <a:lnTo>
                      <a:pt x="86" y="348"/>
                    </a:lnTo>
                    <a:lnTo>
                      <a:pt x="90" y="346"/>
                    </a:lnTo>
                    <a:lnTo>
                      <a:pt x="95" y="346"/>
                    </a:lnTo>
                    <a:lnTo>
                      <a:pt x="99" y="351"/>
                    </a:lnTo>
                    <a:lnTo>
                      <a:pt x="110" y="351"/>
                    </a:lnTo>
                    <a:lnTo>
                      <a:pt x="114" y="347"/>
                    </a:lnTo>
                    <a:lnTo>
                      <a:pt x="113" y="351"/>
                    </a:lnTo>
                    <a:lnTo>
                      <a:pt x="108" y="354"/>
                    </a:lnTo>
                    <a:lnTo>
                      <a:pt x="113" y="354"/>
                    </a:lnTo>
                    <a:lnTo>
                      <a:pt x="118" y="352"/>
                    </a:lnTo>
                    <a:lnTo>
                      <a:pt x="120" y="352"/>
                    </a:lnTo>
                    <a:lnTo>
                      <a:pt x="124" y="357"/>
                    </a:lnTo>
                    <a:lnTo>
                      <a:pt x="128" y="362"/>
                    </a:lnTo>
                    <a:lnTo>
                      <a:pt x="128" y="363"/>
                    </a:lnTo>
                    <a:lnTo>
                      <a:pt x="120" y="352"/>
                    </a:lnTo>
                    <a:lnTo>
                      <a:pt x="109" y="357"/>
                    </a:lnTo>
                    <a:lnTo>
                      <a:pt x="93" y="348"/>
                    </a:lnTo>
                    <a:lnTo>
                      <a:pt x="84" y="350"/>
                    </a:lnTo>
                    <a:lnTo>
                      <a:pt x="80" y="346"/>
                    </a:lnTo>
                    <a:lnTo>
                      <a:pt x="75" y="347"/>
                    </a:lnTo>
                    <a:lnTo>
                      <a:pt x="71" y="347"/>
                    </a:lnTo>
                    <a:lnTo>
                      <a:pt x="67" y="352"/>
                    </a:lnTo>
                    <a:lnTo>
                      <a:pt x="71" y="358"/>
                    </a:lnTo>
                    <a:lnTo>
                      <a:pt x="70" y="363"/>
                    </a:lnTo>
                    <a:lnTo>
                      <a:pt x="71" y="369"/>
                    </a:lnTo>
                    <a:lnTo>
                      <a:pt x="75" y="370"/>
                    </a:lnTo>
                    <a:lnTo>
                      <a:pt x="76" y="381"/>
                    </a:lnTo>
                    <a:lnTo>
                      <a:pt x="76" y="390"/>
                    </a:lnTo>
                    <a:lnTo>
                      <a:pt x="80" y="396"/>
                    </a:lnTo>
                    <a:lnTo>
                      <a:pt x="75" y="396"/>
                    </a:lnTo>
                    <a:lnTo>
                      <a:pt x="70" y="389"/>
                    </a:lnTo>
                    <a:lnTo>
                      <a:pt x="67" y="384"/>
                    </a:lnTo>
                    <a:lnTo>
                      <a:pt x="61" y="380"/>
                    </a:lnTo>
                    <a:lnTo>
                      <a:pt x="63" y="375"/>
                    </a:lnTo>
                    <a:lnTo>
                      <a:pt x="65" y="370"/>
                    </a:lnTo>
                    <a:lnTo>
                      <a:pt x="64" y="365"/>
                    </a:lnTo>
                    <a:lnTo>
                      <a:pt x="64" y="362"/>
                    </a:lnTo>
                    <a:lnTo>
                      <a:pt x="59" y="362"/>
                    </a:lnTo>
                    <a:lnTo>
                      <a:pt x="56" y="367"/>
                    </a:lnTo>
                    <a:lnTo>
                      <a:pt x="55" y="373"/>
                    </a:lnTo>
                    <a:lnTo>
                      <a:pt x="51" y="382"/>
                    </a:lnTo>
                    <a:lnTo>
                      <a:pt x="55" y="388"/>
                    </a:lnTo>
                    <a:lnTo>
                      <a:pt x="55" y="399"/>
                    </a:lnTo>
                    <a:lnTo>
                      <a:pt x="53" y="404"/>
                    </a:lnTo>
                    <a:lnTo>
                      <a:pt x="51" y="407"/>
                    </a:lnTo>
                    <a:lnTo>
                      <a:pt x="51" y="412"/>
                    </a:lnTo>
                    <a:lnTo>
                      <a:pt x="53" y="418"/>
                    </a:lnTo>
                    <a:lnTo>
                      <a:pt x="61" y="432"/>
                    </a:lnTo>
                    <a:lnTo>
                      <a:pt x="67" y="438"/>
                    </a:lnTo>
                    <a:lnTo>
                      <a:pt x="78" y="438"/>
                    </a:lnTo>
                    <a:lnTo>
                      <a:pt x="80" y="449"/>
                    </a:lnTo>
                    <a:lnTo>
                      <a:pt x="80" y="460"/>
                    </a:lnTo>
                    <a:lnTo>
                      <a:pt x="78" y="460"/>
                    </a:lnTo>
                    <a:lnTo>
                      <a:pt x="76" y="464"/>
                    </a:lnTo>
                    <a:lnTo>
                      <a:pt x="65" y="469"/>
                    </a:lnTo>
                    <a:lnTo>
                      <a:pt x="65" y="480"/>
                    </a:lnTo>
                    <a:lnTo>
                      <a:pt x="64" y="491"/>
                    </a:lnTo>
                    <a:lnTo>
                      <a:pt x="67" y="496"/>
                    </a:lnTo>
                    <a:lnTo>
                      <a:pt x="75" y="507"/>
                    </a:lnTo>
                    <a:lnTo>
                      <a:pt x="78" y="518"/>
                    </a:lnTo>
                    <a:lnTo>
                      <a:pt x="82" y="522"/>
                    </a:lnTo>
                    <a:lnTo>
                      <a:pt x="83" y="533"/>
                    </a:lnTo>
                    <a:lnTo>
                      <a:pt x="89" y="542"/>
                    </a:lnTo>
                    <a:lnTo>
                      <a:pt x="89" y="548"/>
                    </a:lnTo>
                    <a:lnTo>
                      <a:pt x="91" y="553"/>
                    </a:lnTo>
                    <a:lnTo>
                      <a:pt x="98" y="559"/>
                    </a:lnTo>
                    <a:lnTo>
                      <a:pt x="101" y="569"/>
                    </a:lnTo>
                    <a:lnTo>
                      <a:pt x="110" y="580"/>
                    </a:lnTo>
                    <a:lnTo>
                      <a:pt x="112" y="586"/>
                    </a:lnTo>
                    <a:lnTo>
                      <a:pt x="108" y="588"/>
                    </a:lnTo>
                    <a:lnTo>
                      <a:pt x="106" y="594"/>
                    </a:lnTo>
                    <a:lnTo>
                      <a:pt x="110" y="599"/>
                    </a:lnTo>
                    <a:lnTo>
                      <a:pt x="116" y="602"/>
                    </a:lnTo>
                    <a:lnTo>
                      <a:pt x="120" y="607"/>
                    </a:lnTo>
                    <a:lnTo>
                      <a:pt x="120" y="611"/>
                    </a:lnTo>
                    <a:lnTo>
                      <a:pt x="114" y="620"/>
                    </a:lnTo>
                    <a:lnTo>
                      <a:pt x="114" y="630"/>
                    </a:lnTo>
                    <a:lnTo>
                      <a:pt x="112" y="636"/>
                    </a:lnTo>
                    <a:lnTo>
                      <a:pt x="113" y="641"/>
                    </a:lnTo>
                    <a:lnTo>
                      <a:pt x="109" y="647"/>
                    </a:lnTo>
                    <a:lnTo>
                      <a:pt x="109" y="652"/>
                    </a:lnTo>
                    <a:lnTo>
                      <a:pt x="112" y="654"/>
                    </a:lnTo>
                    <a:lnTo>
                      <a:pt x="116" y="659"/>
                    </a:lnTo>
                    <a:lnTo>
                      <a:pt x="120" y="663"/>
                    </a:lnTo>
                    <a:lnTo>
                      <a:pt x="136" y="666"/>
                    </a:lnTo>
                    <a:lnTo>
                      <a:pt x="141" y="668"/>
                    </a:lnTo>
                    <a:lnTo>
                      <a:pt x="147" y="670"/>
                    </a:lnTo>
                    <a:lnTo>
                      <a:pt x="156" y="677"/>
                    </a:lnTo>
                    <a:lnTo>
                      <a:pt x="162" y="678"/>
                    </a:lnTo>
                    <a:lnTo>
                      <a:pt x="173" y="679"/>
                    </a:lnTo>
                    <a:lnTo>
                      <a:pt x="181" y="686"/>
                    </a:lnTo>
                    <a:lnTo>
                      <a:pt x="185" y="691"/>
                    </a:lnTo>
                    <a:lnTo>
                      <a:pt x="190" y="696"/>
                    </a:lnTo>
                    <a:lnTo>
                      <a:pt x="192" y="706"/>
                    </a:lnTo>
                    <a:lnTo>
                      <a:pt x="202" y="716"/>
                    </a:lnTo>
                    <a:lnTo>
                      <a:pt x="213" y="723"/>
                    </a:lnTo>
                    <a:lnTo>
                      <a:pt x="235" y="725"/>
                    </a:lnTo>
                    <a:lnTo>
                      <a:pt x="235" y="727"/>
                    </a:lnTo>
                    <a:lnTo>
                      <a:pt x="239" y="738"/>
                    </a:lnTo>
                    <a:lnTo>
                      <a:pt x="240" y="743"/>
                    </a:lnTo>
                    <a:lnTo>
                      <a:pt x="239" y="747"/>
                    </a:lnTo>
                    <a:lnTo>
                      <a:pt x="239" y="752"/>
                    </a:lnTo>
                    <a:lnTo>
                      <a:pt x="244" y="757"/>
                    </a:lnTo>
                    <a:lnTo>
                      <a:pt x="247" y="752"/>
                    </a:lnTo>
                    <a:lnTo>
                      <a:pt x="253" y="752"/>
                    </a:lnTo>
                    <a:lnTo>
                      <a:pt x="258" y="757"/>
                    </a:lnTo>
                    <a:lnTo>
                      <a:pt x="262" y="765"/>
                    </a:lnTo>
                    <a:lnTo>
                      <a:pt x="266" y="770"/>
                    </a:lnTo>
                    <a:lnTo>
                      <a:pt x="273" y="774"/>
                    </a:lnTo>
                    <a:lnTo>
                      <a:pt x="289" y="796"/>
                    </a:lnTo>
                    <a:lnTo>
                      <a:pt x="295" y="807"/>
                    </a:lnTo>
                    <a:lnTo>
                      <a:pt x="299" y="819"/>
                    </a:lnTo>
                    <a:lnTo>
                      <a:pt x="299" y="830"/>
                    </a:lnTo>
                    <a:lnTo>
                      <a:pt x="299" y="841"/>
                    </a:lnTo>
                    <a:lnTo>
                      <a:pt x="296" y="850"/>
                    </a:lnTo>
                    <a:lnTo>
                      <a:pt x="296" y="856"/>
                    </a:lnTo>
                    <a:lnTo>
                      <a:pt x="297" y="851"/>
                    </a:lnTo>
                    <a:lnTo>
                      <a:pt x="303" y="856"/>
                    </a:lnTo>
                    <a:lnTo>
                      <a:pt x="300" y="861"/>
                    </a:lnTo>
                    <a:lnTo>
                      <a:pt x="299" y="856"/>
                    </a:lnTo>
                    <a:lnTo>
                      <a:pt x="300" y="861"/>
                    </a:lnTo>
                    <a:lnTo>
                      <a:pt x="301" y="868"/>
                    </a:lnTo>
                    <a:lnTo>
                      <a:pt x="304" y="869"/>
                    </a:lnTo>
                    <a:lnTo>
                      <a:pt x="467" y="885"/>
                    </a:lnTo>
                    <a:lnTo>
                      <a:pt x="468" y="885"/>
                    </a:lnTo>
                    <a:lnTo>
                      <a:pt x="471" y="884"/>
                    </a:lnTo>
                    <a:lnTo>
                      <a:pt x="474" y="885"/>
                    </a:lnTo>
                    <a:lnTo>
                      <a:pt x="478" y="887"/>
                    </a:lnTo>
                    <a:lnTo>
                      <a:pt x="480" y="881"/>
                    </a:lnTo>
                    <a:lnTo>
                      <a:pt x="486" y="879"/>
                    </a:lnTo>
                    <a:lnTo>
                      <a:pt x="486" y="869"/>
                    </a:lnTo>
                    <a:lnTo>
                      <a:pt x="485" y="865"/>
                    </a:lnTo>
                    <a:lnTo>
                      <a:pt x="480" y="861"/>
                    </a:lnTo>
                    <a:lnTo>
                      <a:pt x="475" y="860"/>
                    </a:lnTo>
                    <a:lnTo>
                      <a:pt x="474" y="854"/>
                    </a:lnTo>
                    <a:lnTo>
                      <a:pt x="476" y="849"/>
                    </a:lnTo>
                    <a:lnTo>
                      <a:pt x="476" y="843"/>
                    </a:lnTo>
                    <a:lnTo>
                      <a:pt x="475" y="838"/>
                    </a:lnTo>
                    <a:lnTo>
                      <a:pt x="476" y="833"/>
                    </a:lnTo>
                    <a:lnTo>
                      <a:pt x="482" y="830"/>
                    </a:lnTo>
                    <a:lnTo>
                      <a:pt x="491" y="818"/>
                    </a:lnTo>
                    <a:lnTo>
                      <a:pt x="494" y="811"/>
                    </a:lnTo>
                    <a:lnTo>
                      <a:pt x="497" y="805"/>
                    </a:lnTo>
                    <a:lnTo>
                      <a:pt x="497" y="796"/>
                    </a:lnTo>
                    <a:lnTo>
                      <a:pt x="499" y="786"/>
                    </a:lnTo>
                    <a:lnTo>
                      <a:pt x="505" y="784"/>
                    </a:lnTo>
                    <a:lnTo>
                      <a:pt x="508" y="778"/>
                    </a:lnTo>
                    <a:lnTo>
                      <a:pt x="525" y="769"/>
                    </a:lnTo>
                    <a:lnTo>
                      <a:pt x="529" y="763"/>
                    </a:lnTo>
                    <a:lnTo>
                      <a:pt x="525" y="758"/>
                    </a:lnTo>
                    <a:close/>
                    <a:moveTo>
                      <a:pt x="129" y="702"/>
                    </a:moveTo>
                    <a:lnTo>
                      <a:pt x="124" y="705"/>
                    </a:lnTo>
                    <a:lnTo>
                      <a:pt x="126" y="710"/>
                    </a:lnTo>
                    <a:lnTo>
                      <a:pt x="131" y="712"/>
                    </a:lnTo>
                    <a:lnTo>
                      <a:pt x="136" y="710"/>
                    </a:lnTo>
                    <a:lnTo>
                      <a:pt x="137" y="708"/>
                    </a:lnTo>
                    <a:lnTo>
                      <a:pt x="133" y="704"/>
                    </a:lnTo>
                    <a:lnTo>
                      <a:pt x="129" y="702"/>
                    </a:lnTo>
                    <a:close/>
                    <a:moveTo>
                      <a:pt x="152" y="705"/>
                    </a:moveTo>
                    <a:lnTo>
                      <a:pt x="148" y="702"/>
                    </a:lnTo>
                    <a:lnTo>
                      <a:pt x="147" y="706"/>
                    </a:lnTo>
                    <a:lnTo>
                      <a:pt x="147" y="710"/>
                    </a:lnTo>
                    <a:lnTo>
                      <a:pt x="152" y="713"/>
                    </a:lnTo>
                    <a:lnTo>
                      <a:pt x="163" y="713"/>
                    </a:lnTo>
                    <a:lnTo>
                      <a:pt x="169" y="710"/>
                    </a:lnTo>
                    <a:lnTo>
                      <a:pt x="163" y="710"/>
                    </a:lnTo>
                    <a:lnTo>
                      <a:pt x="152" y="705"/>
                    </a:lnTo>
                    <a:close/>
                    <a:moveTo>
                      <a:pt x="152" y="773"/>
                    </a:moveTo>
                    <a:lnTo>
                      <a:pt x="155" y="777"/>
                    </a:lnTo>
                    <a:lnTo>
                      <a:pt x="160" y="778"/>
                    </a:lnTo>
                    <a:lnTo>
                      <a:pt x="156" y="773"/>
                    </a:lnTo>
                    <a:lnTo>
                      <a:pt x="152" y="773"/>
                    </a:lnTo>
                    <a:close/>
                    <a:moveTo>
                      <a:pt x="215" y="811"/>
                    </a:moveTo>
                    <a:lnTo>
                      <a:pt x="212" y="805"/>
                    </a:lnTo>
                    <a:lnTo>
                      <a:pt x="213" y="811"/>
                    </a:lnTo>
                    <a:lnTo>
                      <a:pt x="215" y="822"/>
                    </a:lnTo>
                    <a:lnTo>
                      <a:pt x="220" y="826"/>
                    </a:lnTo>
                    <a:lnTo>
                      <a:pt x="226" y="826"/>
                    </a:lnTo>
                    <a:lnTo>
                      <a:pt x="217" y="816"/>
                    </a:lnTo>
                    <a:lnTo>
                      <a:pt x="215" y="811"/>
                    </a:lnTo>
                    <a:close/>
                    <a:moveTo>
                      <a:pt x="231" y="776"/>
                    </a:moveTo>
                    <a:lnTo>
                      <a:pt x="226" y="771"/>
                    </a:lnTo>
                    <a:lnTo>
                      <a:pt x="220" y="769"/>
                    </a:lnTo>
                    <a:lnTo>
                      <a:pt x="226" y="774"/>
                    </a:lnTo>
                    <a:lnTo>
                      <a:pt x="230" y="785"/>
                    </a:lnTo>
                    <a:lnTo>
                      <a:pt x="238" y="786"/>
                    </a:lnTo>
                    <a:lnTo>
                      <a:pt x="236" y="781"/>
                    </a:lnTo>
                    <a:lnTo>
                      <a:pt x="231" y="776"/>
                    </a:lnTo>
                    <a:close/>
                  </a:path>
                </a:pathLst>
              </a:custGeom>
              <a:solidFill>
                <a:srgbClr val="6699FF"/>
              </a:solidFill>
              <a:ln w="3175">
                <a:solidFill>
                  <a:sysClr val="window" lastClr="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33" name="Rectangle 232"/>
              <p:cNvSpPr>
                <a:spLocks noChangeArrowheads="1"/>
              </p:cNvSpPr>
              <p:nvPr/>
            </p:nvSpPr>
            <p:spPr bwMode="auto">
              <a:xfrm>
                <a:off x="202621" y="831008"/>
                <a:ext cx="279400" cy="154940"/>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CA</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27" name="Group 226"/>
            <p:cNvGrpSpPr/>
            <p:nvPr/>
          </p:nvGrpSpPr>
          <p:grpSpPr>
            <a:xfrm>
              <a:off x="1" y="-1"/>
              <a:ext cx="1231915" cy="3127162"/>
              <a:chOff x="1" y="-1"/>
              <a:chExt cx="1231915" cy="3127162"/>
            </a:xfrm>
          </p:grpSpPr>
          <p:sp>
            <p:nvSpPr>
              <p:cNvPr id="228" name="TextBox 4"/>
              <p:cNvSpPr txBox="1"/>
              <p:nvPr/>
            </p:nvSpPr>
            <p:spPr>
              <a:xfrm>
                <a:off x="1" y="-1"/>
                <a:ext cx="1231915" cy="3127162"/>
              </a:xfrm>
              <a:prstGeom prst="rect">
                <a:avLst/>
              </a:prstGeom>
              <a:noFill/>
              <a:ln>
                <a:solidFill>
                  <a:sysClr val="window" lastClr="FFFFFF">
                    <a:lumMod val="65000"/>
                  </a:sysClr>
                </a:solidFill>
              </a:ln>
            </p:spPr>
            <p:txBody>
              <a:bodyPr wrap="square" rtlCol="0">
                <a:no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Calibri"/>
                    <a:ea typeface="Times New Roman"/>
                    <a:cs typeface="Times New Roman"/>
                  </a:rPr>
                  <a:t>LEGEND</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a:ea typeface="Times New Roman"/>
                    <a:cs typeface="Times New Roman"/>
                  </a:rPr>
                  <a:t> </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a:p>
                <a:pPr marL="228600" marR="0" lvl="0" indent="-342900" algn="l" defTabSz="914400" rtl="0" eaLnBrk="1" fontAlgn="base"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alibri"/>
                    <a:ea typeface="Times New Roman"/>
                    <a:cs typeface="Times New Roman"/>
                  </a:rPr>
                  <a:t>       	Using QUICK Financial and Case Activities Modules</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a:p>
                <a:pPr marL="228600" marR="0" lvl="0" indent="-342900" algn="l" defTabSz="914400" rtl="0" eaLnBrk="1" fontAlgn="base"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alibri"/>
                    <a:ea typeface="Times New Roman"/>
                    <a:cs typeface="Times New Roman"/>
                  </a:rPr>
                  <a:t> </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a:p>
                <a:pPr marL="228600" marR="0" lvl="0" indent="0" algn="l" defTabSz="914400" rtl="0" eaLnBrk="1" fontAlgn="base"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alibri"/>
                    <a:ea typeface="Times New Roman"/>
                    <a:cs typeface="Times New Roman"/>
                  </a:rPr>
                  <a:t>Using QUICK Financial Module</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a:p>
                <a:pPr marL="228600" marR="0" lvl="0" indent="0" algn="l" defTabSz="914400" rtl="0" eaLnBrk="1" fontAlgn="base"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alibri"/>
                    <a:ea typeface="Times New Roman"/>
                    <a:cs typeface="Times New Roman"/>
                  </a:rPr>
                  <a:t> </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a:p>
                <a:pPr marL="228600" marR="0" lvl="0" indent="0" algn="l" defTabSz="914400" rtl="0" eaLnBrk="1" fontAlgn="base"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alibri"/>
                    <a:ea typeface="Times New Roman"/>
                    <a:cs typeface="Times New Roman"/>
                  </a:rPr>
                  <a:t>Not Using </a:t>
                </a:r>
                <a:r>
                  <a:rPr kumimoji="0" lang="en-US" sz="1100" b="0" i="0" u="none" strike="noStrike" kern="1200" cap="none" spc="0" normalizeH="0" baseline="0" noProof="0" dirty="0" smtClean="0">
                    <a:ln>
                      <a:noFill/>
                    </a:ln>
                    <a:solidFill>
                      <a:srgbClr val="000000"/>
                    </a:solidFill>
                    <a:effectLst/>
                    <a:uLnTx/>
                    <a:uFillTx/>
                    <a:latin typeface="Calibri"/>
                    <a:ea typeface="Times New Roman"/>
                    <a:cs typeface="Times New Roman"/>
                  </a:rPr>
                  <a:t>QUICK</a:t>
                </a:r>
              </a:p>
              <a:p>
                <a:pPr marL="228600" marR="0" lvl="0" indent="0" algn="l" defTabSz="914400" rtl="0" eaLnBrk="1" fontAlgn="base"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000000"/>
                  </a:solidFill>
                  <a:effectLst/>
                  <a:uLnTx/>
                  <a:uFillTx/>
                  <a:latin typeface="Calibri"/>
                  <a:ea typeface="Times New Roman"/>
                  <a:cs typeface="Times New Roman"/>
                </a:endParaRPr>
              </a:p>
              <a:p>
                <a:pPr marL="228600" marR="0" lvl="0" indent="0" algn="l" defTabSz="914400" rtl="0" eaLnBrk="1" fontAlgn="base"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Calibri"/>
                    <a:ea typeface="Times New Roman"/>
                    <a:cs typeface="Times New Roman"/>
                  </a:rPr>
                  <a:t>Developing </a:t>
                </a:r>
                <a:r>
                  <a:rPr kumimoji="0" lang="en-US" sz="1200" b="0" i="0" u="none" strike="noStrike" kern="1200" cap="none" spc="0" normalizeH="0" baseline="0" noProof="0" dirty="0">
                    <a:ln>
                      <a:noFill/>
                    </a:ln>
                    <a:solidFill>
                      <a:srgbClr val="000000"/>
                    </a:solidFill>
                    <a:effectLst/>
                    <a:uLnTx/>
                    <a:uFillTx/>
                    <a:latin typeface="Calibri"/>
                    <a:ea typeface="Times New Roman"/>
                    <a:cs typeface="Times New Roman"/>
                  </a:rPr>
                  <a:t>QUICK Financial and Case Activities Modules</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sp>
            <p:nvSpPr>
              <p:cNvPr id="229" name="Rectangle 228"/>
              <p:cNvSpPr>
                <a:spLocks noChangeAspect="1"/>
              </p:cNvSpPr>
              <p:nvPr/>
            </p:nvSpPr>
            <p:spPr>
              <a:xfrm>
                <a:off x="30475" y="402789"/>
                <a:ext cx="210951" cy="210935"/>
              </a:xfrm>
              <a:prstGeom prst="rect">
                <a:avLst/>
              </a:prstGeom>
              <a:solidFill>
                <a:srgbClr val="6699FF"/>
              </a:solidFill>
              <a:ln w="3175">
                <a:solidFill>
                  <a:srgbClr val="6699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30" name="Rectangle 229"/>
              <p:cNvSpPr>
                <a:spLocks noChangeAspect="1"/>
              </p:cNvSpPr>
              <p:nvPr/>
            </p:nvSpPr>
            <p:spPr>
              <a:xfrm>
                <a:off x="31241" y="1772692"/>
                <a:ext cx="210185" cy="210185"/>
              </a:xfrm>
              <a:prstGeom prst="rect">
                <a:avLst/>
              </a:prstGeom>
              <a:solidFill>
                <a:srgbClr val="FFCC66"/>
              </a:solidFill>
              <a:ln w="3175">
                <a:solidFill>
                  <a:sysClr val="window" lastClr="FFFFFF">
                    <a:lumMod val="85000"/>
                  </a:sys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31" name="Rectangle 230"/>
              <p:cNvSpPr>
                <a:spLocks noChangeAspect="1"/>
              </p:cNvSpPr>
              <p:nvPr/>
            </p:nvSpPr>
            <p:spPr>
              <a:xfrm>
                <a:off x="41012" y="1185568"/>
                <a:ext cx="210820" cy="210820"/>
              </a:xfrm>
              <a:prstGeom prst="rect">
                <a:avLst/>
              </a:prstGeom>
              <a:solidFill>
                <a:srgbClr val="8064A2">
                  <a:lumMod val="60000"/>
                  <a:lumOff val="40000"/>
                </a:srgbClr>
              </a:solidFill>
              <a:ln w="3175">
                <a:solidFill>
                  <a:srgbClr val="CC66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grpSp>
      </p:grpSp>
      <p:sp>
        <p:nvSpPr>
          <p:cNvPr id="345" name="Rectangle 344"/>
          <p:cNvSpPr>
            <a:spLocks noChangeAspect="1"/>
          </p:cNvSpPr>
          <p:nvPr/>
        </p:nvSpPr>
        <p:spPr>
          <a:xfrm>
            <a:off x="823628" y="3517014"/>
            <a:ext cx="232042" cy="232007"/>
          </a:xfrm>
          <a:prstGeom prst="rect">
            <a:avLst/>
          </a:prstGeom>
          <a:solidFill>
            <a:srgbClr val="FD8B96"/>
          </a:solidFill>
          <a:ln w="3175">
            <a:solidFill>
              <a:srgbClr val="FD8B96"/>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 name="TextBox 1"/>
          <p:cNvSpPr txBox="1"/>
          <p:nvPr/>
        </p:nvSpPr>
        <p:spPr>
          <a:xfrm>
            <a:off x="383458" y="6238568"/>
            <a:ext cx="1474839" cy="261610"/>
          </a:xfrm>
          <a:prstGeom prst="rect">
            <a:avLst/>
          </a:prstGeom>
          <a:noFill/>
        </p:spPr>
        <p:txBody>
          <a:bodyPr wrap="square" rtlCol="0">
            <a:spAutoFit/>
          </a:bodyPr>
          <a:lstStyle/>
          <a:p>
            <a:r>
              <a:rPr lang="en-US" sz="1100" dirty="0" smtClean="0">
                <a:latin typeface="Arial" panose="020B0604020202020204" pitchFamily="34" charset="0"/>
                <a:cs typeface="Arial" panose="020B0604020202020204" pitchFamily="34" charset="0"/>
              </a:rPr>
              <a:t>As of 12/2018 </a:t>
            </a:r>
          </a:p>
        </p:txBody>
      </p:sp>
      <p:sp>
        <p:nvSpPr>
          <p:cNvPr id="3" name="Rectangle 2"/>
          <p:cNvSpPr/>
          <p:nvPr/>
        </p:nvSpPr>
        <p:spPr>
          <a:xfrm>
            <a:off x="321939" y="5635530"/>
            <a:ext cx="4572000" cy="584775"/>
          </a:xfrm>
          <a:prstGeom prst="rect">
            <a:avLst/>
          </a:prstGeom>
        </p:spPr>
        <p:txBody>
          <a:bodyPr>
            <a:spAutoFit/>
          </a:bodyPr>
          <a:lstStyle/>
          <a:p>
            <a:r>
              <a:rPr lang="en-US" sz="1600" dirty="0">
                <a:hlinkClick r:id="rId25"/>
              </a:rPr>
              <a:t>https://www.acf.hhs.gov/css/resource/quick-state-status</a:t>
            </a:r>
            <a:endParaRPr lang="en-US" sz="1600" dirty="0"/>
          </a:p>
        </p:txBody>
      </p:sp>
    </p:spTree>
    <p:extLst>
      <p:ext uri="{BB962C8B-B14F-4D97-AF65-F5344CB8AC3E}">
        <p14:creationId xmlns:p14="http://schemas.microsoft.com/office/powerpoint/2010/main" val="10832722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Every state has elected to implement both the Financial and Case Activities modules on QUICK. </a:t>
            </a:r>
          </a:p>
          <a:p>
            <a:pPr marL="0" indent="0">
              <a:buNone/>
            </a:pPr>
            <a:r>
              <a:rPr lang="en-US" dirty="0" smtClean="0"/>
              <a:t>a. True</a:t>
            </a:r>
          </a:p>
          <a:p>
            <a:pPr marL="0" indent="0">
              <a:buNone/>
            </a:pPr>
            <a:r>
              <a:rPr lang="en-US" dirty="0" smtClean="0"/>
              <a:t>b. False</a:t>
            </a:r>
          </a:p>
          <a:p>
            <a:pPr marL="0" indent="0">
              <a:buNone/>
            </a:pPr>
            <a:endParaRPr lang="en-US" dirty="0"/>
          </a:p>
        </p:txBody>
      </p:sp>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27</a:t>
            </a:fld>
            <a:endParaRPr lang="en-US" dirty="0"/>
          </a:p>
        </p:txBody>
      </p:sp>
      <p:sp>
        <p:nvSpPr>
          <p:cNvPr id="5" name="Title 4"/>
          <p:cNvSpPr>
            <a:spLocks noGrp="1"/>
          </p:cNvSpPr>
          <p:nvPr>
            <p:ph type="title"/>
          </p:nvPr>
        </p:nvSpPr>
        <p:spPr/>
        <p:txBody>
          <a:bodyPr/>
          <a:lstStyle/>
          <a:p>
            <a:r>
              <a:rPr lang="en-US" dirty="0" smtClean="0"/>
              <a:t>Polling Question 2 </a:t>
            </a:r>
            <a:endParaRPr lang="en-US" dirty="0"/>
          </a:p>
        </p:txBody>
      </p:sp>
    </p:spTree>
    <p:extLst>
      <p:ext uri="{BB962C8B-B14F-4D97-AF65-F5344CB8AC3E}">
        <p14:creationId xmlns:p14="http://schemas.microsoft.com/office/powerpoint/2010/main" val="77338403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t>Every state has elected to implement both the Financial and Case Activities modules on QUICK. </a:t>
            </a:r>
          </a:p>
          <a:p>
            <a:pPr marL="0" indent="0">
              <a:buNone/>
            </a:pPr>
            <a:r>
              <a:rPr lang="en-US" dirty="0"/>
              <a:t>a. True</a:t>
            </a:r>
          </a:p>
          <a:p>
            <a:pPr marL="0" indent="0">
              <a:buNone/>
            </a:pPr>
            <a:r>
              <a:rPr lang="en-US" dirty="0"/>
              <a:t>b</a:t>
            </a:r>
            <a:r>
              <a:rPr lang="en-US" b="1" dirty="0"/>
              <a:t>. False</a:t>
            </a:r>
          </a:p>
        </p:txBody>
      </p:sp>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28</a:t>
            </a:fld>
            <a:endParaRPr lang="en-US" dirty="0"/>
          </a:p>
        </p:txBody>
      </p:sp>
      <p:sp>
        <p:nvSpPr>
          <p:cNvPr id="5" name="Title 4"/>
          <p:cNvSpPr>
            <a:spLocks noGrp="1"/>
          </p:cNvSpPr>
          <p:nvPr>
            <p:ph type="title"/>
          </p:nvPr>
        </p:nvSpPr>
        <p:spPr/>
        <p:txBody>
          <a:bodyPr/>
          <a:lstStyle/>
          <a:p>
            <a:r>
              <a:rPr lang="en-US" dirty="0" smtClean="0"/>
              <a:t>Polling Question 2 - Response</a:t>
            </a:r>
            <a:endParaRPr lang="en-US" dirty="0"/>
          </a:p>
        </p:txBody>
      </p:sp>
    </p:spTree>
    <p:extLst>
      <p:ext uri="{BB962C8B-B14F-4D97-AF65-F5344CB8AC3E}">
        <p14:creationId xmlns:p14="http://schemas.microsoft.com/office/powerpoint/2010/main" val="362442097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Federal Case Registry (FCR) Query</a:t>
            </a:r>
            <a:endParaRPr lang="en-US" dirty="0"/>
          </a:p>
        </p:txBody>
      </p:sp>
    </p:spTree>
    <p:extLst>
      <p:ext uri="{BB962C8B-B14F-4D97-AF65-F5344CB8AC3E}">
        <p14:creationId xmlns:p14="http://schemas.microsoft.com/office/powerpoint/2010/main" val="25313516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lvl="0"/>
            <a:r>
              <a:rPr lang="en-US" sz="2800" dirty="0">
                <a:cs typeface="Microsoft Sans Serif" panose="020B0604020202020204" pitchFamily="34" charset="0"/>
              </a:rPr>
              <a:t>Child Support Enforcement Network (CSENet)</a:t>
            </a:r>
          </a:p>
          <a:p>
            <a:pPr lvl="0"/>
            <a:r>
              <a:rPr lang="en-US" sz="2800" dirty="0" smtClean="0">
                <a:cs typeface="Microsoft Sans Serif" panose="020B0604020202020204" pitchFamily="34" charset="0"/>
              </a:rPr>
              <a:t>Child </a:t>
            </a:r>
            <a:r>
              <a:rPr lang="en-US" sz="2800" dirty="0">
                <a:cs typeface="Microsoft Sans Serif" panose="020B0604020202020204" pitchFamily="34" charset="0"/>
              </a:rPr>
              <a:t>Support Portal</a:t>
            </a:r>
          </a:p>
          <a:p>
            <a:pPr lvl="1"/>
            <a:r>
              <a:rPr lang="en-US" sz="2600" dirty="0" smtClean="0">
                <a:cs typeface="Microsoft Sans Serif" panose="020B0604020202020204" pitchFamily="34" charset="0"/>
              </a:rPr>
              <a:t>Query </a:t>
            </a:r>
            <a:r>
              <a:rPr lang="en-US" sz="2600" dirty="0">
                <a:cs typeface="Microsoft Sans Serif" panose="020B0604020202020204" pitchFamily="34" charset="0"/>
              </a:rPr>
              <a:t>Interstate Cases for Kids (QUICK</a:t>
            </a:r>
            <a:r>
              <a:rPr lang="en-US" sz="2600" dirty="0" smtClean="0">
                <a:cs typeface="Microsoft Sans Serif" panose="020B0604020202020204" pitchFamily="34" charset="0"/>
              </a:rPr>
              <a:t>)</a:t>
            </a:r>
          </a:p>
          <a:p>
            <a:pPr lvl="1"/>
            <a:r>
              <a:rPr lang="en-US" sz="2600" dirty="0">
                <a:cs typeface="Microsoft Sans Serif" panose="020B0604020202020204" pitchFamily="34" charset="0"/>
              </a:rPr>
              <a:t>Federal Case Registry (FCR) Query</a:t>
            </a:r>
          </a:p>
          <a:p>
            <a:pPr lvl="1"/>
            <a:r>
              <a:rPr lang="en-US" sz="2600" dirty="0" smtClean="0">
                <a:cs typeface="Microsoft Sans Serif" panose="020B0604020202020204" pitchFamily="34" charset="0"/>
              </a:rPr>
              <a:t>Electronic </a:t>
            </a:r>
            <a:r>
              <a:rPr lang="en-US" sz="2600" dirty="0">
                <a:cs typeface="Microsoft Sans Serif" panose="020B0604020202020204" pitchFamily="34" charset="0"/>
              </a:rPr>
              <a:t>Document Exchange (EDE)</a:t>
            </a:r>
          </a:p>
          <a:p>
            <a:pPr lvl="1"/>
            <a:r>
              <a:rPr lang="en-US" sz="2600" dirty="0" smtClean="0">
                <a:cs typeface="Microsoft Sans Serif" panose="020B0604020202020204" pitchFamily="34" charset="0"/>
              </a:rPr>
              <a:t>Intergovernmental </a:t>
            </a:r>
            <a:r>
              <a:rPr lang="en-US" sz="2600" dirty="0">
                <a:cs typeface="Microsoft Sans Serif" panose="020B0604020202020204" pitchFamily="34" charset="0"/>
              </a:rPr>
              <a:t>Reference Guide (IRG)</a:t>
            </a:r>
          </a:p>
          <a:p>
            <a:endParaRPr lang="en-US" dirty="0"/>
          </a:p>
        </p:txBody>
      </p:sp>
      <p:sp>
        <p:nvSpPr>
          <p:cNvPr id="4" name="Slide Number Placeholder 3"/>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5" name="Title 4"/>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21865922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848380"/>
            <a:ext cx="7543800" cy="523220"/>
          </a:xfrm>
        </p:spPr>
        <p:txBody>
          <a:bodyPr/>
          <a:lstStyle/>
          <a:p>
            <a:r>
              <a:rPr lang="en-US" dirty="0" smtClean="0"/>
              <a:t>FCR Query Features and Benefits</a:t>
            </a:r>
            <a:endParaRPr lang="en-US" dirty="0"/>
          </a:p>
        </p:txBody>
      </p:sp>
      <p:graphicFrame>
        <p:nvGraphicFramePr>
          <p:cNvPr id="12" name="Content Placeholder 4"/>
          <p:cNvGraphicFramePr>
            <a:graphicFrameLocks noGrp="1"/>
          </p:cNvGraphicFramePr>
          <p:nvPr>
            <p:ph idx="1"/>
            <p:extLst>
              <p:ext uri="{D42A27DB-BD31-4B8C-83A1-F6EECF244321}">
                <p14:modId xmlns:p14="http://schemas.microsoft.com/office/powerpoint/2010/main" val="84783801"/>
              </p:ext>
            </p:extLst>
          </p:nvPr>
        </p:nvGraphicFramePr>
        <p:xfrm>
          <a:off x="685800" y="1600200"/>
          <a:ext cx="75438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85765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Screen Clippi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98084" y="1529805"/>
            <a:ext cx="5147833" cy="4817534"/>
          </a:xfrm>
          <a:prstGeom prst="rect">
            <a:avLst/>
          </a:prstGeom>
          <a:ln>
            <a:noFill/>
          </a:ln>
          <a:effectLst>
            <a:outerShdw blurRad="292100" dist="139700" dir="2700000" algn="tl" rotWithShape="0">
              <a:srgbClr val="333333">
                <a:alpha val="65000"/>
              </a:srgbClr>
            </a:outerShdw>
          </a:effectLst>
        </p:spPr>
      </p:pic>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31</a:t>
            </a:fld>
            <a:endParaRPr lang="en-US" dirty="0"/>
          </a:p>
        </p:txBody>
      </p:sp>
      <p:sp>
        <p:nvSpPr>
          <p:cNvPr id="5" name="Title 4"/>
          <p:cNvSpPr>
            <a:spLocks noGrp="1"/>
          </p:cNvSpPr>
          <p:nvPr>
            <p:ph type="title"/>
          </p:nvPr>
        </p:nvSpPr>
        <p:spPr/>
        <p:txBody>
          <a:bodyPr vert="horz" wrap="square" lIns="91440" tIns="45720" rIns="91440" bIns="45720" rtlCol="0" anchor="b" anchorCtr="0">
            <a:spAutoFit/>
          </a:bodyPr>
          <a:lstStyle/>
          <a:p>
            <a:r>
              <a:rPr lang="en-US" dirty="0"/>
              <a:t>FCR </a:t>
            </a:r>
            <a:r>
              <a:rPr lang="en-US" dirty="0" smtClean="0"/>
              <a:t>Query Search Results</a:t>
            </a:r>
            <a:endParaRPr lang="en-US" dirty="0"/>
          </a:p>
        </p:txBody>
      </p:sp>
    </p:spTree>
    <p:extLst>
      <p:ext uri="{BB962C8B-B14F-4D97-AF65-F5344CB8AC3E}">
        <p14:creationId xmlns:p14="http://schemas.microsoft.com/office/powerpoint/2010/main" val="202249291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The FCR Query application will display information for a case participant associated with family violence as long as the case is located in your state.</a:t>
            </a:r>
          </a:p>
          <a:p>
            <a:pPr marL="457200" indent="-457200">
              <a:buAutoNum type="alphaLcPeriod"/>
            </a:pPr>
            <a:r>
              <a:rPr lang="en-US" dirty="0" smtClean="0"/>
              <a:t>True</a:t>
            </a:r>
          </a:p>
          <a:p>
            <a:pPr marL="457200" indent="-457200">
              <a:buAutoNum type="alphaLcPeriod"/>
            </a:pPr>
            <a:r>
              <a:rPr lang="en-US" dirty="0" smtClean="0"/>
              <a:t>False</a:t>
            </a:r>
            <a:endParaRPr lang="en-US" dirty="0"/>
          </a:p>
        </p:txBody>
      </p:sp>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32</a:t>
            </a:fld>
            <a:endParaRPr lang="en-US" dirty="0"/>
          </a:p>
        </p:txBody>
      </p:sp>
      <p:sp>
        <p:nvSpPr>
          <p:cNvPr id="5" name="Title 4"/>
          <p:cNvSpPr>
            <a:spLocks noGrp="1"/>
          </p:cNvSpPr>
          <p:nvPr>
            <p:ph type="title"/>
          </p:nvPr>
        </p:nvSpPr>
        <p:spPr/>
        <p:txBody>
          <a:bodyPr/>
          <a:lstStyle/>
          <a:p>
            <a:r>
              <a:rPr lang="en-US" dirty="0" smtClean="0"/>
              <a:t>Polling Question 3 </a:t>
            </a:r>
            <a:endParaRPr lang="en-US" dirty="0"/>
          </a:p>
        </p:txBody>
      </p:sp>
    </p:spTree>
    <p:extLst>
      <p:ext uri="{BB962C8B-B14F-4D97-AF65-F5344CB8AC3E}">
        <p14:creationId xmlns:p14="http://schemas.microsoft.com/office/powerpoint/2010/main" val="132709653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t>The FCR Query </a:t>
            </a:r>
            <a:r>
              <a:rPr lang="en-US" dirty="0" smtClean="0"/>
              <a:t>application will </a:t>
            </a:r>
            <a:r>
              <a:rPr lang="en-US" dirty="0"/>
              <a:t>display information for a case participant associated with </a:t>
            </a:r>
            <a:r>
              <a:rPr lang="en-US" dirty="0" smtClean="0"/>
              <a:t>family violence as </a:t>
            </a:r>
            <a:r>
              <a:rPr lang="en-US" dirty="0"/>
              <a:t>long as the case </a:t>
            </a:r>
            <a:r>
              <a:rPr lang="en-US" dirty="0" smtClean="0"/>
              <a:t>is </a:t>
            </a:r>
            <a:r>
              <a:rPr lang="en-US" dirty="0"/>
              <a:t>located in your state.</a:t>
            </a:r>
          </a:p>
          <a:p>
            <a:pPr marL="457200" indent="-457200">
              <a:buAutoNum type="alphaLcPeriod"/>
            </a:pPr>
            <a:r>
              <a:rPr lang="en-US" dirty="0" smtClean="0"/>
              <a:t>True</a:t>
            </a:r>
          </a:p>
          <a:p>
            <a:pPr marL="457200" indent="-457200">
              <a:buAutoNum type="alphaLcPeriod"/>
            </a:pPr>
            <a:r>
              <a:rPr lang="en-US" b="1" dirty="0" smtClean="0"/>
              <a:t>False</a:t>
            </a:r>
            <a:endParaRPr lang="en-US" b="1" dirty="0"/>
          </a:p>
        </p:txBody>
      </p:sp>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33</a:t>
            </a:fld>
            <a:endParaRPr lang="en-US" dirty="0"/>
          </a:p>
        </p:txBody>
      </p:sp>
      <p:sp>
        <p:nvSpPr>
          <p:cNvPr id="5" name="Title 4"/>
          <p:cNvSpPr>
            <a:spLocks noGrp="1"/>
          </p:cNvSpPr>
          <p:nvPr>
            <p:ph type="title"/>
          </p:nvPr>
        </p:nvSpPr>
        <p:spPr/>
        <p:txBody>
          <a:bodyPr/>
          <a:lstStyle/>
          <a:p>
            <a:r>
              <a:rPr lang="en-US" dirty="0" smtClean="0"/>
              <a:t>Polling Question 3 - Response</a:t>
            </a:r>
            <a:endParaRPr lang="en-US" dirty="0"/>
          </a:p>
        </p:txBody>
      </p:sp>
    </p:spTree>
    <p:extLst>
      <p:ext uri="{BB962C8B-B14F-4D97-AF65-F5344CB8AC3E}">
        <p14:creationId xmlns:p14="http://schemas.microsoft.com/office/powerpoint/2010/main" val="404281776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91440" tIns="45720" rIns="91440" bIns="45720" rtlCol="0" anchor="t" anchorCtr="0">
            <a:spAutoFit/>
          </a:bodyPr>
          <a:lstStyle/>
          <a:p>
            <a:r>
              <a:rPr lang="en-US" dirty="0" smtClean="0"/>
              <a:t>Electronic Document Exchange (EDE)</a:t>
            </a:r>
            <a:endParaRPr lang="en-US" dirty="0"/>
          </a:p>
        </p:txBody>
      </p:sp>
    </p:spTree>
    <p:extLst>
      <p:ext uri="{BB962C8B-B14F-4D97-AF65-F5344CB8AC3E}">
        <p14:creationId xmlns:p14="http://schemas.microsoft.com/office/powerpoint/2010/main" val="258455444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graphicFrame>
        <p:nvGraphicFramePr>
          <p:cNvPr id="12" name="Content Placeholder 4"/>
          <p:cNvGraphicFramePr>
            <a:graphicFrameLocks noGrp="1"/>
          </p:cNvGraphicFramePr>
          <p:nvPr>
            <p:ph idx="1"/>
            <p:extLst>
              <p:ext uri="{D42A27DB-BD31-4B8C-83A1-F6EECF244321}">
                <p14:modId xmlns:p14="http://schemas.microsoft.com/office/powerpoint/2010/main" val="3322737124"/>
              </p:ext>
            </p:extLst>
          </p:nvPr>
        </p:nvGraphicFramePr>
        <p:xfrm>
          <a:off x="685800" y="1600200"/>
          <a:ext cx="75438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itle 7"/>
          <p:cNvSpPr>
            <a:spLocks noGrp="1"/>
          </p:cNvSpPr>
          <p:nvPr>
            <p:ph type="title"/>
          </p:nvPr>
        </p:nvSpPr>
        <p:spPr>
          <a:xfrm>
            <a:off x="685800" y="847725"/>
            <a:ext cx="7543800" cy="523875"/>
          </a:xfrm>
        </p:spPr>
        <p:txBody>
          <a:bodyPr/>
          <a:lstStyle/>
          <a:p>
            <a:r>
              <a:rPr lang="en-US" dirty="0" smtClean="0"/>
              <a:t>EDE Features and Benefits</a:t>
            </a:r>
            <a:endParaRPr lang="en-US" dirty="0"/>
          </a:p>
        </p:txBody>
      </p:sp>
    </p:spTree>
    <p:extLst>
      <p:ext uri="{BB962C8B-B14F-4D97-AF65-F5344CB8AC3E}">
        <p14:creationId xmlns:p14="http://schemas.microsoft.com/office/powerpoint/2010/main" val="280696137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creen Clippi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69865" y="1600200"/>
            <a:ext cx="6175669" cy="4572000"/>
          </a:xfrm>
          <a:prstGeom prst="rect">
            <a:avLst/>
          </a:prstGeom>
          <a:ln>
            <a:noFill/>
          </a:ln>
          <a:effectLst>
            <a:outerShdw blurRad="292100" dist="139700" dir="2700000" algn="tl" rotWithShape="0">
              <a:srgbClr val="333333">
                <a:alpha val="65000"/>
              </a:srgbClr>
            </a:outerShdw>
          </a:effectLst>
        </p:spPr>
      </p:pic>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36</a:t>
            </a:fld>
            <a:endParaRPr lang="en-US" dirty="0"/>
          </a:p>
        </p:txBody>
      </p:sp>
      <p:sp>
        <p:nvSpPr>
          <p:cNvPr id="6" name="Title 7"/>
          <p:cNvSpPr>
            <a:spLocks noGrp="1"/>
          </p:cNvSpPr>
          <p:nvPr>
            <p:ph type="title"/>
          </p:nvPr>
        </p:nvSpPr>
        <p:spPr/>
        <p:txBody>
          <a:bodyPr/>
          <a:lstStyle/>
          <a:p>
            <a:r>
              <a:rPr lang="en-US" dirty="0" smtClean="0"/>
              <a:t>EDE Welcome Screen</a:t>
            </a:r>
            <a:endParaRPr lang="en-US" dirty="0"/>
          </a:p>
        </p:txBody>
      </p:sp>
    </p:spTree>
    <p:extLst>
      <p:ext uri="{BB962C8B-B14F-4D97-AF65-F5344CB8AC3E}">
        <p14:creationId xmlns:p14="http://schemas.microsoft.com/office/powerpoint/2010/main" val="319262877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371600"/>
            <a:ext cx="7543800" cy="5029200"/>
          </a:xfrm>
        </p:spPr>
        <p:txBody>
          <a:bodyPr numCol="2">
            <a:normAutofit/>
          </a:bodyPr>
          <a:lstStyle/>
          <a:p>
            <a:r>
              <a:rPr lang="en-US" dirty="0" smtClean="0"/>
              <a:t>Child Support Agency Confidential Information</a:t>
            </a:r>
          </a:p>
          <a:p>
            <a:r>
              <a:rPr lang="en-US" dirty="0" smtClean="0"/>
              <a:t>Child Support Agency Request for Change of Support Payment Location Pursuant to UIFSA § 319</a:t>
            </a:r>
          </a:p>
          <a:p>
            <a:r>
              <a:rPr lang="en-US" dirty="0" smtClean="0"/>
              <a:t>Child Support Locate Request</a:t>
            </a:r>
          </a:p>
          <a:p>
            <a:r>
              <a:rPr lang="en-US" dirty="0"/>
              <a:t>CSE Transmittal #1: Initial </a:t>
            </a:r>
            <a:r>
              <a:rPr lang="en-US" dirty="0" smtClean="0"/>
              <a:t>Request</a:t>
            </a:r>
          </a:p>
          <a:p>
            <a:r>
              <a:rPr lang="en-US" dirty="0" smtClean="0"/>
              <a:t>CSE </a:t>
            </a:r>
            <a:r>
              <a:rPr lang="en-US" dirty="0"/>
              <a:t>Transmittal #1</a:t>
            </a:r>
            <a:r>
              <a:rPr lang="en-US" dirty="0" smtClean="0"/>
              <a:t>: Acknowledgment</a:t>
            </a:r>
          </a:p>
          <a:p>
            <a:r>
              <a:rPr lang="en-US" dirty="0" smtClean="0"/>
              <a:t>CSE Transmittal #2: Subsequent Actions</a:t>
            </a:r>
          </a:p>
          <a:p>
            <a:r>
              <a:rPr lang="en-US" dirty="0" smtClean="0"/>
              <a:t>CSE Transmittal #3: Request for Assistance/Discovery</a:t>
            </a:r>
          </a:p>
          <a:p>
            <a:r>
              <a:rPr lang="en-US" dirty="0" smtClean="0"/>
              <a:t>Declaration in Support of Establishing Parentage</a:t>
            </a:r>
          </a:p>
          <a:p>
            <a:r>
              <a:rPr lang="en-US" dirty="0" smtClean="0"/>
              <a:t>General Testimony</a:t>
            </a:r>
          </a:p>
          <a:p>
            <a:r>
              <a:rPr lang="en-US" dirty="0" smtClean="0"/>
              <a:t>Letter of Transmittal Requesting Registration</a:t>
            </a:r>
          </a:p>
          <a:p>
            <a:r>
              <a:rPr lang="en-US" dirty="0" smtClean="0"/>
              <a:t>Notice of Determination of Controlling Order</a:t>
            </a:r>
          </a:p>
          <a:p>
            <a:r>
              <a:rPr lang="en-US" dirty="0" smtClean="0"/>
              <a:t>Personal Information Form for UIFSA § 311 </a:t>
            </a:r>
          </a:p>
          <a:p>
            <a:r>
              <a:rPr lang="en-US" dirty="0" smtClean="0"/>
              <a:t>Uniform Support Petition</a:t>
            </a:r>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37</a:t>
            </a:fld>
            <a:endParaRPr lang="en-US" dirty="0"/>
          </a:p>
        </p:txBody>
      </p:sp>
      <p:sp>
        <p:nvSpPr>
          <p:cNvPr id="5" name="Title 4"/>
          <p:cNvSpPr>
            <a:spLocks noGrp="1"/>
          </p:cNvSpPr>
          <p:nvPr>
            <p:ph type="title"/>
          </p:nvPr>
        </p:nvSpPr>
        <p:spPr>
          <a:xfrm>
            <a:off x="533400" y="685800"/>
            <a:ext cx="7543800" cy="523220"/>
          </a:xfrm>
        </p:spPr>
        <p:txBody>
          <a:bodyPr/>
          <a:lstStyle/>
          <a:p>
            <a:r>
              <a:rPr lang="en-US" dirty="0" smtClean="0"/>
              <a:t>Intergovernmental Forms</a:t>
            </a:r>
            <a:endParaRPr lang="en-US" dirty="0"/>
          </a:p>
        </p:txBody>
      </p:sp>
    </p:spTree>
    <p:extLst>
      <p:ext uri="{BB962C8B-B14F-4D97-AF65-F5344CB8AC3E}">
        <p14:creationId xmlns:p14="http://schemas.microsoft.com/office/powerpoint/2010/main" val="285608509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numCol="2"/>
          <a:lstStyle/>
          <a:p>
            <a:r>
              <a:rPr lang="en-US" dirty="0" smtClean="0"/>
              <a:t>Administrative Subpoena Form</a:t>
            </a:r>
          </a:p>
          <a:p>
            <a:r>
              <a:rPr lang="en-US" dirty="0" smtClean="0"/>
              <a:t>Affidavit of Paternity</a:t>
            </a:r>
          </a:p>
          <a:p>
            <a:r>
              <a:rPr lang="en-US" dirty="0" smtClean="0"/>
              <a:t>Arrears Calculation with Balance</a:t>
            </a:r>
          </a:p>
          <a:p>
            <a:r>
              <a:rPr lang="en-US" dirty="0" smtClean="0"/>
              <a:t>Bankruptcy Document</a:t>
            </a:r>
          </a:p>
          <a:p>
            <a:r>
              <a:rPr lang="en-US" dirty="0" smtClean="0"/>
              <a:t>Birth Certificate</a:t>
            </a:r>
          </a:p>
          <a:p>
            <a:r>
              <a:rPr lang="en-US" dirty="0" smtClean="0"/>
              <a:t>Financial Record</a:t>
            </a:r>
          </a:p>
          <a:p>
            <a:r>
              <a:rPr lang="en-US" dirty="0" smtClean="0"/>
              <a:t>Genetic Testing Results</a:t>
            </a:r>
          </a:p>
          <a:p>
            <a:r>
              <a:rPr lang="en-US" dirty="0" smtClean="0"/>
              <a:t>Medical Support Only Order</a:t>
            </a:r>
          </a:p>
          <a:p>
            <a:r>
              <a:rPr lang="en-US" dirty="0" smtClean="0"/>
              <a:t>National Medical Support Notice</a:t>
            </a:r>
          </a:p>
          <a:p>
            <a:r>
              <a:rPr lang="en-US" dirty="0" smtClean="0"/>
              <a:t>Notice of Lien Form</a:t>
            </a:r>
          </a:p>
          <a:p>
            <a:r>
              <a:rPr lang="en-US" dirty="0" smtClean="0"/>
              <a:t>Notice to Withhold Income for Child Support</a:t>
            </a:r>
          </a:p>
          <a:p>
            <a:r>
              <a:rPr lang="en-US" dirty="0" smtClean="0"/>
              <a:t>Order to Withhold Income for Child Support</a:t>
            </a:r>
          </a:p>
          <a:p>
            <a:r>
              <a:rPr lang="en-US" dirty="0" smtClean="0"/>
              <a:t>Photo ID of CP</a:t>
            </a:r>
          </a:p>
          <a:p>
            <a:r>
              <a:rPr lang="en-US" dirty="0" smtClean="0"/>
              <a:t>Photo ID of NCP</a:t>
            </a:r>
          </a:p>
          <a:p>
            <a:r>
              <a:rPr lang="en-US" dirty="0" smtClean="0"/>
              <a:t>Support Order</a:t>
            </a:r>
          </a:p>
          <a:p>
            <a:pPr marL="0" indent="0">
              <a:buNone/>
            </a:pPr>
            <a:endParaRPr lang="en-US" dirty="0"/>
          </a:p>
        </p:txBody>
      </p:sp>
      <p:sp>
        <p:nvSpPr>
          <p:cNvPr id="6" name="Slide Number Placeholder 5"/>
          <p:cNvSpPr>
            <a:spLocks noGrp="1"/>
          </p:cNvSpPr>
          <p:nvPr>
            <p:ph type="sldNum" sz="quarter" idx="4"/>
          </p:nvPr>
        </p:nvSpPr>
        <p:spPr/>
        <p:txBody>
          <a:bodyPr/>
          <a:lstStyle/>
          <a:p>
            <a:fld id="{42782948-4DBE-204D-AB9E-B65E067054AE}" type="slidenum">
              <a:rPr lang="en-US" smtClean="0"/>
              <a:pPr/>
              <a:t>38</a:t>
            </a:fld>
            <a:endParaRPr lang="en-US" dirty="0"/>
          </a:p>
        </p:txBody>
      </p:sp>
      <p:sp>
        <p:nvSpPr>
          <p:cNvPr id="7" name="Title 6"/>
          <p:cNvSpPr>
            <a:spLocks noGrp="1"/>
          </p:cNvSpPr>
          <p:nvPr>
            <p:ph type="title"/>
          </p:nvPr>
        </p:nvSpPr>
        <p:spPr>
          <a:xfrm>
            <a:off x="533400" y="685800"/>
            <a:ext cx="7543800" cy="523220"/>
          </a:xfrm>
        </p:spPr>
        <p:txBody>
          <a:bodyPr/>
          <a:lstStyle/>
          <a:p>
            <a:r>
              <a:rPr lang="en-US" dirty="0" smtClean="0"/>
              <a:t>Child Support Enforcement Documents</a:t>
            </a:r>
            <a:endParaRPr lang="en-US" dirty="0"/>
          </a:p>
        </p:txBody>
      </p:sp>
    </p:spTree>
    <p:extLst>
      <p:ext uri="{BB962C8B-B14F-4D97-AF65-F5344CB8AC3E}">
        <p14:creationId xmlns:p14="http://schemas.microsoft.com/office/powerpoint/2010/main" val="55312943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5" name="Title 4"/>
          <p:cNvSpPr>
            <a:spLocks noGrp="1"/>
          </p:cNvSpPr>
          <p:nvPr>
            <p:ph type="title"/>
          </p:nvPr>
        </p:nvSpPr>
        <p:spPr>
          <a:xfrm>
            <a:off x="693376" y="354674"/>
            <a:ext cx="7543800" cy="523220"/>
          </a:xfrm>
        </p:spPr>
        <p:txBody>
          <a:bodyPr/>
          <a:lstStyle/>
          <a:p>
            <a:r>
              <a:rPr lang="en-US" dirty="0" smtClean="0"/>
              <a:t>EDE State Status</a:t>
            </a:r>
            <a:endParaRPr lang="en-US" dirty="0"/>
          </a:p>
        </p:txBody>
      </p:sp>
      <p:grpSp>
        <p:nvGrpSpPr>
          <p:cNvPr id="182" name="Group 181"/>
          <p:cNvGrpSpPr>
            <a:grpSpLocks noChangeAspect="1"/>
          </p:cNvGrpSpPr>
          <p:nvPr/>
        </p:nvGrpSpPr>
        <p:grpSpPr>
          <a:xfrm>
            <a:off x="621101" y="1042124"/>
            <a:ext cx="7531233" cy="5291842"/>
            <a:chOff x="7205" y="237132"/>
            <a:chExt cx="7110261" cy="4996191"/>
          </a:xfrm>
        </p:grpSpPr>
        <p:sp>
          <p:nvSpPr>
            <p:cNvPr id="183" name="Rectangle 182"/>
            <p:cNvSpPr>
              <a:spLocks noChangeAspect="1" noChangeArrowheads="1"/>
            </p:cNvSpPr>
            <p:nvPr/>
          </p:nvSpPr>
          <p:spPr bwMode="auto">
            <a:xfrm>
              <a:off x="6679095" y="2282024"/>
              <a:ext cx="246380" cy="246380"/>
            </a:xfrm>
            <a:prstGeom prst="rect">
              <a:avLst/>
            </a:prstGeom>
            <a:solidFill>
              <a:srgbClr val="FFCC66"/>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DC</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nvGrpSpPr>
            <p:cNvPr id="184" name="Group 183"/>
            <p:cNvGrpSpPr/>
            <p:nvPr/>
          </p:nvGrpSpPr>
          <p:grpSpPr>
            <a:xfrm>
              <a:off x="7205" y="237132"/>
              <a:ext cx="1391920" cy="1077385"/>
              <a:chOff x="7205" y="237132"/>
              <a:chExt cx="1391920" cy="1077385"/>
            </a:xfrm>
          </p:grpSpPr>
          <p:sp>
            <p:nvSpPr>
              <p:cNvPr id="348" name="TextBox 4"/>
              <p:cNvSpPr txBox="1"/>
              <p:nvPr/>
            </p:nvSpPr>
            <p:spPr>
              <a:xfrm>
                <a:off x="7205" y="237132"/>
                <a:ext cx="1391920" cy="1077385"/>
              </a:xfrm>
              <a:prstGeom prst="rect">
                <a:avLst/>
              </a:prstGeom>
              <a:noFill/>
              <a:ln>
                <a:solidFill>
                  <a:sysClr val="window" lastClr="FFFFFF">
                    <a:lumMod val="65000"/>
                  </a:sysClr>
                </a:solidFill>
              </a:ln>
            </p:spPr>
            <p:txBody>
              <a:bodyPr wrap="square" rtlCol="0">
                <a:no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Calibri"/>
                    <a:ea typeface="Times New Roman"/>
                    <a:cs typeface="Times New Roman"/>
                  </a:rPr>
                  <a:t>LEGEND</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a:ea typeface="Times New Roman"/>
                    <a:cs typeface="Times New Roman"/>
                  </a:rPr>
                  <a:t> </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alibri"/>
                    <a:ea typeface="Times New Roman"/>
                    <a:cs typeface="Times New Roman"/>
                  </a:rPr>
                  <a:t>        Using EDE</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latin typeface="Times New Roman"/>
                    <a:ea typeface="Times New Roman"/>
                    <a:cs typeface="+mn-cs"/>
                  </a:rPr>
                  <a:t> </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alibri"/>
                    <a:ea typeface="Times New Roman"/>
                    <a:cs typeface="Times New Roman"/>
                  </a:rPr>
                  <a:t>        Not Using EDE</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sp>
            <p:nvSpPr>
              <p:cNvPr id="349" name="Rectangle 348"/>
              <p:cNvSpPr>
                <a:spLocks noChangeAspect="1"/>
              </p:cNvSpPr>
              <p:nvPr/>
            </p:nvSpPr>
            <p:spPr>
              <a:xfrm>
                <a:off x="68239" y="617530"/>
                <a:ext cx="219066" cy="219066"/>
              </a:xfrm>
              <a:prstGeom prst="rect">
                <a:avLst/>
              </a:prstGeom>
              <a:solidFill>
                <a:srgbClr val="6699FF"/>
              </a:solidFill>
              <a:ln w="3175">
                <a:solidFill>
                  <a:srgbClr val="6699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50" name="Rectangle 349"/>
              <p:cNvSpPr>
                <a:spLocks noChangeAspect="1"/>
              </p:cNvSpPr>
              <p:nvPr/>
            </p:nvSpPr>
            <p:spPr>
              <a:xfrm>
                <a:off x="68865" y="1014002"/>
                <a:ext cx="218440" cy="218440"/>
              </a:xfrm>
              <a:prstGeom prst="rect">
                <a:avLst/>
              </a:prstGeom>
              <a:solidFill>
                <a:srgbClr val="FFCC66"/>
              </a:solidFill>
              <a:ln w="3175">
                <a:solidFill>
                  <a:sysClr val="window" lastClr="FFFFFF">
                    <a:lumMod val="85000"/>
                  </a:sysClr>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grpSp>
        <p:grpSp>
          <p:nvGrpSpPr>
            <p:cNvPr id="185" name="Group 184"/>
            <p:cNvGrpSpPr/>
            <p:nvPr/>
          </p:nvGrpSpPr>
          <p:grpSpPr>
            <a:xfrm>
              <a:off x="4206240" y="4427412"/>
              <a:ext cx="1971097" cy="805911"/>
              <a:chOff x="0" y="-1887"/>
              <a:chExt cx="1971097" cy="805911"/>
            </a:xfrm>
          </p:grpSpPr>
          <p:sp>
            <p:nvSpPr>
              <p:cNvPr id="344" name="Rectangle 343">
                <a:hlinkClick r:id="rId3"/>
              </p:cNvPr>
              <p:cNvSpPr>
                <a:spLocks noChangeArrowheads="1"/>
              </p:cNvSpPr>
              <p:nvPr/>
            </p:nvSpPr>
            <p:spPr bwMode="auto">
              <a:xfrm>
                <a:off x="0" y="300251"/>
                <a:ext cx="695202" cy="217721"/>
              </a:xfrm>
              <a:prstGeom prst="rect">
                <a:avLst/>
              </a:prstGeom>
              <a:solidFill>
                <a:srgbClr val="6699FF"/>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Calibri"/>
                    <a:ea typeface="Times New Roman"/>
                    <a:cs typeface="Times New Roman"/>
                  </a:rPr>
                  <a:t>Guam</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sp>
            <p:nvSpPr>
              <p:cNvPr id="345" name="Rectangle 344">
                <a:hlinkClick r:id="rId4"/>
              </p:cNvPr>
              <p:cNvSpPr>
                <a:spLocks noChangeArrowheads="1"/>
              </p:cNvSpPr>
              <p:nvPr/>
            </p:nvSpPr>
            <p:spPr bwMode="auto">
              <a:xfrm>
                <a:off x="750627" y="300251"/>
                <a:ext cx="1220470" cy="217170"/>
              </a:xfrm>
              <a:prstGeom prst="rect">
                <a:avLst/>
              </a:prstGeom>
              <a:solidFill>
                <a:srgbClr val="6699FF"/>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Calibri"/>
                    <a:ea typeface="Times New Roman"/>
                    <a:cs typeface="Times New Roman"/>
                  </a:rPr>
                  <a:t>Puerto Rico</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sp>
            <p:nvSpPr>
              <p:cNvPr id="346" name="Rectangle 345"/>
              <p:cNvSpPr>
                <a:spLocks noChangeArrowheads="1"/>
              </p:cNvSpPr>
              <p:nvPr/>
            </p:nvSpPr>
            <p:spPr bwMode="auto">
              <a:xfrm>
                <a:off x="370704" y="586854"/>
                <a:ext cx="1195705" cy="217170"/>
              </a:xfrm>
              <a:prstGeom prst="rect">
                <a:avLst/>
              </a:prstGeom>
              <a:solidFill>
                <a:srgbClr val="FFCC66"/>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latin typeface="Calibri"/>
                    <a:ea typeface="Times New Roman"/>
                    <a:cs typeface="Times New Roman"/>
                  </a:rPr>
                  <a:t>Virgin Islands</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sp>
            <p:nvSpPr>
              <p:cNvPr id="347" name="Rectangle 346"/>
              <p:cNvSpPr>
                <a:spLocks noChangeArrowheads="1"/>
              </p:cNvSpPr>
              <p:nvPr/>
            </p:nvSpPr>
            <p:spPr bwMode="auto">
              <a:xfrm>
                <a:off x="175577" y="-1887"/>
                <a:ext cx="1630680" cy="217170"/>
              </a:xfrm>
              <a:prstGeom prst="rect">
                <a:avLst/>
              </a:prstGeom>
              <a:solidFill>
                <a:srgbClr val="FFFFFF">
                  <a:alpha val="0"/>
                </a:srgbClr>
              </a:solidFill>
              <a:ln>
                <a:noFill/>
              </a:ln>
              <a:extLst/>
            </p:spPr>
            <p:txBody>
              <a:bodyPr wrap="square" lIns="0" tIns="0" rIns="0" bIns="0">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a:ea typeface="Times New Roman"/>
                    <a:cs typeface="Times New Roman"/>
                  </a:rPr>
                  <a:t>U.S. Territories</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86" name="Group 185"/>
            <p:cNvGrpSpPr/>
            <p:nvPr/>
          </p:nvGrpSpPr>
          <p:grpSpPr>
            <a:xfrm>
              <a:off x="333954" y="3021495"/>
              <a:ext cx="2142347" cy="1407917"/>
              <a:chOff x="0" y="0"/>
              <a:chExt cx="2142347" cy="1407917"/>
            </a:xfrm>
          </p:grpSpPr>
          <p:sp>
            <p:nvSpPr>
              <p:cNvPr id="342" name="Freeform 341">
                <a:hlinkClick r:id="rId5"/>
              </p:cNvPr>
              <p:cNvSpPr>
                <a:spLocks noEditPoints="1"/>
              </p:cNvSpPr>
              <p:nvPr/>
            </p:nvSpPr>
            <p:spPr bwMode="auto">
              <a:xfrm rot="1604459">
                <a:off x="0" y="0"/>
                <a:ext cx="2142347" cy="1407917"/>
              </a:xfrm>
              <a:custGeom>
                <a:avLst/>
                <a:gdLst>
                  <a:gd name="T0" fmla="*/ 1201 w 1788"/>
                  <a:gd name="T1" fmla="*/ 578 h 1013"/>
                  <a:gd name="T2" fmla="*/ 618 w 1788"/>
                  <a:gd name="T3" fmla="*/ 414 h 1013"/>
                  <a:gd name="T4" fmla="*/ 1094 w 1788"/>
                  <a:gd name="T5" fmla="*/ 714 h 1013"/>
                  <a:gd name="T6" fmla="*/ 1710 w 1788"/>
                  <a:gd name="T7" fmla="*/ 630 h 1013"/>
                  <a:gd name="T8" fmla="*/ 1525 w 1788"/>
                  <a:gd name="T9" fmla="*/ 524 h 1013"/>
                  <a:gd name="T10" fmla="*/ 1206 w 1788"/>
                  <a:gd name="T11" fmla="*/ 34 h 1013"/>
                  <a:gd name="T12" fmla="*/ 1052 w 1788"/>
                  <a:gd name="T13" fmla="*/ 40 h 1013"/>
                  <a:gd name="T14" fmla="*/ 956 w 1788"/>
                  <a:gd name="T15" fmla="*/ 9 h 1013"/>
                  <a:gd name="T16" fmla="*/ 848 w 1788"/>
                  <a:gd name="T17" fmla="*/ 65 h 1013"/>
                  <a:gd name="T18" fmla="*/ 804 w 1788"/>
                  <a:gd name="T19" fmla="*/ 232 h 1013"/>
                  <a:gd name="T20" fmla="*/ 839 w 1788"/>
                  <a:gd name="T21" fmla="*/ 263 h 1013"/>
                  <a:gd name="T22" fmla="*/ 774 w 1788"/>
                  <a:gd name="T23" fmla="*/ 265 h 1013"/>
                  <a:gd name="T24" fmla="*/ 733 w 1788"/>
                  <a:gd name="T25" fmla="*/ 347 h 1013"/>
                  <a:gd name="T26" fmla="*/ 846 w 1788"/>
                  <a:gd name="T27" fmla="*/ 381 h 1013"/>
                  <a:gd name="T28" fmla="*/ 761 w 1788"/>
                  <a:gd name="T29" fmla="*/ 482 h 1013"/>
                  <a:gd name="T30" fmla="*/ 750 w 1788"/>
                  <a:gd name="T31" fmla="*/ 562 h 1013"/>
                  <a:gd name="T32" fmla="*/ 756 w 1788"/>
                  <a:gd name="T33" fmla="*/ 602 h 1013"/>
                  <a:gd name="T34" fmla="*/ 833 w 1788"/>
                  <a:gd name="T35" fmla="*/ 649 h 1013"/>
                  <a:gd name="T36" fmla="*/ 922 w 1788"/>
                  <a:gd name="T37" fmla="*/ 669 h 1013"/>
                  <a:gd name="T38" fmla="*/ 951 w 1788"/>
                  <a:gd name="T39" fmla="*/ 755 h 1013"/>
                  <a:gd name="T40" fmla="*/ 828 w 1788"/>
                  <a:gd name="T41" fmla="*/ 848 h 1013"/>
                  <a:gd name="T42" fmla="*/ 839 w 1788"/>
                  <a:gd name="T43" fmla="*/ 864 h 1013"/>
                  <a:gd name="T44" fmla="*/ 929 w 1788"/>
                  <a:gd name="T45" fmla="*/ 830 h 1013"/>
                  <a:gd name="T46" fmla="*/ 1018 w 1788"/>
                  <a:gd name="T47" fmla="*/ 738 h 1013"/>
                  <a:gd name="T48" fmla="*/ 1064 w 1788"/>
                  <a:gd name="T49" fmla="*/ 635 h 1013"/>
                  <a:gd name="T50" fmla="*/ 1152 w 1788"/>
                  <a:gd name="T51" fmla="*/ 520 h 1013"/>
                  <a:gd name="T52" fmla="*/ 1102 w 1788"/>
                  <a:gd name="T53" fmla="*/ 648 h 1013"/>
                  <a:gd name="T54" fmla="*/ 1191 w 1788"/>
                  <a:gd name="T55" fmla="*/ 597 h 1013"/>
                  <a:gd name="T56" fmla="*/ 1196 w 1788"/>
                  <a:gd name="T57" fmla="*/ 540 h 1013"/>
                  <a:gd name="T58" fmla="*/ 1271 w 1788"/>
                  <a:gd name="T59" fmla="*/ 561 h 1013"/>
                  <a:gd name="T60" fmla="*/ 1447 w 1788"/>
                  <a:gd name="T61" fmla="*/ 544 h 1013"/>
                  <a:gd name="T62" fmla="*/ 1536 w 1788"/>
                  <a:gd name="T63" fmla="*/ 592 h 1013"/>
                  <a:gd name="T64" fmla="*/ 1568 w 1788"/>
                  <a:gd name="T65" fmla="*/ 570 h 1013"/>
                  <a:gd name="T66" fmla="*/ 1610 w 1788"/>
                  <a:gd name="T67" fmla="*/ 586 h 1013"/>
                  <a:gd name="T68" fmla="*/ 1680 w 1788"/>
                  <a:gd name="T69" fmla="*/ 631 h 1013"/>
                  <a:gd name="T70" fmla="*/ 1753 w 1788"/>
                  <a:gd name="T71" fmla="*/ 692 h 1013"/>
                  <a:gd name="T72" fmla="*/ 28 w 1788"/>
                  <a:gd name="T73" fmla="*/ 861 h 1013"/>
                  <a:gd name="T74" fmla="*/ 275 w 1788"/>
                  <a:gd name="T75" fmla="*/ 987 h 1013"/>
                  <a:gd name="T76" fmla="*/ 331 w 1788"/>
                  <a:gd name="T77" fmla="*/ 1008 h 1013"/>
                  <a:gd name="T78" fmla="*/ 429 w 1788"/>
                  <a:gd name="T79" fmla="*/ 1013 h 1013"/>
                  <a:gd name="T80" fmla="*/ 578 w 1788"/>
                  <a:gd name="T81" fmla="*/ 759 h 1013"/>
                  <a:gd name="T82" fmla="*/ 623 w 1788"/>
                  <a:gd name="T83" fmla="*/ 403 h 1013"/>
                  <a:gd name="T84" fmla="*/ 674 w 1788"/>
                  <a:gd name="T85" fmla="*/ 946 h 1013"/>
                  <a:gd name="T86" fmla="*/ 680 w 1788"/>
                  <a:gd name="T87" fmla="*/ 959 h 1013"/>
                  <a:gd name="T88" fmla="*/ 702 w 1788"/>
                  <a:gd name="T89" fmla="*/ 934 h 1013"/>
                  <a:gd name="T90" fmla="*/ 798 w 1788"/>
                  <a:gd name="T91" fmla="*/ 930 h 1013"/>
                  <a:gd name="T92" fmla="*/ 871 w 1788"/>
                  <a:gd name="T93" fmla="*/ 883 h 1013"/>
                  <a:gd name="T94" fmla="*/ 1040 w 1788"/>
                  <a:gd name="T95" fmla="*/ 807 h 1013"/>
                  <a:gd name="T96" fmla="*/ 1064 w 1788"/>
                  <a:gd name="T97" fmla="*/ 731 h 1013"/>
                  <a:gd name="T98" fmla="*/ 1064 w 1788"/>
                  <a:gd name="T99" fmla="*/ 780 h 1013"/>
                  <a:gd name="T100" fmla="*/ 1097 w 1788"/>
                  <a:gd name="T101" fmla="*/ 688 h 1013"/>
                  <a:gd name="T102" fmla="*/ 1247 w 1788"/>
                  <a:gd name="T103" fmla="*/ 566 h 1013"/>
                  <a:gd name="T104" fmla="*/ 1563 w 1788"/>
                  <a:gd name="T105" fmla="*/ 606 h 1013"/>
                  <a:gd name="T106" fmla="*/ 1604 w 1788"/>
                  <a:gd name="T107" fmla="*/ 633 h 1013"/>
                  <a:gd name="T108" fmla="*/ 1601 w 1788"/>
                  <a:gd name="T109" fmla="*/ 587 h 1013"/>
                  <a:gd name="T110" fmla="*/ 1620 w 1788"/>
                  <a:gd name="T111" fmla="*/ 681 h 1013"/>
                  <a:gd name="T112" fmla="*/ 1649 w 1788"/>
                  <a:gd name="T113" fmla="*/ 686 h 1013"/>
                  <a:gd name="T114" fmla="*/ 1728 w 1788"/>
                  <a:gd name="T115" fmla="*/ 718 h 1013"/>
                  <a:gd name="T116" fmla="*/ 1670 w 1788"/>
                  <a:gd name="T117" fmla="*/ 676 h 1013"/>
                  <a:gd name="T118" fmla="*/ 1679 w 1788"/>
                  <a:gd name="T119" fmla="*/ 646 h 1013"/>
                  <a:gd name="T120" fmla="*/ 1683 w 1788"/>
                  <a:gd name="T121" fmla="*/ 709 h 1013"/>
                  <a:gd name="T122" fmla="*/ 1712 w 1788"/>
                  <a:gd name="T123" fmla="*/ 740 h 1013"/>
                  <a:gd name="T124" fmla="*/ 1725 w 1788"/>
                  <a:gd name="T125" fmla="*/ 677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88" h="1013">
                    <a:moveTo>
                      <a:pt x="727" y="286"/>
                    </a:moveTo>
                    <a:lnTo>
                      <a:pt x="722" y="289"/>
                    </a:lnTo>
                    <a:lnTo>
                      <a:pt x="727" y="287"/>
                    </a:lnTo>
                    <a:lnTo>
                      <a:pt x="727" y="286"/>
                    </a:lnTo>
                    <a:close/>
                    <a:moveTo>
                      <a:pt x="745" y="276"/>
                    </a:moveTo>
                    <a:lnTo>
                      <a:pt x="740" y="278"/>
                    </a:lnTo>
                    <a:lnTo>
                      <a:pt x="735" y="282"/>
                    </a:lnTo>
                    <a:lnTo>
                      <a:pt x="745" y="277"/>
                    </a:lnTo>
                    <a:lnTo>
                      <a:pt x="745" y="276"/>
                    </a:lnTo>
                    <a:close/>
                    <a:moveTo>
                      <a:pt x="769" y="265"/>
                    </a:moveTo>
                    <a:lnTo>
                      <a:pt x="764" y="267"/>
                    </a:lnTo>
                    <a:lnTo>
                      <a:pt x="777" y="262"/>
                    </a:lnTo>
                    <a:lnTo>
                      <a:pt x="769" y="265"/>
                    </a:lnTo>
                    <a:close/>
                    <a:moveTo>
                      <a:pt x="1192" y="554"/>
                    </a:moveTo>
                    <a:lnTo>
                      <a:pt x="1196" y="559"/>
                    </a:lnTo>
                    <a:lnTo>
                      <a:pt x="1195" y="554"/>
                    </a:lnTo>
                    <a:lnTo>
                      <a:pt x="1192" y="554"/>
                    </a:lnTo>
                    <a:close/>
                    <a:moveTo>
                      <a:pt x="1195" y="545"/>
                    </a:moveTo>
                    <a:lnTo>
                      <a:pt x="1195" y="547"/>
                    </a:lnTo>
                    <a:lnTo>
                      <a:pt x="1195" y="552"/>
                    </a:lnTo>
                    <a:lnTo>
                      <a:pt x="1200" y="549"/>
                    </a:lnTo>
                    <a:lnTo>
                      <a:pt x="1195" y="545"/>
                    </a:lnTo>
                    <a:close/>
                    <a:moveTo>
                      <a:pt x="1200" y="594"/>
                    </a:moveTo>
                    <a:lnTo>
                      <a:pt x="1202" y="589"/>
                    </a:lnTo>
                    <a:lnTo>
                      <a:pt x="1202" y="585"/>
                    </a:lnTo>
                    <a:lnTo>
                      <a:pt x="1201" y="585"/>
                    </a:lnTo>
                    <a:lnTo>
                      <a:pt x="1198" y="589"/>
                    </a:lnTo>
                    <a:lnTo>
                      <a:pt x="1200" y="594"/>
                    </a:lnTo>
                    <a:close/>
                    <a:moveTo>
                      <a:pt x="1200" y="599"/>
                    </a:moveTo>
                    <a:lnTo>
                      <a:pt x="1205" y="594"/>
                    </a:lnTo>
                    <a:lnTo>
                      <a:pt x="1203" y="594"/>
                    </a:lnTo>
                    <a:lnTo>
                      <a:pt x="1200" y="599"/>
                    </a:lnTo>
                    <a:close/>
                    <a:moveTo>
                      <a:pt x="1202" y="573"/>
                    </a:moveTo>
                    <a:lnTo>
                      <a:pt x="1201" y="573"/>
                    </a:lnTo>
                    <a:lnTo>
                      <a:pt x="1201" y="578"/>
                    </a:lnTo>
                    <a:lnTo>
                      <a:pt x="1202" y="573"/>
                    </a:lnTo>
                    <a:close/>
                    <a:moveTo>
                      <a:pt x="1203" y="593"/>
                    </a:moveTo>
                    <a:lnTo>
                      <a:pt x="1207" y="588"/>
                    </a:lnTo>
                    <a:lnTo>
                      <a:pt x="1202" y="591"/>
                    </a:lnTo>
                    <a:lnTo>
                      <a:pt x="1201" y="596"/>
                    </a:lnTo>
                    <a:lnTo>
                      <a:pt x="1203" y="593"/>
                    </a:lnTo>
                    <a:close/>
                    <a:moveTo>
                      <a:pt x="1205" y="594"/>
                    </a:moveTo>
                    <a:lnTo>
                      <a:pt x="1208" y="593"/>
                    </a:lnTo>
                    <a:lnTo>
                      <a:pt x="1208" y="589"/>
                    </a:lnTo>
                    <a:lnTo>
                      <a:pt x="1205" y="594"/>
                    </a:lnTo>
                    <a:close/>
                    <a:moveTo>
                      <a:pt x="1250" y="555"/>
                    </a:moveTo>
                    <a:lnTo>
                      <a:pt x="1248" y="560"/>
                    </a:lnTo>
                    <a:lnTo>
                      <a:pt x="1258" y="552"/>
                    </a:lnTo>
                    <a:lnTo>
                      <a:pt x="1255" y="551"/>
                    </a:lnTo>
                    <a:lnTo>
                      <a:pt x="1250" y="555"/>
                    </a:lnTo>
                    <a:close/>
                    <a:moveTo>
                      <a:pt x="1276" y="557"/>
                    </a:moveTo>
                    <a:lnTo>
                      <a:pt x="1278" y="562"/>
                    </a:lnTo>
                    <a:lnTo>
                      <a:pt x="1278" y="557"/>
                    </a:lnTo>
                    <a:lnTo>
                      <a:pt x="1276" y="557"/>
                    </a:lnTo>
                    <a:close/>
                    <a:moveTo>
                      <a:pt x="1301" y="577"/>
                    </a:moveTo>
                    <a:lnTo>
                      <a:pt x="1300" y="582"/>
                    </a:lnTo>
                    <a:lnTo>
                      <a:pt x="1306" y="573"/>
                    </a:lnTo>
                    <a:lnTo>
                      <a:pt x="1305" y="573"/>
                    </a:lnTo>
                    <a:lnTo>
                      <a:pt x="1301" y="577"/>
                    </a:lnTo>
                    <a:close/>
                    <a:moveTo>
                      <a:pt x="1783" y="690"/>
                    </a:moveTo>
                    <a:lnTo>
                      <a:pt x="1780" y="699"/>
                    </a:lnTo>
                    <a:lnTo>
                      <a:pt x="1783" y="704"/>
                    </a:lnTo>
                    <a:lnTo>
                      <a:pt x="1784" y="694"/>
                    </a:lnTo>
                    <a:lnTo>
                      <a:pt x="1783" y="691"/>
                    </a:lnTo>
                    <a:lnTo>
                      <a:pt x="1783" y="690"/>
                    </a:lnTo>
                    <a:close/>
                    <a:moveTo>
                      <a:pt x="1786" y="703"/>
                    </a:moveTo>
                    <a:lnTo>
                      <a:pt x="1785" y="708"/>
                    </a:lnTo>
                    <a:lnTo>
                      <a:pt x="1788" y="703"/>
                    </a:lnTo>
                    <a:lnTo>
                      <a:pt x="1786" y="703"/>
                    </a:lnTo>
                    <a:close/>
                    <a:moveTo>
                      <a:pt x="618" y="414"/>
                    </a:moveTo>
                    <a:lnTo>
                      <a:pt x="617" y="414"/>
                    </a:lnTo>
                    <a:lnTo>
                      <a:pt x="622" y="417"/>
                    </a:lnTo>
                    <a:lnTo>
                      <a:pt x="618" y="414"/>
                    </a:lnTo>
                    <a:close/>
                    <a:moveTo>
                      <a:pt x="623" y="418"/>
                    </a:moveTo>
                    <a:lnTo>
                      <a:pt x="622" y="417"/>
                    </a:lnTo>
                    <a:lnTo>
                      <a:pt x="628" y="421"/>
                    </a:lnTo>
                    <a:lnTo>
                      <a:pt x="623" y="418"/>
                    </a:lnTo>
                    <a:close/>
                    <a:moveTo>
                      <a:pt x="703" y="298"/>
                    </a:moveTo>
                    <a:lnTo>
                      <a:pt x="701" y="300"/>
                    </a:lnTo>
                    <a:lnTo>
                      <a:pt x="706" y="298"/>
                    </a:lnTo>
                    <a:lnTo>
                      <a:pt x="703" y="298"/>
                    </a:lnTo>
                    <a:close/>
                    <a:moveTo>
                      <a:pt x="745" y="158"/>
                    </a:moveTo>
                    <a:lnTo>
                      <a:pt x="748" y="158"/>
                    </a:lnTo>
                    <a:lnTo>
                      <a:pt x="750" y="156"/>
                    </a:lnTo>
                    <a:lnTo>
                      <a:pt x="745" y="158"/>
                    </a:lnTo>
                    <a:close/>
                    <a:moveTo>
                      <a:pt x="1106" y="707"/>
                    </a:moveTo>
                    <a:lnTo>
                      <a:pt x="1106" y="702"/>
                    </a:lnTo>
                    <a:lnTo>
                      <a:pt x="1101" y="699"/>
                    </a:lnTo>
                    <a:lnTo>
                      <a:pt x="1096" y="701"/>
                    </a:lnTo>
                    <a:lnTo>
                      <a:pt x="1091" y="696"/>
                    </a:lnTo>
                    <a:lnTo>
                      <a:pt x="1087" y="698"/>
                    </a:lnTo>
                    <a:lnTo>
                      <a:pt x="1087" y="708"/>
                    </a:lnTo>
                    <a:lnTo>
                      <a:pt x="1082" y="707"/>
                    </a:lnTo>
                    <a:lnTo>
                      <a:pt x="1079" y="708"/>
                    </a:lnTo>
                    <a:lnTo>
                      <a:pt x="1082" y="712"/>
                    </a:lnTo>
                    <a:lnTo>
                      <a:pt x="1079" y="712"/>
                    </a:lnTo>
                    <a:lnTo>
                      <a:pt x="1077" y="717"/>
                    </a:lnTo>
                    <a:lnTo>
                      <a:pt x="1074" y="715"/>
                    </a:lnTo>
                    <a:lnTo>
                      <a:pt x="1074" y="719"/>
                    </a:lnTo>
                    <a:lnTo>
                      <a:pt x="1079" y="723"/>
                    </a:lnTo>
                    <a:lnTo>
                      <a:pt x="1084" y="722"/>
                    </a:lnTo>
                    <a:lnTo>
                      <a:pt x="1081" y="720"/>
                    </a:lnTo>
                    <a:lnTo>
                      <a:pt x="1087" y="723"/>
                    </a:lnTo>
                    <a:lnTo>
                      <a:pt x="1089" y="718"/>
                    </a:lnTo>
                    <a:lnTo>
                      <a:pt x="1094" y="714"/>
                    </a:lnTo>
                    <a:lnTo>
                      <a:pt x="1094" y="710"/>
                    </a:lnTo>
                    <a:lnTo>
                      <a:pt x="1095" y="714"/>
                    </a:lnTo>
                    <a:lnTo>
                      <a:pt x="1098" y="714"/>
                    </a:lnTo>
                    <a:lnTo>
                      <a:pt x="1101" y="709"/>
                    </a:lnTo>
                    <a:lnTo>
                      <a:pt x="1106" y="712"/>
                    </a:lnTo>
                    <a:lnTo>
                      <a:pt x="1110" y="707"/>
                    </a:lnTo>
                    <a:lnTo>
                      <a:pt x="1110" y="702"/>
                    </a:lnTo>
                    <a:lnTo>
                      <a:pt x="1106" y="707"/>
                    </a:lnTo>
                    <a:close/>
                    <a:moveTo>
                      <a:pt x="1777" y="707"/>
                    </a:moveTo>
                    <a:lnTo>
                      <a:pt x="1777" y="709"/>
                    </a:lnTo>
                    <a:lnTo>
                      <a:pt x="1778" y="709"/>
                    </a:lnTo>
                    <a:lnTo>
                      <a:pt x="1779" y="704"/>
                    </a:lnTo>
                    <a:lnTo>
                      <a:pt x="1779" y="704"/>
                    </a:lnTo>
                    <a:lnTo>
                      <a:pt x="1777" y="707"/>
                    </a:lnTo>
                    <a:close/>
                    <a:moveTo>
                      <a:pt x="1780" y="683"/>
                    </a:moveTo>
                    <a:lnTo>
                      <a:pt x="1781" y="676"/>
                    </a:lnTo>
                    <a:lnTo>
                      <a:pt x="1780" y="672"/>
                    </a:lnTo>
                    <a:lnTo>
                      <a:pt x="1779" y="672"/>
                    </a:lnTo>
                    <a:lnTo>
                      <a:pt x="1777" y="667"/>
                    </a:lnTo>
                    <a:lnTo>
                      <a:pt x="1772" y="664"/>
                    </a:lnTo>
                    <a:lnTo>
                      <a:pt x="1770" y="659"/>
                    </a:lnTo>
                    <a:lnTo>
                      <a:pt x="1767" y="654"/>
                    </a:lnTo>
                    <a:lnTo>
                      <a:pt x="1767" y="645"/>
                    </a:lnTo>
                    <a:lnTo>
                      <a:pt x="1765" y="644"/>
                    </a:lnTo>
                    <a:lnTo>
                      <a:pt x="1765" y="644"/>
                    </a:lnTo>
                    <a:lnTo>
                      <a:pt x="1763" y="639"/>
                    </a:lnTo>
                    <a:lnTo>
                      <a:pt x="1759" y="635"/>
                    </a:lnTo>
                    <a:lnTo>
                      <a:pt x="1753" y="638"/>
                    </a:lnTo>
                    <a:lnTo>
                      <a:pt x="1749" y="638"/>
                    </a:lnTo>
                    <a:lnTo>
                      <a:pt x="1744" y="634"/>
                    </a:lnTo>
                    <a:lnTo>
                      <a:pt x="1739" y="634"/>
                    </a:lnTo>
                    <a:lnTo>
                      <a:pt x="1733" y="631"/>
                    </a:lnTo>
                    <a:lnTo>
                      <a:pt x="1725" y="633"/>
                    </a:lnTo>
                    <a:lnTo>
                      <a:pt x="1720" y="631"/>
                    </a:lnTo>
                    <a:lnTo>
                      <a:pt x="1710" y="630"/>
                    </a:lnTo>
                    <a:lnTo>
                      <a:pt x="1705" y="631"/>
                    </a:lnTo>
                    <a:lnTo>
                      <a:pt x="1700" y="633"/>
                    </a:lnTo>
                    <a:lnTo>
                      <a:pt x="1699" y="630"/>
                    </a:lnTo>
                    <a:lnTo>
                      <a:pt x="1695" y="625"/>
                    </a:lnTo>
                    <a:lnTo>
                      <a:pt x="1690" y="624"/>
                    </a:lnTo>
                    <a:lnTo>
                      <a:pt x="1685" y="618"/>
                    </a:lnTo>
                    <a:lnTo>
                      <a:pt x="1680" y="614"/>
                    </a:lnTo>
                    <a:lnTo>
                      <a:pt x="1675" y="615"/>
                    </a:lnTo>
                    <a:lnTo>
                      <a:pt x="1675" y="609"/>
                    </a:lnTo>
                    <a:lnTo>
                      <a:pt x="1673" y="606"/>
                    </a:lnTo>
                    <a:lnTo>
                      <a:pt x="1668" y="601"/>
                    </a:lnTo>
                    <a:lnTo>
                      <a:pt x="1658" y="596"/>
                    </a:lnTo>
                    <a:lnTo>
                      <a:pt x="1644" y="583"/>
                    </a:lnTo>
                    <a:lnTo>
                      <a:pt x="1634" y="577"/>
                    </a:lnTo>
                    <a:lnTo>
                      <a:pt x="1631" y="572"/>
                    </a:lnTo>
                    <a:lnTo>
                      <a:pt x="1621" y="566"/>
                    </a:lnTo>
                    <a:lnTo>
                      <a:pt x="1618" y="561"/>
                    </a:lnTo>
                    <a:lnTo>
                      <a:pt x="1618" y="561"/>
                    </a:lnTo>
                    <a:lnTo>
                      <a:pt x="1609" y="556"/>
                    </a:lnTo>
                    <a:lnTo>
                      <a:pt x="1602" y="551"/>
                    </a:lnTo>
                    <a:lnTo>
                      <a:pt x="1597" y="549"/>
                    </a:lnTo>
                    <a:lnTo>
                      <a:pt x="1589" y="547"/>
                    </a:lnTo>
                    <a:lnTo>
                      <a:pt x="1584" y="545"/>
                    </a:lnTo>
                    <a:lnTo>
                      <a:pt x="1575" y="536"/>
                    </a:lnTo>
                    <a:lnTo>
                      <a:pt x="1570" y="535"/>
                    </a:lnTo>
                    <a:lnTo>
                      <a:pt x="1565" y="533"/>
                    </a:lnTo>
                    <a:lnTo>
                      <a:pt x="1560" y="534"/>
                    </a:lnTo>
                    <a:lnTo>
                      <a:pt x="1553" y="524"/>
                    </a:lnTo>
                    <a:lnTo>
                      <a:pt x="1552" y="519"/>
                    </a:lnTo>
                    <a:lnTo>
                      <a:pt x="1548" y="518"/>
                    </a:lnTo>
                    <a:lnTo>
                      <a:pt x="1544" y="514"/>
                    </a:lnTo>
                    <a:lnTo>
                      <a:pt x="1539" y="514"/>
                    </a:lnTo>
                    <a:lnTo>
                      <a:pt x="1533" y="514"/>
                    </a:lnTo>
                    <a:lnTo>
                      <a:pt x="1530" y="519"/>
                    </a:lnTo>
                    <a:lnTo>
                      <a:pt x="1525" y="524"/>
                    </a:lnTo>
                    <a:lnTo>
                      <a:pt x="1520" y="528"/>
                    </a:lnTo>
                    <a:lnTo>
                      <a:pt x="1521" y="533"/>
                    </a:lnTo>
                    <a:lnTo>
                      <a:pt x="1518" y="543"/>
                    </a:lnTo>
                    <a:lnTo>
                      <a:pt x="1521" y="547"/>
                    </a:lnTo>
                    <a:lnTo>
                      <a:pt x="1520" y="552"/>
                    </a:lnTo>
                    <a:lnTo>
                      <a:pt x="1516" y="557"/>
                    </a:lnTo>
                    <a:lnTo>
                      <a:pt x="1507" y="566"/>
                    </a:lnTo>
                    <a:lnTo>
                      <a:pt x="1504" y="572"/>
                    </a:lnTo>
                    <a:lnTo>
                      <a:pt x="1502" y="576"/>
                    </a:lnTo>
                    <a:lnTo>
                      <a:pt x="1492" y="561"/>
                    </a:lnTo>
                    <a:lnTo>
                      <a:pt x="1458" y="544"/>
                    </a:lnTo>
                    <a:lnTo>
                      <a:pt x="1453" y="539"/>
                    </a:lnTo>
                    <a:lnTo>
                      <a:pt x="1447" y="535"/>
                    </a:lnTo>
                    <a:lnTo>
                      <a:pt x="1441" y="534"/>
                    </a:lnTo>
                    <a:lnTo>
                      <a:pt x="1436" y="531"/>
                    </a:lnTo>
                    <a:lnTo>
                      <a:pt x="1436" y="526"/>
                    </a:lnTo>
                    <a:lnTo>
                      <a:pt x="1434" y="520"/>
                    </a:lnTo>
                    <a:lnTo>
                      <a:pt x="1429" y="518"/>
                    </a:lnTo>
                    <a:lnTo>
                      <a:pt x="1420" y="522"/>
                    </a:lnTo>
                    <a:lnTo>
                      <a:pt x="1413" y="531"/>
                    </a:lnTo>
                    <a:lnTo>
                      <a:pt x="1412" y="533"/>
                    </a:lnTo>
                    <a:lnTo>
                      <a:pt x="1404" y="530"/>
                    </a:lnTo>
                    <a:lnTo>
                      <a:pt x="1399" y="535"/>
                    </a:lnTo>
                    <a:lnTo>
                      <a:pt x="1387" y="534"/>
                    </a:lnTo>
                    <a:lnTo>
                      <a:pt x="1384" y="529"/>
                    </a:lnTo>
                    <a:lnTo>
                      <a:pt x="1252" y="83"/>
                    </a:lnTo>
                    <a:lnTo>
                      <a:pt x="1242" y="46"/>
                    </a:lnTo>
                    <a:lnTo>
                      <a:pt x="1240" y="44"/>
                    </a:lnTo>
                    <a:lnTo>
                      <a:pt x="1234" y="45"/>
                    </a:lnTo>
                    <a:lnTo>
                      <a:pt x="1232" y="45"/>
                    </a:lnTo>
                    <a:lnTo>
                      <a:pt x="1226" y="41"/>
                    </a:lnTo>
                    <a:lnTo>
                      <a:pt x="1221" y="40"/>
                    </a:lnTo>
                    <a:lnTo>
                      <a:pt x="1221" y="41"/>
                    </a:lnTo>
                    <a:lnTo>
                      <a:pt x="1211" y="37"/>
                    </a:lnTo>
                    <a:lnTo>
                      <a:pt x="1206" y="34"/>
                    </a:lnTo>
                    <a:lnTo>
                      <a:pt x="1202" y="32"/>
                    </a:lnTo>
                    <a:lnTo>
                      <a:pt x="1198" y="32"/>
                    </a:lnTo>
                    <a:lnTo>
                      <a:pt x="1194" y="35"/>
                    </a:lnTo>
                    <a:lnTo>
                      <a:pt x="1189" y="34"/>
                    </a:lnTo>
                    <a:lnTo>
                      <a:pt x="1184" y="34"/>
                    </a:lnTo>
                    <a:lnTo>
                      <a:pt x="1179" y="36"/>
                    </a:lnTo>
                    <a:lnTo>
                      <a:pt x="1180" y="41"/>
                    </a:lnTo>
                    <a:lnTo>
                      <a:pt x="1175" y="40"/>
                    </a:lnTo>
                    <a:lnTo>
                      <a:pt x="1169" y="45"/>
                    </a:lnTo>
                    <a:lnTo>
                      <a:pt x="1164" y="46"/>
                    </a:lnTo>
                    <a:lnTo>
                      <a:pt x="1156" y="46"/>
                    </a:lnTo>
                    <a:lnTo>
                      <a:pt x="1155" y="45"/>
                    </a:lnTo>
                    <a:lnTo>
                      <a:pt x="1150" y="44"/>
                    </a:lnTo>
                    <a:lnTo>
                      <a:pt x="1145" y="40"/>
                    </a:lnTo>
                    <a:lnTo>
                      <a:pt x="1142" y="41"/>
                    </a:lnTo>
                    <a:lnTo>
                      <a:pt x="1137" y="40"/>
                    </a:lnTo>
                    <a:lnTo>
                      <a:pt x="1132" y="41"/>
                    </a:lnTo>
                    <a:lnTo>
                      <a:pt x="1127" y="42"/>
                    </a:lnTo>
                    <a:lnTo>
                      <a:pt x="1122" y="45"/>
                    </a:lnTo>
                    <a:lnTo>
                      <a:pt x="1113" y="44"/>
                    </a:lnTo>
                    <a:lnTo>
                      <a:pt x="1108" y="42"/>
                    </a:lnTo>
                    <a:lnTo>
                      <a:pt x="1106" y="40"/>
                    </a:lnTo>
                    <a:lnTo>
                      <a:pt x="1102" y="40"/>
                    </a:lnTo>
                    <a:lnTo>
                      <a:pt x="1100" y="39"/>
                    </a:lnTo>
                    <a:lnTo>
                      <a:pt x="1095" y="41"/>
                    </a:lnTo>
                    <a:lnTo>
                      <a:pt x="1091" y="37"/>
                    </a:lnTo>
                    <a:lnTo>
                      <a:pt x="1085" y="35"/>
                    </a:lnTo>
                    <a:lnTo>
                      <a:pt x="1081" y="35"/>
                    </a:lnTo>
                    <a:lnTo>
                      <a:pt x="1076" y="35"/>
                    </a:lnTo>
                    <a:lnTo>
                      <a:pt x="1071" y="35"/>
                    </a:lnTo>
                    <a:lnTo>
                      <a:pt x="1068" y="35"/>
                    </a:lnTo>
                    <a:lnTo>
                      <a:pt x="1064" y="40"/>
                    </a:lnTo>
                    <a:lnTo>
                      <a:pt x="1059" y="40"/>
                    </a:lnTo>
                    <a:lnTo>
                      <a:pt x="1056" y="39"/>
                    </a:lnTo>
                    <a:lnTo>
                      <a:pt x="1052" y="40"/>
                    </a:lnTo>
                    <a:lnTo>
                      <a:pt x="1048" y="41"/>
                    </a:lnTo>
                    <a:lnTo>
                      <a:pt x="1045" y="42"/>
                    </a:lnTo>
                    <a:lnTo>
                      <a:pt x="1044" y="46"/>
                    </a:lnTo>
                    <a:lnTo>
                      <a:pt x="1039" y="44"/>
                    </a:lnTo>
                    <a:lnTo>
                      <a:pt x="1031" y="42"/>
                    </a:lnTo>
                    <a:lnTo>
                      <a:pt x="1032" y="37"/>
                    </a:lnTo>
                    <a:lnTo>
                      <a:pt x="1027" y="37"/>
                    </a:lnTo>
                    <a:lnTo>
                      <a:pt x="1023" y="39"/>
                    </a:lnTo>
                    <a:lnTo>
                      <a:pt x="1018" y="37"/>
                    </a:lnTo>
                    <a:lnTo>
                      <a:pt x="1023" y="36"/>
                    </a:lnTo>
                    <a:lnTo>
                      <a:pt x="1018" y="31"/>
                    </a:lnTo>
                    <a:lnTo>
                      <a:pt x="1021" y="27"/>
                    </a:lnTo>
                    <a:lnTo>
                      <a:pt x="1019" y="23"/>
                    </a:lnTo>
                    <a:lnTo>
                      <a:pt x="1014" y="24"/>
                    </a:lnTo>
                    <a:lnTo>
                      <a:pt x="1010" y="24"/>
                    </a:lnTo>
                    <a:lnTo>
                      <a:pt x="1005" y="20"/>
                    </a:lnTo>
                    <a:lnTo>
                      <a:pt x="1001" y="23"/>
                    </a:lnTo>
                    <a:lnTo>
                      <a:pt x="996" y="24"/>
                    </a:lnTo>
                    <a:lnTo>
                      <a:pt x="986" y="29"/>
                    </a:lnTo>
                    <a:lnTo>
                      <a:pt x="981" y="27"/>
                    </a:lnTo>
                    <a:lnTo>
                      <a:pt x="976" y="25"/>
                    </a:lnTo>
                    <a:lnTo>
                      <a:pt x="979" y="20"/>
                    </a:lnTo>
                    <a:lnTo>
                      <a:pt x="976" y="15"/>
                    </a:lnTo>
                    <a:lnTo>
                      <a:pt x="971" y="14"/>
                    </a:lnTo>
                    <a:lnTo>
                      <a:pt x="971" y="19"/>
                    </a:lnTo>
                    <a:lnTo>
                      <a:pt x="966" y="15"/>
                    </a:lnTo>
                    <a:lnTo>
                      <a:pt x="965" y="20"/>
                    </a:lnTo>
                    <a:lnTo>
                      <a:pt x="959" y="29"/>
                    </a:lnTo>
                    <a:lnTo>
                      <a:pt x="954" y="30"/>
                    </a:lnTo>
                    <a:lnTo>
                      <a:pt x="950" y="25"/>
                    </a:lnTo>
                    <a:lnTo>
                      <a:pt x="951" y="23"/>
                    </a:lnTo>
                    <a:lnTo>
                      <a:pt x="956" y="21"/>
                    </a:lnTo>
                    <a:lnTo>
                      <a:pt x="960" y="16"/>
                    </a:lnTo>
                    <a:lnTo>
                      <a:pt x="960" y="13"/>
                    </a:lnTo>
                    <a:lnTo>
                      <a:pt x="956" y="9"/>
                    </a:lnTo>
                    <a:lnTo>
                      <a:pt x="950" y="11"/>
                    </a:lnTo>
                    <a:lnTo>
                      <a:pt x="948" y="6"/>
                    </a:lnTo>
                    <a:lnTo>
                      <a:pt x="943" y="5"/>
                    </a:lnTo>
                    <a:lnTo>
                      <a:pt x="945" y="0"/>
                    </a:lnTo>
                    <a:lnTo>
                      <a:pt x="940" y="4"/>
                    </a:lnTo>
                    <a:lnTo>
                      <a:pt x="934" y="13"/>
                    </a:lnTo>
                    <a:lnTo>
                      <a:pt x="932" y="18"/>
                    </a:lnTo>
                    <a:lnTo>
                      <a:pt x="928" y="23"/>
                    </a:lnTo>
                    <a:lnTo>
                      <a:pt x="918" y="31"/>
                    </a:lnTo>
                    <a:lnTo>
                      <a:pt x="905" y="35"/>
                    </a:lnTo>
                    <a:lnTo>
                      <a:pt x="900" y="35"/>
                    </a:lnTo>
                    <a:lnTo>
                      <a:pt x="895" y="39"/>
                    </a:lnTo>
                    <a:lnTo>
                      <a:pt x="893" y="35"/>
                    </a:lnTo>
                    <a:lnTo>
                      <a:pt x="895" y="30"/>
                    </a:lnTo>
                    <a:lnTo>
                      <a:pt x="891" y="32"/>
                    </a:lnTo>
                    <a:lnTo>
                      <a:pt x="881" y="41"/>
                    </a:lnTo>
                    <a:lnTo>
                      <a:pt x="881" y="42"/>
                    </a:lnTo>
                    <a:lnTo>
                      <a:pt x="884" y="47"/>
                    </a:lnTo>
                    <a:lnTo>
                      <a:pt x="888" y="50"/>
                    </a:lnTo>
                    <a:lnTo>
                      <a:pt x="893" y="48"/>
                    </a:lnTo>
                    <a:lnTo>
                      <a:pt x="884" y="52"/>
                    </a:lnTo>
                    <a:lnTo>
                      <a:pt x="884" y="62"/>
                    </a:lnTo>
                    <a:lnTo>
                      <a:pt x="881" y="57"/>
                    </a:lnTo>
                    <a:lnTo>
                      <a:pt x="880" y="58"/>
                    </a:lnTo>
                    <a:lnTo>
                      <a:pt x="881" y="53"/>
                    </a:lnTo>
                    <a:lnTo>
                      <a:pt x="881" y="45"/>
                    </a:lnTo>
                    <a:lnTo>
                      <a:pt x="881" y="45"/>
                    </a:lnTo>
                    <a:lnTo>
                      <a:pt x="876" y="47"/>
                    </a:lnTo>
                    <a:lnTo>
                      <a:pt x="866" y="57"/>
                    </a:lnTo>
                    <a:lnTo>
                      <a:pt x="859" y="62"/>
                    </a:lnTo>
                    <a:lnTo>
                      <a:pt x="858" y="62"/>
                    </a:lnTo>
                    <a:lnTo>
                      <a:pt x="853" y="63"/>
                    </a:lnTo>
                    <a:lnTo>
                      <a:pt x="848" y="66"/>
                    </a:lnTo>
                    <a:lnTo>
                      <a:pt x="843" y="66"/>
                    </a:lnTo>
                    <a:lnTo>
                      <a:pt x="848" y="65"/>
                    </a:lnTo>
                    <a:lnTo>
                      <a:pt x="848" y="61"/>
                    </a:lnTo>
                    <a:lnTo>
                      <a:pt x="844" y="61"/>
                    </a:lnTo>
                    <a:lnTo>
                      <a:pt x="834" y="76"/>
                    </a:lnTo>
                    <a:lnTo>
                      <a:pt x="834" y="77"/>
                    </a:lnTo>
                    <a:lnTo>
                      <a:pt x="827" y="87"/>
                    </a:lnTo>
                    <a:lnTo>
                      <a:pt x="823" y="94"/>
                    </a:lnTo>
                    <a:lnTo>
                      <a:pt x="821" y="95"/>
                    </a:lnTo>
                    <a:lnTo>
                      <a:pt x="821" y="102"/>
                    </a:lnTo>
                    <a:lnTo>
                      <a:pt x="821" y="105"/>
                    </a:lnTo>
                    <a:lnTo>
                      <a:pt x="816" y="114"/>
                    </a:lnTo>
                    <a:lnTo>
                      <a:pt x="809" y="124"/>
                    </a:lnTo>
                    <a:lnTo>
                      <a:pt x="804" y="128"/>
                    </a:lnTo>
                    <a:lnTo>
                      <a:pt x="800" y="130"/>
                    </a:lnTo>
                    <a:lnTo>
                      <a:pt x="795" y="132"/>
                    </a:lnTo>
                    <a:lnTo>
                      <a:pt x="772" y="134"/>
                    </a:lnTo>
                    <a:lnTo>
                      <a:pt x="762" y="132"/>
                    </a:lnTo>
                    <a:lnTo>
                      <a:pt x="758" y="135"/>
                    </a:lnTo>
                    <a:lnTo>
                      <a:pt x="756" y="150"/>
                    </a:lnTo>
                    <a:lnTo>
                      <a:pt x="754" y="153"/>
                    </a:lnTo>
                    <a:lnTo>
                      <a:pt x="749" y="158"/>
                    </a:lnTo>
                    <a:lnTo>
                      <a:pt x="748" y="158"/>
                    </a:lnTo>
                    <a:lnTo>
                      <a:pt x="745" y="160"/>
                    </a:lnTo>
                    <a:lnTo>
                      <a:pt x="750" y="161"/>
                    </a:lnTo>
                    <a:lnTo>
                      <a:pt x="755" y="165"/>
                    </a:lnTo>
                    <a:lnTo>
                      <a:pt x="762" y="174"/>
                    </a:lnTo>
                    <a:lnTo>
                      <a:pt x="767" y="176"/>
                    </a:lnTo>
                    <a:lnTo>
                      <a:pt x="771" y="179"/>
                    </a:lnTo>
                    <a:lnTo>
                      <a:pt x="783" y="193"/>
                    </a:lnTo>
                    <a:lnTo>
                      <a:pt x="787" y="195"/>
                    </a:lnTo>
                    <a:lnTo>
                      <a:pt x="791" y="200"/>
                    </a:lnTo>
                    <a:lnTo>
                      <a:pt x="796" y="204"/>
                    </a:lnTo>
                    <a:lnTo>
                      <a:pt x="797" y="209"/>
                    </a:lnTo>
                    <a:lnTo>
                      <a:pt x="801" y="219"/>
                    </a:lnTo>
                    <a:lnTo>
                      <a:pt x="801" y="228"/>
                    </a:lnTo>
                    <a:lnTo>
                      <a:pt x="804" y="232"/>
                    </a:lnTo>
                    <a:lnTo>
                      <a:pt x="814" y="235"/>
                    </a:lnTo>
                    <a:lnTo>
                      <a:pt x="824" y="236"/>
                    </a:lnTo>
                    <a:lnTo>
                      <a:pt x="828" y="236"/>
                    </a:lnTo>
                    <a:lnTo>
                      <a:pt x="829" y="230"/>
                    </a:lnTo>
                    <a:lnTo>
                      <a:pt x="833" y="235"/>
                    </a:lnTo>
                    <a:lnTo>
                      <a:pt x="833" y="239"/>
                    </a:lnTo>
                    <a:lnTo>
                      <a:pt x="838" y="237"/>
                    </a:lnTo>
                    <a:lnTo>
                      <a:pt x="843" y="237"/>
                    </a:lnTo>
                    <a:lnTo>
                      <a:pt x="844" y="241"/>
                    </a:lnTo>
                    <a:lnTo>
                      <a:pt x="840" y="250"/>
                    </a:lnTo>
                    <a:lnTo>
                      <a:pt x="842" y="256"/>
                    </a:lnTo>
                    <a:lnTo>
                      <a:pt x="846" y="263"/>
                    </a:lnTo>
                    <a:lnTo>
                      <a:pt x="853" y="265"/>
                    </a:lnTo>
                    <a:lnTo>
                      <a:pt x="856" y="258"/>
                    </a:lnTo>
                    <a:lnTo>
                      <a:pt x="861" y="258"/>
                    </a:lnTo>
                    <a:lnTo>
                      <a:pt x="866" y="262"/>
                    </a:lnTo>
                    <a:lnTo>
                      <a:pt x="870" y="260"/>
                    </a:lnTo>
                    <a:lnTo>
                      <a:pt x="875" y="263"/>
                    </a:lnTo>
                    <a:lnTo>
                      <a:pt x="876" y="268"/>
                    </a:lnTo>
                    <a:lnTo>
                      <a:pt x="876" y="273"/>
                    </a:lnTo>
                    <a:lnTo>
                      <a:pt x="866" y="274"/>
                    </a:lnTo>
                    <a:lnTo>
                      <a:pt x="861" y="272"/>
                    </a:lnTo>
                    <a:lnTo>
                      <a:pt x="856" y="267"/>
                    </a:lnTo>
                    <a:lnTo>
                      <a:pt x="851" y="268"/>
                    </a:lnTo>
                    <a:lnTo>
                      <a:pt x="846" y="270"/>
                    </a:lnTo>
                    <a:lnTo>
                      <a:pt x="843" y="267"/>
                    </a:lnTo>
                    <a:lnTo>
                      <a:pt x="839" y="262"/>
                    </a:lnTo>
                    <a:lnTo>
                      <a:pt x="837" y="257"/>
                    </a:lnTo>
                    <a:lnTo>
                      <a:pt x="838" y="252"/>
                    </a:lnTo>
                    <a:lnTo>
                      <a:pt x="834" y="247"/>
                    </a:lnTo>
                    <a:lnTo>
                      <a:pt x="829" y="244"/>
                    </a:lnTo>
                    <a:lnTo>
                      <a:pt x="824" y="245"/>
                    </a:lnTo>
                    <a:lnTo>
                      <a:pt x="827" y="249"/>
                    </a:lnTo>
                    <a:lnTo>
                      <a:pt x="835" y="258"/>
                    </a:lnTo>
                    <a:lnTo>
                      <a:pt x="839" y="263"/>
                    </a:lnTo>
                    <a:lnTo>
                      <a:pt x="840" y="267"/>
                    </a:lnTo>
                    <a:lnTo>
                      <a:pt x="839" y="277"/>
                    </a:lnTo>
                    <a:lnTo>
                      <a:pt x="843" y="272"/>
                    </a:lnTo>
                    <a:lnTo>
                      <a:pt x="848" y="272"/>
                    </a:lnTo>
                    <a:lnTo>
                      <a:pt x="858" y="277"/>
                    </a:lnTo>
                    <a:lnTo>
                      <a:pt x="859" y="282"/>
                    </a:lnTo>
                    <a:lnTo>
                      <a:pt x="856" y="287"/>
                    </a:lnTo>
                    <a:lnTo>
                      <a:pt x="855" y="282"/>
                    </a:lnTo>
                    <a:lnTo>
                      <a:pt x="851" y="279"/>
                    </a:lnTo>
                    <a:lnTo>
                      <a:pt x="846" y="281"/>
                    </a:lnTo>
                    <a:lnTo>
                      <a:pt x="845" y="286"/>
                    </a:lnTo>
                    <a:lnTo>
                      <a:pt x="842" y="291"/>
                    </a:lnTo>
                    <a:lnTo>
                      <a:pt x="843" y="291"/>
                    </a:lnTo>
                    <a:lnTo>
                      <a:pt x="839" y="294"/>
                    </a:lnTo>
                    <a:lnTo>
                      <a:pt x="835" y="291"/>
                    </a:lnTo>
                    <a:lnTo>
                      <a:pt x="830" y="291"/>
                    </a:lnTo>
                    <a:lnTo>
                      <a:pt x="827" y="291"/>
                    </a:lnTo>
                    <a:lnTo>
                      <a:pt x="822" y="292"/>
                    </a:lnTo>
                    <a:lnTo>
                      <a:pt x="819" y="287"/>
                    </a:lnTo>
                    <a:lnTo>
                      <a:pt x="811" y="289"/>
                    </a:lnTo>
                    <a:lnTo>
                      <a:pt x="806" y="288"/>
                    </a:lnTo>
                    <a:lnTo>
                      <a:pt x="801" y="288"/>
                    </a:lnTo>
                    <a:lnTo>
                      <a:pt x="796" y="286"/>
                    </a:lnTo>
                    <a:lnTo>
                      <a:pt x="795" y="281"/>
                    </a:lnTo>
                    <a:lnTo>
                      <a:pt x="790" y="281"/>
                    </a:lnTo>
                    <a:lnTo>
                      <a:pt x="795" y="279"/>
                    </a:lnTo>
                    <a:lnTo>
                      <a:pt x="797" y="270"/>
                    </a:lnTo>
                    <a:lnTo>
                      <a:pt x="800" y="265"/>
                    </a:lnTo>
                    <a:lnTo>
                      <a:pt x="797" y="260"/>
                    </a:lnTo>
                    <a:lnTo>
                      <a:pt x="802" y="261"/>
                    </a:lnTo>
                    <a:lnTo>
                      <a:pt x="797" y="258"/>
                    </a:lnTo>
                    <a:lnTo>
                      <a:pt x="787" y="258"/>
                    </a:lnTo>
                    <a:lnTo>
                      <a:pt x="783" y="260"/>
                    </a:lnTo>
                    <a:lnTo>
                      <a:pt x="779" y="262"/>
                    </a:lnTo>
                    <a:lnTo>
                      <a:pt x="774" y="265"/>
                    </a:lnTo>
                    <a:lnTo>
                      <a:pt x="772" y="267"/>
                    </a:lnTo>
                    <a:lnTo>
                      <a:pt x="762" y="267"/>
                    </a:lnTo>
                    <a:lnTo>
                      <a:pt x="758" y="270"/>
                    </a:lnTo>
                    <a:lnTo>
                      <a:pt x="754" y="273"/>
                    </a:lnTo>
                    <a:lnTo>
                      <a:pt x="756" y="278"/>
                    </a:lnTo>
                    <a:lnTo>
                      <a:pt x="756" y="283"/>
                    </a:lnTo>
                    <a:lnTo>
                      <a:pt x="753" y="283"/>
                    </a:lnTo>
                    <a:lnTo>
                      <a:pt x="743" y="278"/>
                    </a:lnTo>
                    <a:lnTo>
                      <a:pt x="728" y="287"/>
                    </a:lnTo>
                    <a:lnTo>
                      <a:pt x="727" y="292"/>
                    </a:lnTo>
                    <a:lnTo>
                      <a:pt x="722" y="294"/>
                    </a:lnTo>
                    <a:lnTo>
                      <a:pt x="717" y="292"/>
                    </a:lnTo>
                    <a:lnTo>
                      <a:pt x="713" y="295"/>
                    </a:lnTo>
                    <a:lnTo>
                      <a:pt x="711" y="300"/>
                    </a:lnTo>
                    <a:lnTo>
                      <a:pt x="706" y="302"/>
                    </a:lnTo>
                    <a:lnTo>
                      <a:pt x="701" y="300"/>
                    </a:lnTo>
                    <a:lnTo>
                      <a:pt x="698" y="303"/>
                    </a:lnTo>
                    <a:lnTo>
                      <a:pt x="712" y="315"/>
                    </a:lnTo>
                    <a:lnTo>
                      <a:pt x="717" y="318"/>
                    </a:lnTo>
                    <a:lnTo>
                      <a:pt x="720" y="319"/>
                    </a:lnTo>
                    <a:lnTo>
                      <a:pt x="725" y="321"/>
                    </a:lnTo>
                    <a:lnTo>
                      <a:pt x="730" y="323"/>
                    </a:lnTo>
                    <a:lnTo>
                      <a:pt x="724" y="320"/>
                    </a:lnTo>
                    <a:lnTo>
                      <a:pt x="739" y="325"/>
                    </a:lnTo>
                    <a:lnTo>
                      <a:pt x="744" y="330"/>
                    </a:lnTo>
                    <a:lnTo>
                      <a:pt x="740" y="329"/>
                    </a:lnTo>
                    <a:lnTo>
                      <a:pt x="735" y="329"/>
                    </a:lnTo>
                    <a:lnTo>
                      <a:pt x="733" y="334"/>
                    </a:lnTo>
                    <a:lnTo>
                      <a:pt x="728" y="335"/>
                    </a:lnTo>
                    <a:lnTo>
                      <a:pt x="723" y="333"/>
                    </a:lnTo>
                    <a:lnTo>
                      <a:pt x="723" y="329"/>
                    </a:lnTo>
                    <a:lnTo>
                      <a:pt x="723" y="334"/>
                    </a:lnTo>
                    <a:lnTo>
                      <a:pt x="727" y="337"/>
                    </a:lnTo>
                    <a:lnTo>
                      <a:pt x="728" y="342"/>
                    </a:lnTo>
                    <a:lnTo>
                      <a:pt x="733" y="347"/>
                    </a:lnTo>
                    <a:lnTo>
                      <a:pt x="734" y="347"/>
                    </a:lnTo>
                    <a:lnTo>
                      <a:pt x="730" y="357"/>
                    </a:lnTo>
                    <a:lnTo>
                      <a:pt x="733" y="362"/>
                    </a:lnTo>
                    <a:lnTo>
                      <a:pt x="738" y="366"/>
                    </a:lnTo>
                    <a:lnTo>
                      <a:pt x="751" y="370"/>
                    </a:lnTo>
                    <a:lnTo>
                      <a:pt x="761" y="375"/>
                    </a:lnTo>
                    <a:lnTo>
                      <a:pt x="765" y="372"/>
                    </a:lnTo>
                    <a:lnTo>
                      <a:pt x="770" y="373"/>
                    </a:lnTo>
                    <a:lnTo>
                      <a:pt x="780" y="370"/>
                    </a:lnTo>
                    <a:lnTo>
                      <a:pt x="793" y="370"/>
                    </a:lnTo>
                    <a:lnTo>
                      <a:pt x="798" y="371"/>
                    </a:lnTo>
                    <a:lnTo>
                      <a:pt x="808" y="378"/>
                    </a:lnTo>
                    <a:lnTo>
                      <a:pt x="807" y="375"/>
                    </a:lnTo>
                    <a:lnTo>
                      <a:pt x="803" y="370"/>
                    </a:lnTo>
                    <a:lnTo>
                      <a:pt x="808" y="368"/>
                    </a:lnTo>
                    <a:lnTo>
                      <a:pt x="812" y="373"/>
                    </a:lnTo>
                    <a:lnTo>
                      <a:pt x="817" y="382"/>
                    </a:lnTo>
                    <a:lnTo>
                      <a:pt x="822" y="373"/>
                    </a:lnTo>
                    <a:lnTo>
                      <a:pt x="827" y="370"/>
                    </a:lnTo>
                    <a:lnTo>
                      <a:pt x="832" y="366"/>
                    </a:lnTo>
                    <a:lnTo>
                      <a:pt x="837" y="363"/>
                    </a:lnTo>
                    <a:lnTo>
                      <a:pt x="842" y="358"/>
                    </a:lnTo>
                    <a:lnTo>
                      <a:pt x="846" y="362"/>
                    </a:lnTo>
                    <a:lnTo>
                      <a:pt x="850" y="357"/>
                    </a:lnTo>
                    <a:lnTo>
                      <a:pt x="854" y="352"/>
                    </a:lnTo>
                    <a:lnTo>
                      <a:pt x="859" y="352"/>
                    </a:lnTo>
                    <a:lnTo>
                      <a:pt x="855" y="355"/>
                    </a:lnTo>
                    <a:lnTo>
                      <a:pt x="860" y="358"/>
                    </a:lnTo>
                    <a:lnTo>
                      <a:pt x="863" y="365"/>
                    </a:lnTo>
                    <a:lnTo>
                      <a:pt x="863" y="368"/>
                    </a:lnTo>
                    <a:lnTo>
                      <a:pt x="859" y="373"/>
                    </a:lnTo>
                    <a:lnTo>
                      <a:pt x="854" y="376"/>
                    </a:lnTo>
                    <a:lnTo>
                      <a:pt x="849" y="375"/>
                    </a:lnTo>
                    <a:lnTo>
                      <a:pt x="848" y="376"/>
                    </a:lnTo>
                    <a:lnTo>
                      <a:pt x="846" y="381"/>
                    </a:lnTo>
                    <a:lnTo>
                      <a:pt x="851" y="382"/>
                    </a:lnTo>
                    <a:lnTo>
                      <a:pt x="859" y="391"/>
                    </a:lnTo>
                    <a:lnTo>
                      <a:pt x="859" y="400"/>
                    </a:lnTo>
                    <a:lnTo>
                      <a:pt x="863" y="415"/>
                    </a:lnTo>
                    <a:lnTo>
                      <a:pt x="861" y="419"/>
                    </a:lnTo>
                    <a:lnTo>
                      <a:pt x="854" y="429"/>
                    </a:lnTo>
                    <a:lnTo>
                      <a:pt x="850" y="433"/>
                    </a:lnTo>
                    <a:lnTo>
                      <a:pt x="840" y="433"/>
                    </a:lnTo>
                    <a:lnTo>
                      <a:pt x="835" y="434"/>
                    </a:lnTo>
                    <a:lnTo>
                      <a:pt x="830" y="430"/>
                    </a:lnTo>
                    <a:lnTo>
                      <a:pt x="827" y="431"/>
                    </a:lnTo>
                    <a:lnTo>
                      <a:pt x="822" y="435"/>
                    </a:lnTo>
                    <a:lnTo>
                      <a:pt x="816" y="445"/>
                    </a:lnTo>
                    <a:lnTo>
                      <a:pt x="806" y="454"/>
                    </a:lnTo>
                    <a:lnTo>
                      <a:pt x="801" y="455"/>
                    </a:lnTo>
                    <a:lnTo>
                      <a:pt x="797" y="452"/>
                    </a:lnTo>
                    <a:lnTo>
                      <a:pt x="792" y="454"/>
                    </a:lnTo>
                    <a:lnTo>
                      <a:pt x="787" y="457"/>
                    </a:lnTo>
                    <a:lnTo>
                      <a:pt x="792" y="450"/>
                    </a:lnTo>
                    <a:lnTo>
                      <a:pt x="790" y="445"/>
                    </a:lnTo>
                    <a:lnTo>
                      <a:pt x="781" y="442"/>
                    </a:lnTo>
                    <a:lnTo>
                      <a:pt x="776" y="442"/>
                    </a:lnTo>
                    <a:lnTo>
                      <a:pt x="771" y="446"/>
                    </a:lnTo>
                    <a:lnTo>
                      <a:pt x="770" y="451"/>
                    </a:lnTo>
                    <a:lnTo>
                      <a:pt x="775" y="455"/>
                    </a:lnTo>
                    <a:lnTo>
                      <a:pt x="769" y="454"/>
                    </a:lnTo>
                    <a:lnTo>
                      <a:pt x="764" y="456"/>
                    </a:lnTo>
                    <a:lnTo>
                      <a:pt x="761" y="461"/>
                    </a:lnTo>
                    <a:lnTo>
                      <a:pt x="764" y="466"/>
                    </a:lnTo>
                    <a:lnTo>
                      <a:pt x="760" y="468"/>
                    </a:lnTo>
                    <a:lnTo>
                      <a:pt x="765" y="473"/>
                    </a:lnTo>
                    <a:lnTo>
                      <a:pt x="770" y="468"/>
                    </a:lnTo>
                    <a:lnTo>
                      <a:pt x="765" y="476"/>
                    </a:lnTo>
                    <a:lnTo>
                      <a:pt x="760" y="478"/>
                    </a:lnTo>
                    <a:lnTo>
                      <a:pt x="761" y="482"/>
                    </a:lnTo>
                    <a:lnTo>
                      <a:pt x="760" y="481"/>
                    </a:lnTo>
                    <a:lnTo>
                      <a:pt x="755" y="480"/>
                    </a:lnTo>
                    <a:lnTo>
                      <a:pt x="750" y="483"/>
                    </a:lnTo>
                    <a:lnTo>
                      <a:pt x="737" y="502"/>
                    </a:lnTo>
                    <a:lnTo>
                      <a:pt x="734" y="507"/>
                    </a:lnTo>
                    <a:lnTo>
                      <a:pt x="735" y="512"/>
                    </a:lnTo>
                    <a:lnTo>
                      <a:pt x="734" y="515"/>
                    </a:lnTo>
                    <a:lnTo>
                      <a:pt x="725" y="518"/>
                    </a:lnTo>
                    <a:lnTo>
                      <a:pt x="727" y="522"/>
                    </a:lnTo>
                    <a:lnTo>
                      <a:pt x="732" y="525"/>
                    </a:lnTo>
                    <a:lnTo>
                      <a:pt x="727" y="526"/>
                    </a:lnTo>
                    <a:lnTo>
                      <a:pt x="722" y="524"/>
                    </a:lnTo>
                    <a:lnTo>
                      <a:pt x="722" y="529"/>
                    </a:lnTo>
                    <a:lnTo>
                      <a:pt x="723" y="534"/>
                    </a:lnTo>
                    <a:lnTo>
                      <a:pt x="727" y="531"/>
                    </a:lnTo>
                    <a:lnTo>
                      <a:pt x="732" y="535"/>
                    </a:lnTo>
                    <a:lnTo>
                      <a:pt x="728" y="540"/>
                    </a:lnTo>
                    <a:lnTo>
                      <a:pt x="729" y="545"/>
                    </a:lnTo>
                    <a:lnTo>
                      <a:pt x="734" y="549"/>
                    </a:lnTo>
                    <a:lnTo>
                      <a:pt x="734" y="554"/>
                    </a:lnTo>
                    <a:lnTo>
                      <a:pt x="737" y="559"/>
                    </a:lnTo>
                    <a:lnTo>
                      <a:pt x="741" y="556"/>
                    </a:lnTo>
                    <a:lnTo>
                      <a:pt x="741" y="550"/>
                    </a:lnTo>
                    <a:lnTo>
                      <a:pt x="746" y="541"/>
                    </a:lnTo>
                    <a:lnTo>
                      <a:pt x="756" y="535"/>
                    </a:lnTo>
                    <a:lnTo>
                      <a:pt x="759" y="530"/>
                    </a:lnTo>
                    <a:lnTo>
                      <a:pt x="759" y="533"/>
                    </a:lnTo>
                    <a:lnTo>
                      <a:pt x="754" y="538"/>
                    </a:lnTo>
                    <a:lnTo>
                      <a:pt x="745" y="545"/>
                    </a:lnTo>
                    <a:lnTo>
                      <a:pt x="744" y="550"/>
                    </a:lnTo>
                    <a:lnTo>
                      <a:pt x="744" y="554"/>
                    </a:lnTo>
                    <a:lnTo>
                      <a:pt x="748" y="552"/>
                    </a:lnTo>
                    <a:lnTo>
                      <a:pt x="746" y="557"/>
                    </a:lnTo>
                    <a:lnTo>
                      <a:pt x="755" y="559"/>
                    </a:lnTo>
                    <a:lnTo>
                      <a:pt x="750" y="562"/>
                    </a:lnTo>
                    <a:lnTo>
                      <a:pt x="746" y="564"/>
                    </a:lnTo>
                    <a:lnTo>
                      <a:pt x="749" y="568"/>
                    </a:lnTo>
                    <a:lnTo>
                      <a:pt x="754" y="567"/>
                    </a:lnTo>
                    <a:lnTo>
                      <a:pt x="759" y="568"/>
                    </a:lnTo>
                    <a:lnTo>
                      <a:pt x="764" y="572"/>
                    </a:lnTo>
                    <a:lnTo>
                      <a:pt x="772" y="573"/>
                    </a:lnTo>
                    <a:lnTo>
                      <a:pt x="777" y="572"/>
                    </a:lnTo>
                    <a:lnTo>
                      <a:pt x="782" y="568"/>
                    </a:lnTo>
                    <a:lnTo>
                      <a:pt x="785" y="573"/>
                    </a:lnTo>
                    <a:lnTo>
                      <a:pt x="781" y="575"/>
                    </a:lnTo>
                    <a:lnTo>
                      <a:pt x="785" y="576"/>
                    </a:lnTo>
                    <a:lnTo>
                      <a:pt x="790" y="581"/>
                    </a:lnTo>
                    <a:lnTo>
                      <a:pt x="787" y="586"/>
                    </a:lnTo>
                    <a:lnTo>
                      <a:pt x="783" y="588"/>
                    </a:lnTo>
                    <a:lnTo>
                      <a:pt x="780" y="587"/>
                    </a:lnTo>
                    <a:lnTo>
                      <a:pt x="780" y="582"/>
                    </a:lnTo>
                    <a:lnTo>
                      <a:pt x="776" y="577"/>
                    </a:lnTo>
                    <a:lnTo>
                      <a:pt x="772" y="582"/>
                    </a:lnTo>
                    <a:lnTo>
                      <a:pt x="767" y="585"/>
                    </a:lnTo>
                    <a:lnTo>
                      <a:pt x="762" y="588"/>
                    </a:lnTo>
                    <a:lnTo>
                      <a:pt x="769" y="581"/>
                    </a:lnTo>
                    <a:lnTo>
                      <a:pt x="767" y="577"/>
                    </a:lnTo>
                    <a:lnTo>
                      <a:pt x="762" y="575"/>
                    </a:lnTo>
                    <a:lnTo>
                      <a:pt x="758" y="573"/>
                    </a:lnTo>
                    <a:lnTo>
                      <a:pt x="758" y="570"/>
                    </a:lnTo>
                    <a:lnTo>
                      <a:pt x="753" y="572"/>
                    </a:lnTo>
                    <a:lnTo>
                      <a:pt x="749" y="577"/>
                    </a:lnTo>
                    <a:lnTo>
                      <a:pt x="745" y="582"/>
                    </a:lnTo>
                    <a:lnTo>
                      <a:pt x="741" y="585"/>
                    </a:lnTo>
                    <a:lnTo>
                      <a:pt x="738" y="589"/>
                    </a:lnTo>
                    <a:lnTo>
                      <a:pt x="746" y="592"/>
                    </a:lnTo>
                    <a:lnTo>
                      <a:pt x="745" y="597"/>
                    </a:lnTo>
                    <a:lnTo>
                      <a:pt x="749" y="601"/>
                    </a:lnTo>
                    <a:lnTo>
                      <a:pt x="754" y="603"/>
                    </a:lnTo>
                    <a:lnTo>
                      <a:pt x="756" y="602"/>
                    </a:lnTo>
                    <a:lnTo>
                      <a:pt x="756" y="606"/>
                    </a:lnTo>
                    <a:lnTo>
                      <a:pt x="760" y="609"/>
                    </a:lnTo>
                    <a:lnTo>
                      <a:pt x="761" y="612"/>
                    </a:lnTo>
                    <a:lnTo>
                      <a:pt x="765" y="617"/>
                    </a:lnTo>
                    <a:lnTo>
                      <a:pt x="770" y="620"/>
                    </a:lnTo>
                    <a:lnTo>
                      <a:pt x="767" y="624"/>
                    </a:lnTo>
                    <a:lnTo>
                      <a:pt x="769" y="629"/>
                    </a:lnTo>
                    <a:lnTo>
                      <a:pt x="779" y="631"/>
                    </a:lnTo>
                    <a:lnTo>
                      <a:pt x="788" y="631"/>
                    </a:lnTo>
                    <a:lnTo>
                      <a:pt x="797" y="629"/>
                    </a:lnTo>
                    <a:lnTo>
                      <a:pt x="802" y="627"/>
                    </a:lnTo>
                    <a:lnTo>
                      <a:pt x="807" y="623"/>
                    </a:lnTo>
                    <a:lnTo>
                      <a:pt x="808" y="623"/>
                    </a:lnTo>
                    <a:lnTo>
                      <a:pt x="813" y="623"/>
                    </a:lnTo>
                    <a:lnTo>
                      <a:pt x="814" y="620"/>
                    </a:lnTo>
                    <a:lnTo>
                      <a:pt x="814" y="612"/>
                    </a:lnTo>
                    <a:lnTo>
                      <a:pt x="809" y="609"/>
                    </a:lnTo>
                    <a:lnTo>
                      <a:pt x="812" y="604"/>
                    </a:lnTo>
                    <a:lnTo>
                      <a:pt x="817" y="601"/>
                    </a:lnTo>
                    <a:lnTo>
                      <a:pt x="821" y="592"/>
                    </a:lnTo>
                    <a:lnTo>
                      <a:pt x="824" y="587"/>
                    </a:lnTo>
                    <a:lnTo>
                      <a:pt x="823" y="582"/>
                    </a:lnTo>
                    <a:lnTo>
                      <a:pt x="827" y="586"/>
                    </a:lnTo>
                    <a:lnTo>
                      <a:pt x="832" y="585"/>
                    </a:lnTo>
                    <a:lnTo>
                      <a:pt x="828" y="588"/>
                    </a:lnTo>
                    <a:lnTo>
                      <a:pt x="823" y="589"/>
                    </a:lnTo>
                    <a:lnTo>
                      <a:pt x="822" y="594"/>
                    </a:lnTo>
                    <a:lnTo>
                      <a:pt x="817" y="604"/>
                    </a:lnTo>
                    <a:lnTo>
                      <a:pt x="817" y="608"/>
                    </a:lnTo>
                    <a:lnTo>
                      <a:pt x="821" y="613"/>
                    </a:lnTo>
                    <a:lnTo>
                      <a:pt x="821" y="618"/>
                    </a:lnTo>
                    <a:lnTo>
                      <a:pt x="822" y="623"/>
                    </a:lnTo>
                    <a:lnTo>
                      <a:pt x="824" y="625"/>
                    </a:lnTo>
                    <a:lnTo>
                      <a:pt x="824" y="630"/>
                    </a:lnTo>
                    <a:lnTo>
                      <a:pt x="833" y="649"/>
                    </a:lnTo>
                    <a:lnTo>
                      <a:pt x="824" y="664"/>
                    </a:lnTo>
                    <a:lnTo>
                      <a:pt x="825" y="667"/>
                    </a:lnTo>
                    <a:lnTo>
                      <a:pt x="834" y="675"/>
                    </a:lnTo>
                    <a:lnTo>
                      <a:pt x="830" y="678"/>
                    </a:lnTo>
                    <a:lnTo>
                      <a:pt x="832" y="687"/>
                    </a:lnTo>
                    <a:lnTo>
                      <a:pt x="830" y="692"/>
                    </a:lnTo>
                    <a:lnTo>
                      <a:pt x="828" y="697"/>
                    </a:lnTo>
                    <a:lnTo>
                      <a:pt x="823" y="698"/>
                    </a:lnTo>
                    <a:lnTo>
                      <a:pt x="828" y="698"/>
                    </a:lnTo>
                    <a:lnTo>
                      <a:pt x="833" y="702"/>
                    </a:lnTo>
                    <a:lnTo>
                      <a:pt x="843" y="694"/>
                    </a:lnTo>
                    <a:lnTo>
                      <a:pt x="845" y="690"/>
                    </a:lnTo>
                    <a:lnTo>
                      <a:pt x="850" y="688"/>
                    </a:lnTo>
                    <a:lnTo>
                      <a:pt x="855" y="686"/>
                    </a:lnTo>
                    <a:lnTo>
                      <a:pt x="859" y="683"/>
                    </a:lnTo>
                    <a:lnTo>
                      <a:pt x="869" y="676"/>
                    </a:lnTo>
                    <a:lnTo>
                      <a:pt x="874" y="678"/>
                    </a:lnTo>
                    <a:lnTo>
                      <a:pt x="876" y="683"/>
                    </a:lnTo>
                    <a:lnTo>
                      <a:pt x="881" y="686"/>
                    </a:lnTo>
                    <a:lnTo>
                      <a:pt x="882" y="690"/>
                    </a:lnTo>
                    <a:lnTo>
                      <a:pt x="887" y="687"/>
                    </a:lnTo>
                    <a:lnTo>
                      <a:pt x="892" y="682"/>
                    </a:lnTo>
                    <a:lnTo>
                      <a:pt x="892" y="687"/>
                    </a:lnTo>
                    <a:lnTo>
                      <a:pt x="897" y="691"/>
                    </a:lnTo>
                    <a:lnTo>
                      <a:pt x="908" y="709"/>
                    </a:lnTo>
                    <a:lnTo>
                      <a:pt x="909" y="710"/>
                    </a:lnTo>
                    <a:lnTo>
                      <a:pt x="914" y="710"/>
                    </a:lnTo>
                    <a:lnTo>
                      <a:pt x="918" y="706"/>
                    </a:lnTo>
                    <a:lnTo>
                      <a:pt x="914" y="702"/>
                    </a:lnTo>
                    <a:lnTo>
                      <a:pt x="913" y="694"/>
                    </a:lnTo>
                    <a:lnTo>
                      <a:pt x="916" y="690"/>
                    </a:lnTo>
                    <a:lnTo>
                      <a:pt x="914" y="680"/>
                    </a:lnTo>
                    <a:lnTo>
                      <a:pt x="919" y="682"/>
                    </a:lnTo>
                    <a:lnTo>
                      <a:pt x="924" y="673"/>
                    </a:lnTo>
                    <a:lnTo>
                      <a:pt x="922" y="669"/>
                    </a:lnTo>
                    <a:lnTo>
                      <a:pt x="926" y="675"/>
                    </a:lnTo>
                    <a:lnTo>
                      <a:pt x="935" y="678"/>
                    </a:lnTo>
                    <a:lnTo>
                      <a:pt x="938" y="683"/>
                    </a:lnTo>
                    <a:lnTo>
                      <a:pt x="935" y="682"/>
                    </a:lnTo>
                    <a:lnTo>
                      <a:pt x="933" y="678"/>
                    </a:lnTo>
                    <a:lnTo>
                      <a:pt x="929" y="676"/>
                    </a:lnTo>
                    <a:lnTo>
                      <a:pt x="924" y="680"/>
                    </a:lnTo>
                    <a:lnTo>
                      <a:pt x="922" y="690"/>
                    </a:lnTo>
                    <a:lnTo>
                      <a:pt x="928" y="692"/>
                    </a:lnTo>
                    <a:lnTo>
                      <a:pt x="928" y="697"/>
                    </a:lnTo>
                    <a:lnTo>
                      <a:pt x="930" y="698"/>
                    </a:lnTo>
                    <a:lnTo>
                      <a:pt x="935" y="698"/>
                    </a:lnTo>
                    <a:lnTo>
                      <a:pt x="944" y="692"/>
                    </a:lnTo>
                    <a:lnTo>
                      <a:pt x="959" y="686"/>
                    </a:lnTo>
                    <a:lnTo>
                      <a:pt x="964" y="682"/>
                    </a:lnTo>
                    <a:lnTo>
                      <a:pt x="968" y="677"/>
                    </a:lnTo>
                    <a:lnTo>
                      <a:pt x="969" y="672"/>
                    </a:lnTo>
                    <a:lnTo>
                      <a:pt x="969" y="676"/>
                    </a:lnTo>
                    <a:lnTo>
                      <a:pt x="965" y="681"/>
                    </a:lnTo>
                    <a:lnTo>
                      <a:pt x="965" y="686"/>
                    </a:lnTo>
                    <a:lnTo>
                      <a:pt x="968" y="691"/>
                    </a:lnTo>
                    <a:lnTo>
                      <a:pt x="960" y="697"/>
                    </a:lnTo>
                    <a:lnTo>
                      <a:pt x="956" y="702"/>
                    </a:lnTo>
                    <a:lnTo>
                      <a:pt x="953" y="706"/>
                    </a:lnTo>
                    <a:lnTo>
                      <a:pt x="950" y="710"/>
                    </a:lnTo>
                    <a:lnTo>
                      <a:pt x="950" y="715"/>
                    </a:lnTo>
                    <a:lnTo>
                      <a:pt x="954" y="720"/>
                    </a:lnTo>
                    <a:lnTo>
                      <a:pt x="958" y="719"/>
                    </a:lnTo>
                    <a:lnTo>
                      <a:pt x="964" y="723"/>
                    </a:lnTo>
                    <a:lnTo>
                      <a:pt x="960" y="722"/>
                    </a:lnTo>
                    <a:lnTo>
                      <a:pt x="954" y="723"/>
                    </a:lnTo>
                    <a:lnTo>
                      <a:pt x="950" y="727"/>
                    </a:lnTo>
                    <a:lnTo>
                      <a:pt x="949" y="741"/>
                    </a:lnTo>
                    <a:lnTo>
                      <a:pt x="948" y="750"/>
                    </a:lnTo>
                    <a:lnTo>
                      <a:pt x="951" y="755"/>
                    </a:lnTo>
                    <a:lnTo>
                      <a:pt x="953" y="760"/>
                    </a:lnTo>
                    <a:lnTo>
                      <a:pt x="958" y="756"/>
                    </a:lnTo>
                    <a:lnTo>
                      <a:pt x="954" y="761"/>
                    </a:lnTo>
                    <a:lnTo>
                      <a:pt x="949" y="761"/>
                    </a:lnTo>
                    <a:lnTo>
                      <a:pt x="949" y="756"/>
                    </a:lnTo>
                    <a:lnTo>
                      <a:pt x="944" y="759"/>
                    </a:lnTo>
                    <a:lnTo>
                      <a:pt x="930" y="772"/>
                    </a:lnTo>
                    <a:lnTo>
                      <a:pt x="927" y="776"/>
                    </a:lnTo>
                    <a:lnTo>
                      <a:pt x="921" y="786"/>
                    </a:lnTo>
                    <a:lnTo>
                      <a:pt x="921" y="790"/>
                    </a:lnTo>
                    <a:lnTo>
                      <a:pt x="921" y="796"/>
                    </a:lnTo>
                    <a:lnTo>
                      <a:pt x="917" y="799"/>
                    </a:lnTo>
                    <a:lnTo>
                      <a:pt x="912" y="796"/>
                    </a:lnTo>
                    <a:lnTo>
                      <a:pt x="907" y="801"/>
                    </a:lnTo>
                    <a:lnTo>
                      <a:pt x="905" y="804"/>
                    </a:lnTo>
                    <a:lnTo>
                      <a:pt x="895" y="808"/>
                    </a:lnTo>
                    <a:lnTo>
                      <a:pt x="886" y="813"/>
                    </a:lnTo>
                    <a:lnTo>
                      <a:pt x="881" y="819"/>
                    </a:lnTo>
                    <a:lnTo>
                      <a:pt x="879" y="820"/>
                    </a:lnTo>
                    <a:lnTo>
                      <a:pt x="870" y="829"/>
                    </a:lnTo>
                    <a:lnTo>
                      <a:pt x="867" y="834"/>
                    </a:lnTo>
                    <a:lnTo>
                      <a:pt x="865" y="844"/>
                    </a:lnTo>
                    <a:lnTo>
                      <a:pt x="867" y="848"/>
                    </a:lnTo>
                    <a:lnTo>
                      <a:pt x="872" y="850"/>
                    </a:lnTo>
                    <a:lnTo>
                      <a:pt x="872" y="855"/>
                    </a:lnTo>
                    <a:lnTo>
                      <a:pt x="867" y="854"/>
                    </a:lnTo>
                    <a:lnTo>
                      <a:pt x="863" y="850"/>
                    </a:lnTo>
                    <a:lnTo>
                      <a:pt x="858" y="853"/>
                    </a:lnTo>
                    <a:lnTo>
                      <a:pt x="859" y="856"/>
                    </a:lnTo>
                    <a:lnTo>
                      <a:pt x="854" y="854"/>
                    </a:lnTo>
                    <a:lnTo>
                      <a:pt x="850" y="850"/>
                    </a:lnTo>
                    <a:lnTo>
                      <a:pt x="851" y="845"/>
                    </a:lnTo>
                    <a:lnTo>
                      <a:pt x="846" y="845"/>
                    </a:lnTo>
                    <a:lnTo>
                      <a:pt x="842" y="844"/>
                    </a:lnTo>
                    <a:lnTo>
                      <a:pt x="828" y="848"/>
                    </a:lnTo>
                    <a:lnTo>
                      <a:pt x="813" y="859"/>
                    </a:lnTo>
                    <a:lnTo>
                      <a:pt x="804" y="867"/>
                    </a:lnTo>
                    <a:lnTo>
                      <a:pt x="804" y="872"/>
                    </a:lnTo>
                    <a:lnTo>
                      <a:pt x="801" y="877"/>
                    </a:lnTo>
                    <a:lnTo>
                      <a:pt x="791" y="881"/>
                    </a:lnTo>
                    <a:lnTo>
                      <a:pt x="791" y="886"/>
                    </a:lnTo>
                    <a:lnTo>
                      <a:pt x="786" y="883"/>
                    </a:lnTo>
                    <a:lnTo>
                      <a:pt x="781" y="886"/>
                    </a:lnTo>
                    <a:lnTo>
                      <a:pt x="777" y="891"/>
                    </a:lnTo>
                    <a:lnTo>
                      <a:pt x="779" y="896"/>
                    </a:lnTo>
                    <a:lnTo>
                      <a:pt x="777" y="901"/>
                    </a:lnTo>
                    <a:lnTo>
                      <a:pt x="776" y="906"/>
                    </a:lnTo>
                    <a:lnTo>
                      <a:pt x="781" y="902"/>
                    </a:lnTo>
                    <a:lnTo>
                      <a:pt x="786" y="897"/>
                    </a:lnTo>
                    <a:lnTo>
                      <a:pt x="781" y="893"/>
                    </a:lnTo>
                    <a:lnTo>
                      <a:pt x="781" y="890"/>
                    </a:lnTo>
                    <a:lnTo>
                      <a:pt x="786" y="890"/>
                    </a:lnTo>
                    <a:lnTo>
                      <a:pt x="790" y="895"/>
                    </a:lnTo>
                    <a:lnTo>
                      <a:pt x="791" y="899"/>
                    </a:lnTo>
                    <a:lnTo>
                      <a:pt x="801" y="896"/>
                    </a:lnTo>
                    <a:lnTo>
                      <a:pt x="798" y="892"/>
                    </a:lnTo>
                    <a:lnTo>
                      <a:pt x="800" y="887"/>
                    </a:lnTo>
                    <a:lnTo>
                      <a:pt x="797" y="882"/>
                    </a:lnTo>
                    <a:lnTo>
                      <a:pt x="802" y="880"/>
                    </a:lnTo>
                    <a:lnTo>
                      <a:pt x="803" y="890"/>
                    </a:lnTo>
                    <a:lnTo>
                      <a:pt x="806" y="895"/>
                    </a:lnTo>
                    <a:lnTo>
                      <a:pt x="811" y="896"/>
                    </a:lnTo>
                    <a:lnTo>
                      <a:pt x="814" y="891"/>
                    </a:lnTo>
                    <a:lnTo>
                      <a:pt x="819" y="888"/>
                    </a:lnTo>
                    <a:lnTo>
                      <a:pt x="819" y="883"/>
                    </a:lnTo>
                    <a:lnTo>
                      <a:pt x="823" y="881"/>
                    </a:lnTo>
                    <a:lnTo>
                      <a:pt x="827" y="876"/>
                    </a:lnTo>
                    <a:lnTo>
                      <a:pt x="829" y="867"/>
                    </a:lnTo>
                    <a:lnTo>
                      <a:pt x="834" y="862"/>
                    </a:lnTo>
                    <a:lnTo>
                      <a:pt x="839" y="864"/>
                    </a:lnTo>
                    <a:lnTo>
                      <a:pt x="843" y="869"/>
                    </a:lnTo>
                    <a:lnTo>
                      <a:pt x="837" y="867"/>
                    </a:lnTo>
                    <a:lnTo>
                      <a:pt x="835" y="872"/>
                    </a:lnTo>
                    <a:lnTo>
                      <a:pt x="837" y="877"/>
                    </a:lnTo>
                    <a:lnTo>
                      <a:pt x="842" y="878"/>
                    </a:lnTo>
                    <a:lnTo>
                      <a:pt x="846" y="876"/>
                    </a:lnTo>
                    <a:lnTo>
                      <a:pt x="851" y="871"/>
                    </a:lnTo>
                    <a:lnTo>
                      <a:pt x="855" y="872"/>
                    </a:lnTo>
                    <a:lnTo>
                      <a:pt x="860" y="872"/>
                    </a:lnTo>
                    <a:lnTo>
                      <a:pt x="858" y="867"/>
                    </a:lnTo>
                    <a:lnTo>
                      <a:pt x="863" y="866"/>
                    </a:lnTo>
                    <a:lnTo>
                      <a:pt x="865" y="871"/>
                    </a:lnTo>
                    <a:lnTo>
                      <a:pt x="870" y="862"/>
                    </a:lnTo>
                    <a:lnTo>
                      <a:pt x="875" y="862"/>
                    </a:lnTo>
                    <a:lnTo>
                      <a:pt x="879" y="860"/>
                    </a:lnTo>
                    <a:lnTo>
                      <a:pt x="881" y="855"/>
                    </a:lnTo>
                    <a:lnTo>
                      <a:pt x="887" y="851"/>
                    </a:lnTo>
                    <a:lnTo>
                      <a:pt x="892" y="853"/>
                    </a:lnTo>
                    <a:lnTo>
                      <a:pt x="891" y="857"/>
                    </a:lnTo>
                    <a:lnTo>
                      <a:pt x="891" y="862"/>
                    </a:lnTo>
                    <a:lnTo>
                      <a:pt x="890" y="866"/>
                    </a:lnTo>
                    <a:lnTo>
                      <a:pt x="895" y="862"/>
                    </a:lnTo>
                    <a:lnTo>
                      <a:pt x="897" y="853"/>
                    </a:lnTo>
                    <a:lnTo>
                      <a:pt x="907" y="848"/>
                    </a:lnTo>
                    <a:lnTo>
                      <a:pt x="911" y="849"/>
                    </a:lnTo>
                    <a:lnTo>
                      <a:pt x="914" y="844"/>
                    </a:lnTo>
                    <a:lnTo>
                      <a:pt x="919" y="840"/>
                    </a:lnTo>
                    <a:lnTo>
                      <a:pt x="922" y="836"/>
                    </a:lnTo>
                    <a:lnTo>
                      <a:pt x="927" y="833"/>
                    </a:lnTo>
                    <a:lnTo>
                      <a:pt x="924" y="839"/>
                    </a:lnTo>
                    <a:lnTo>
                      <a:pt x="927" y="843"/>
                    </a:lnTo>
                    <a:lnTo>
                      <a:pt x="929" y="843"/>
                    </a:lnTo>
                    <a:lnTo>
                      <a:pt x="929" y="833"/>
                    </a:lnTo>
                    <a:lnTo>
                      <a:pt x="934" y="832"/>
                    </a:lnTo>
                    <a:lnTo>
                      <a:pt x="929" y="830"/>
                    </a:lnTo>
                    <a:lnTo>
                      <a:pt x="933" y="825"/>
                    </a:lnTo>
                    <a:lnTo>
                      <a:pt x="928" y="824"/>
                    </a:lnTo>
                    <a:lnTo>
                      <a:pt x="923" y="825"/>
                    </a:lnTo>
                    <a:lnTo>
                      <a:pt x="930" y="817"/>
                    </a:lnTo>
                    <a:lnTo>
                      <a:pt x="935" y="817"/>
                    </a:lnTo>
                    <a:lnTo>
                      <a:pt x="940" y="814"/>
                    </a:lnTo>
                    <a:lnTo>
                      <a:pt x="945" y="817"/>
                    </a:lnTo>
                    <a:lnTo>
                      <a:pt x="945" y="812"/>
                    </a:lnTo>
                    <a:lnTo>
                      <a:pt x="942" y="809"/>
                    </a:lnTo>
                    <a:lnTo>
                      <a:pt x="945" y="806"/>
                    </a:lnTo>
                    <a:lnTo>
                      <a:pt x="950" y="808"/>
                    </a:lnTo>
                    <a:lnTo>
                      <a:pt x="955" y="804"/>
                    </a:lnTo>
                    <a:lnTo>
                      <a:pt x="958" y="801"/>
                    </a:lnTo>
                    <a:lnTo>
                      <a:pt x="956" y="796"/>
                    </a:lnTo>
                    <a:lnTo>
                      <a:pt x="961" y="797"/>
                    </a:lnTo>
                    <a:lnTo>
                      <a:pt x="966" y="796"/>
                    </a:lnTo>
                    <a:lnTo>
                      <a:pt x="965" y="794"/>
                    </a:lnTo>
                    <a:lnTo>
                      <a:pt x="970" y="792"/>
                    </a:lnTo>
                    <a:lnTo>
                      <a:pt x="971" y="787"/>
                    </a:lnTo>
                    <a:lnTo>
                      <a:pt x="976" y="791"/>
                    </a:lnTo>
                    <a:lnTo>
                      <a:pt x="989" y="777"/>
                    </a:lnTo>
                    <a:lnTo>
                      <a:pt x="986" y="772"/>
                    </a:lnTo>
                    <a:lnTo>
                      <a:pt x="989" y="769"/>
                    </a:lnTo>
                    <a:lnTo>
                      <a:pt x="984" y="767"/>
                    </a:lnTo>
                    <a:lnTo>
                      <a:pt x="992" y="759"/>
                    </a:lnTo>
                    <a:lnTo>
                      <a:pt x="997" y="760"/>
                    </a:lnTo>
                    <a:lnTo>
                      <a:pt x="996" y="756"/>
                    </a:lnTo>
                    <a:lnTo>
                      <a:pt x="1001" y="754"/>
                    </a:lnTo>
                    <a:lnTo>
                      <a:pt x="1006" y="754"/>
                    </a:lnTo>
                    <a:lnTo>
                      <a:pt x="1005" y="750"/>
                    </a:lnTo>
                    <a:lnTo>
                      <a:pt x="1008" y="745"/>
                    </a:lnTo>
                    <a:lnTo>
                      <a:pt x="1008" y="741"/>
                    </a:lnTo>
                    <a:lnTo>
                      <a:pt x="1013" y="743"/>
                    </a:lnTo>
                    <a:lnTo>
                      <a:pt x="1018" y="743"/>
                    </a:lnTo>
                    <a:lnTo>
                      <a:pt x="1018" y="738"/>
                    </a:lnTo>
                    <a:lnTo>
                      <a:pt x="1022" y="735"/>
                    </a:lnTo>
                    <a:lnTo>
                      <a:pt x="1023" y="730"/>
                    </a:lnTo>
                    <a:lnTo>
                      <a:pt x="1028" y="727"/>
                    </a:lnTo>
                    <a:lnTo>
                      <a:pt x="1033" y="724"/>
                    </a:lnTo>
                    <a:lnTo>
                      <a:pt x="1038" y="725"/>
                    </a:lnTo>
                    <a:lnTo>
                      <a:pt x="1037" y="720"/>
                    </a:lnTo>
                    <a:lnTo>
                      <a:pt x="1042" y="720"/>
                    </a:lnTo>
                    <a:lnTo>
                      <a:pt x="1047" y="718"/>
                    </a:lnTo>
                    <a:lnTo>
                      <a:pt x="1048" y="713"/>
                    </a:lnTo>
                    <a:lnTo>
                      <a:pt x="1047" y="709"/>
                    </a:lnTo>
                    <a:lnTo>
                      <a:pt x="1043" y="710"/>
                    </a:lnTo>
                    <a:lnTo>
                      <a:pt x="1047" y="707"/>
                    </a:lnTo>
                    <a:lnTo>
                      <a:pt x="1052" y="704"/>
                    </a:lnTo>
                    <a:lnTo>
                      <a:pt x="1048" y="699"/>
                    </a:lnTo>
                    <a:lnTo>
                      <a:pt x="1053" y="696"/>
                    </a:lnTo>
                    <a:lnTo>
                      <a:pt x="1055" y="692"/>
                    </a:lnTo>
                    <a:lnTo>
                      <a:pt x="1060" y="691"/>
                    </a:lnTo>
                    <a:lnTo>
                      <a:pt x="1064" y="686"/>
                    </a:lnTo>
                    <a:lnTo>
                      <a:pt x="1070" y="676"/>
                    </a:lnTo>
                    <a:lnTo>
                      <a:pt x="1066" y="672"/>
                    </a:lnTo>
                    <a:lnTo>
                      <a:pt x="1061" y="671"/>
                    </a:lnTo>
                    <a:lnTo>
                      <a:pt x="1058" y="666"/>
                    </a:lnTo>
                    <a:lnTo>
                      <a:pt x="1052" y="667"/>
                    </a:lnTo>
                    <a:lnTo>
                      <a:pt x="1048" y="667"/>
                    </a:lnTo>
                    <a:lnTo>
                      <a:pt x="1043" y="669"/>
                    </a:lnTo>
                    <a:lnTo>
                      <a:pt x="1042" y="665"/>
                    </a:lnTo>
                    <a:lnTo>
                      <a:pt x="1044" y="660"/>
                    </a:lnTo>
                    <a:lnTo>
                      <a:pt x="1044" y="655"/>
                    </a:lnTo>
                    <a:lnTo>
                      <a:pt x="1044" y="651"/>
                    </a:lnTo>
                    <a:lnTo>
                      <a:pt x="1054" y="645"/>
                    </a:lnTo>
                    <a:lnTo>
                      <a:pt x="1053" y="640"/>
                    </a:lnTo>
                    <a:lnTo>
                      <a:pt x="1054" y="635"/>
                    </a:lnTo>
                    <a:lnTo>
                      <a:pt x="1059" y="635"/>
                    </a:lnTo>
                    <a:lnTo>
                      <a:pt x="1063" y="630"/>
                    </a:lnTo>
                    <a:lnTo>
                      <a:pt x="1064" y="635"/>
                    </a:lnTo>
                    <a:lnTo>
                      <a:pt x="1068" y="633"/>
                    </a:lnTo>
                    <a:lnTo>
                      <a:pt x="1071" y="628"/>
                    </a:lnTo>
                    <a:lnTo>
                      <a:pt x="1070" y="623"/>
                    </a:lnTo>
                    <a:lnTo>
                      <a:pt x="1065" y="623"/>
                    </a:lnTo>
                    <a:lnTo>
                      <a:pt x="1070" y="620"/>
                    </a:lnTo>
                    <a:lnTo>
                      <a:pt x="1074" y="620"/>
                    </a:lnTo>
                    <a:lnTo>
                      <a:pt x="1079" y="617"/>
                    </a:lnTo>
                    <a:lnTo>
                      <a:pt x="1081" y="608"/>
                    </a:lnTo>
                    <a:lnTo>
                      <a:pt x="1077" y="603"/>
                    </a:lnTo>
                    <a:lnTo>
                      <a:pt x="1071" y="601"/>
                    </a:lnTo>
                    <a:lnTo>
                      <a:pt x="1068" y="597"/>
                    </a:lnTo>
                    <a:lnTo>
                      <a:pt x="1071" y="597"/>
                    </a:lnTo>
                    <a:lnTo>
                      <a:pt x="1076" y="599"/>
                    </a:lnTo>
                    <a:lnTo>
                      <a:pt x="1081" y="599"/>
                    </a:lnTo>
                    <a:lnTo>
                      <a:pt x="1089" y="591"/>
                    </a:lnTo>
                    <a:lnTo>
                      <a:pt x="1086" y="586"/>
                    </a:lnTo>
                    <a:lnTo>
                      <a:pt x="1087" y="581"/>
                    </a:lnTo>
                    <a:lnTo>
                      <a:pt x="1095" y="572"/>
                    </a:lnTo>
                    <a:lnTo>
                      <a:pt x="1100" y="568"/>
                    </a:lnTo>
                    <a:lnTo>
                      <a:pt x="1097" y="564"/>
                    </a:lnTo>
                    <a:lnTo>
                      <a:pt x="1101" y="559"/>
                    </a:lnTo>
                    <a:lnTo>
                      <a:pt x="1105" y="554"/>
                    </a:lnTo>
                    <a:lnTo>
                      <a:pt x="1110" y="552"/>
                    </a:lnTo>
                    <a:lnTo>
                      <a:pt x="1113" y="547"/>
                    </a:lnTo>
                    <a:lnTo>
                      <a:pt x="1116" y="543"/>
                    </a:lnTo>
                    <a:lnTo>
                      <a:pt x="1126" y="535"/>
                    </a:lnTo>
                    <a:lnTo>
                      <a:pt x="1126" y="531"/>
                    </a:lnTo>
                    <a:lnTo>
                      <a:pt x="1127" y="531"/>
                    </a:lnTo>
                    <a:lnTo>
                      <a:pt x="1128" y="536"/>
                    </a:lnTo>
                    <a:lnTo>
                      <a:pt x="1132" y="538"/>
                    </a:lnTo>
                    <a:lnTo>
                      <a:pt x="1137" y="535"/>
                    </a:lnTo>
                    <a:lnTo>
                      <a:pt x="1142" y="535"/>
                    </a:lnTo>
                    <a:lnTo>
                      <a:pt x="1144" y="526"/>
                    </a:lnTo>
                    <a:lnTo>
                      <a:pt x="1148" y="523"/>
                    </a:lnTo>
                    <a:lnTo>
                      <a:pt x="1152" y="520"/>
                    </a:lnTo>
                    <a:lnTo>
                      <a:pt x="1156" y="520"/>
                    </a:lnTo>
                    <a:lnTo>
                      <a:pt x="1152" y="524"/>
                    </a:lnTo>
                    <a:lnTo>
                      <a:pt x="1144" y="534"/>
                    </a:lnTo>
                    <a:lnTo>
                      <a:pt x="1142" y="538"/>
                    </a:lnTo>
                    <a:lnTo>
                      <a:pt x="1142" y="541"/>
                    </a:lnTo>
                    <a:lnTo>
                      <a:pt x="1153" y="547"/>
                    </a:lnTo>
                    <a:lnTo>
                      <a:pt x="1163" y="549"/>
                    </a:lnTo>
                    <a:lnTo>
                      <a:pt x="1168" y="552"/>
                    </a:lnTo>
                    <a:lnTo>
                      <a:pt x="1153" y="551"/>
                    </a:lnTo>
                    <a:lnTo>
                      <a:pt x="1149" y="550"/>
                    </a:lnTo>
                    <a:lnTo>
                      <a:pt x="1144" y="552"/>
                    </a:lnTo>
                    <a:lnTo>
                      <a:pt x="1140" y="554"/>
                    </a:lnTo>
                    <a:lnTo>
                      <a:pt x="1131" y="550"/>
                    </a:lnTo>
                    <a:lnTo>
                      <a:pt x="1126" y="554"/>
                    </a:lnTo>
                    <a:lnTo>
                      <a:pt x="1118" y="562"/>
                    </a:lnTo>
                    <a:lnTo>
                      <a:pt x="1108" y="568"/>
                    </a:lnTo>
                    <a:lnTo>
                      <a:pt x="1113" y="578"/>
                    </a:lnTo>
                    <a:lnTo>
                      <a:pt x="1113" y="588"/>
                    </a:lnTo>
                    <a:lnTo>
                      <a:pt x="1112" y="591"/>
                    </a:lnTo>
                    <a:lnTo>
                      <a:pt x="1112" y="596"/>
                    </a:lnTo>
                    <a:lnTo>
                      <a:pt x="1107" y="606"/>
                    </a:lnTo>
                    <a:lnTo>
                      <a:pt x="1105" y="609"/>
                    </a:lnTo>
                    <a:lnTo>
                      <a:pt x="1102" y="623"/>
                    </a:lnTo>
                    <a:lnTo>
                      <a:pt x="1107" y="628"/>
                    </a:lnTo>
                    <a:lnTo>
                      <a:pt x="1111" y="628"/>
                    </a:lnTo>
                    <a:lnTo>
                      <a:pt x="1116" y="627"/>
                    </a:lnTo>
                    <a:lnTo>
                      <a:pt x="1121" y="623"/>
                    </a:lnTo>
                    <a:lnTo>
                      <a:pt x="1126" y="620"/>
                    </a:lnTo>
                    <a:lnTo>
                      <a:pt x="1121" y="630"/>
                    </a:lnTo>
                    <a:lnTo>
                      <a:pt x="1116" y="634"/>
                    </a:lnTo>
                    <a:lnTo>
                      <a:pt x="1118" y="639"/>
                    </a:lnTo>
                    <a:lnTo>
                      <a:pt x="1113" y="638"/>
                    </a:lnTo>
                    <a:lnTo>
                      <a:pt x="1110" y="640"/>
                    </a:lnTo>
                    <a:lnTo>
                      <a:pt x="1105" y="644"/>
                    </a:lnTo>
                    <a:lnTo>
                      <a:pt x="1102" y="648"/>
                    </a:lnTo>
                    <a:lnTo>
                      <a:pt x="1106" y="652"/>
                    </a:lnTo>
                    <a:lnTo>
                      <a:pt x="1111" y="655"/>
                    </a:lnTo>
                    <a:lnTo>
                      <a:pt x="1114" y="655"/>
                    </a:lnTo>
                    <a:lnTo>
                      <a:pt x="1118" y="649"/>
                    </a:lnTo>
                    <a:lnTo>
                      <a:pt x="1123" y="650"/>
                    </a:lnTo>
                    <a:lnTo>
                      <a:pt x="1128" y="650"/>
                    </a:lnTo>
                    <a:lnTo>
                      <a:pt x="1124" y="645"/>
                    </a:lnTo>
                    <a:lnTo>
                      <a:pt x="1133" y="648"/>
                    </a:lnTo>
                    <a:lnTo>
                      <a:pt x="1133" y="643"/>
                    </a:lnTo>
                    <a:lnTo>
                      <a:pt x="1140" y="634"/>
                    </a:lnTo>
                    <a:lnTo>
                      <a:pt x="1139" y="629"/>
                    </a:lnTo>
                    <a:lnTo>
                      <a:pt x="1144" y="631"/>
                    </a:lnTo>
                    <a:lnTo>
                      <a:pt x="1148" y="622"/>
                    </a:lnTo>
                    <a:lnTo>
                      <a:pt x="1147" y="625"/>
                    </a:lnTo>
                    <a:lnTo>
                      <a:pt x="1149" y="631"/>
                    </a:lnTo>
                    <a:lnTo>
                      <a:pt x="1150" y="625"/>
                    </a:lnTo>
                    <a:lnTo>
                      <a:pt x="1154" y="623"/>
                    </a:lnTo>
                    <a:lnTo>
                      <a:pt x="1155" y="622"/>
                    </a:lnTo>
                    <a:lnTo>
                      <a:pt x="1153" y="614"/>
                    </a:lnTo>
                    <a:lnTo>
                      <a:pt x="1156" y="615"/>
                    </a:lnTo>
                    <a:lnTo>
                      <a:pt x="1161" y="620"/>
                    </a:lnTo>
                    <a:lnTo>
                      <a:pt x="1160" y="615"/>
                    </a:lnTo>
                    <a:lnTo>
                      <a:pt x="1160" y="610"/>
                    </a:lnTo>
                    <a:lnTo>
                      <a:pt x="1161" y="606"/>
                    </a:lnTo>
                    <a:lnTo>
                      <a:pt x="1161" y="610"/>
                    </a:lnTo>
                    <a:lnTo>
                      <a:pt x="1165" y="615"/>
                    </a:lnTo>
                    <a:lnTo>
                      <a:pt x="1164" y="610"/>
                    </a:lnTo>
                    <a:lnTo>
                      <a:pt x="1165" y="606"/>
                    </a:lnTo>
                    <a:lnTo>
                      <a:pt x="1168" y="601"/>
                    </a:lnTo>
                    <a:lnTo>
                      <a:pt x="1168" y="596"/>
                    </a:lnTo>
                    <a:lnTo>
                      <a:pt x="1173" y="604"/>
                    </a:lnTo>
                    <a:lnTo>
                      <a:pt x="1173" y="599"/>
                    </a:lnTo>
                    <a:lnTo>
                      <a:pt x="1176" y="599"/>
                    </a:lnTo>
                    <a:lnTo>
                      <a:pt x="1189" y="602"/>
                    </a:lnTo>
                    <a:lnTo>
                      <a:pt x="1191" y="597"/>
                    </a:lnTo>
                    <a:lnTo>
                      <a:pt x="1195" y="596"/>
                    </a:lnTo>
                    <a:lnTo>
                      <a:pt x="1195" y="591"/>
                    </a:lnTo>
                    <a:lnTo>
                      <a:pt x="1198" y="586"/>
                    </a:lnTo>
                    <a:lnTo>
                      <a:pt x="1197" y="582"/>
                    </a:lnTo>
                    <a:lnTo>
                      <a:pt x="1192" y="582"/>
                    </a:lnTo>
                    <a:lnTo>
                      <a:pt x="1196" y="577"/>
                    </a:lnTo>
                    <a:lnTo>
                      <a:pt x="1197" y="573"/>
                    </a:lnTo>
                    <a:lnTo>
                      <a:pt x="1202" y="571"/>
                    </a:lnTo>
                    <a:lnTo>
                      <a:pt x="1201" y="566"/>
                    </a:lnTo>
                    <a:lnTo>
                      <a:pt x="1196" y="565"/>
                    </a:lnTo>
                    <a:lnTo>
                      <a:pt x="1194" y="568"/>
                    </a:lnTo>
                    <a:lnTo>
                      <a:pt x="1189" y="567"/>
                    </a:lnTo>
                    <a:lnTo>
                      <a:pt x="1184" y="570"/>
                    </a:lnTo>
                    <a:lnTo>
                      <a:pt x="1187" y="565"/>
                    </a:lnTo>
                    <a:lnTo>
                      <a:pt x="1192" y="565"/>
                    </a:lnTo>
                    <a:lnTo>
                      <a:pt x="1194" y="560"/>
                    </a:lnTo>
                    <a:lnTo>
                      <a:pt x="1191" y="555"/>
                    </a:lnTo>
                    <a:lnTo>
                      <a:pt x="1187" y="560"/>
                    </a:lnTo>
                    <a:lnTo>
                      <a:pt x="1185" y="555"/>
                    </a:lnTo>
                    <a:lnTo>
                      <a:pt x="1181" y="557"/>
                    </a:lnTo>
                    <a:lnTo>
                      <a:pt x="1184" y="554"/>
                    </a:lnTo>
                    <a:lnTo>
                      <a:pt x="1179" y="555"/>
                    </a:lnTo>
                    <a:lnTo>
                      <a:pt x="1189" y="549"/>
                    </a:lnTo>
                    <a:lnTo>
                      <a:pt x="1190" y="543"/>
                    </a:lnTo>
                    <a:lnTo>
                      <a:pt x="1187" y="539"/>
                    </a:lnTo>
                    <a:lnTo>
                      <a:pt x="1184" y="543"/>
                    </a:lnTo>
                    <a:lnTo>
                      <a:pt x="1185" y="539"/>
                    </a:lnTo>
                    <a:lnTo>
                      <a:pt x="1190" y="535"/>
                    </a:lnTo>
                    <a:lnTo>
                      <a:pt x="1195" y="538"/>
                    </a:lnTo>
                    <a:lnTo>
                      <a:pt x="1195" y="534"/>
                    </a:lnTo>
                    <a:lnTo>
                      <a:pt x="1198" y="529"/>
                    </a:lnTo>
                    <a:lnTo>
                      <a:pt x="1200" y="524"/>
                    </a:lnTo>
                    <a:lnTo>
                      <a:pt x="1198" y="530"/>
                    </a:lnTo>
                    <a:lnTo>
                      <a:pt x="1196" y="535"/>
                    </a:lnTo>
                    <a:lnTo>
                      <a:pt x="1196" y="540"/>
                    </a:lnTo>
                    <a:lnTo>
                      <a:pt x="1197" y="545"/>
                    </a:lnTo>
                    <a:lnTo>
                      <a:pt x="1201" y="546"/>
                    </a:lnTo>
                    <a:lnTo>
                      <a:pt x="1203" y="541"/>
                    </a:lnTo>
                    <a:lnTo>
                      <a:pt x="1206" y="546"/>
                    </a:lnTo>
                    <a:lnTo>
                      <a:pt x="1205" y="538"/>
                    </a:lnTo>
                    <a:lnTo>
                      <a:pt x="1207" y="533"/>
                    </a:lnTo>
                    <a:lnTo>
                      <a:pt x="1208" y="541"/>
                    </a:lnTo>
                    <a:lnTo>
                      <a:pt x="1210" y="538"/>
                    </a:lnTo>
                    <a:lnTo>
                      <a:pt x="1215" y="541"/>
                    </a:lnTo>
                    <a:lnTo>
                      <a:pt x="1216" y="536"/>
                    </a:lnTo>
                    <a:lnTo>
                      <a:pt x="1219" y="538"/>
                    </a:lnTo>
                    <a:lnTo>
                      <a:pt x="1224" y="535"/>
                    </a:lnTo>
                    <a:lnTo>
                      <a:pt x="1231" y="526"/>
                    </a:lnTo>
                    <a:lnTo>
                      <a:pt x="1234" y="525"/>
                    </a:lnTo>
                    <a:lnTo>
                      <a:pt x="1239" y="526"/>
                    </a:lnTo>
                    <a:lnTo>
                      <a:pt x="1231" y="529"/>
                    </a:lnTo>
                    <a:lnTo>
                      <a:pt x="1229" y="534"/>
                    </a:lnTo>
                    <a:lnTo>
                      <a:pt x="1229" y="539"/>
                    </a:lnTo>
                    <a:lnTo>
                      <a:pt x="1234" y="541"/>
                    </a:lnTo>
                    <a:lnTo>
                      <a:pt x="1239" y="543"/>
                    </a:lnTo>
                    <a:lnTo>
                      <a:pt x="1242" y="538"/>
                    </a:lnTo>
                    <a:lnTo>
                      <a:pt x="1247" y="539"/>
                    </a:lnTo>
                    <a:lnTo>
                      <a:pt x="1237" y="545"/>
                    </a:lnTo>
                    <a:lnTo>
                      <a:pt x="1234" y="550"/>
                    </a:lnTo>
                    <a:lnTo>
                      <a:pt x="1239" y="549"/>
                    </a:lnTo>
                    <a:lnTo>
                      <a:pt x="1248" y="541"/>
                    </a:lnTo>
                    <a:lnTo>
                      <a:pt x="1245" y="551"/>
                    </a:lnTo>
                    <a:lnTo>
                      <a:pt x="1250" y="547"/>
                    </a:lnTo>
                    <a:lnTo>
                      <a:pt x="1255" y="550"/>
                    </a:lnTo>
                    <a:lnTo>
                      <a:pt x="1260" y="549"/>
                    </a:lnTo>
                    <a:lnTo>
                      <a:pt x="1258" y="554"/>
                    </a:lnTo>
                    <a:lnTo>
                      <a:pt x="1258" y="557"/>
                    </a:lnTo>
                    <a:lnTo>
                      <a:pt x="1263" y="557"/>
                    </a:lnTo>
                    <a:lnTo>
                      <a:pt x="1268" y="560"/>
                    </a:lnTo>
                    <a:lnTo>
                      <a:pt x="1271" y="561"/>
                    </a:lnTo>
                    <a:lnTo>
                      <a:pt x="1276" y="556"/>
                    </a:lnTo>
                    <a:lnTo>
                      <a:pt x="1278" y="551"/>
                    </a:lnTo>
                    <a:lnTo>
                      <a:pt x="1281" y="546"/>
                    </a:lnTo>
                    <a:lnTo>
                      <a:pt x="1282" y="541"/>
                    </a:lnTo>
                    <a:lnTo>
                      <a:pt x="1286" y="538"/>
                    </a:lnTo>
                    <a:lnTo>
                      <a:pt x="1284" y="543"/>
                    </a:lnTo>
                    <a:lnTo>
                      <a:pt x="1282" y="546"/>
                    </a:lnTo>
                    <a:lnTo>
                      <a:pt x="1285" y="551"/>
                    </a:lnTo>
                    <a:lnTo>
                      <a:pt x="1282" y="556"/>
                    </a:lnTo>
                    <a:lnTo>
                      <a:pt x="1286" y="561"/>
                    </a:lnTo>
                    <a:lnTo>
                      <a:pt x="1290" y="564"/>
                    </a:lnTo>
                    <a:lnTo>
                      <a:pt x="1301" y="562"/>
                    </a:lnTo>
                    <a:lnTo>
                      <a:pt x="1305" y="566"/>
                    </a:lnTo>
                    <a:lnTo>
                      <a:pt x="1308" y="571"/>
                    </a:lnTo>
                    <a:lnTo>
                      <a:pt x="1313" y="571"/>
                    </a:lnTo>
                    <a:lnTo>
                      <a:pt x="1316" y="570"/>
                    </a:lnTo>
                    <a:lnTo>
                      <a:pt x="1321" y="567"/>
                    </a:lnTo>
                    <a:lnTo>
                      <a:pt x="1336" y="561"/>
                    </a:lnTo>
                    <a:lnTo>
                      <a:pt x="1344" y="557"/>
                    </a:lnTo>
                    <a:lnTo>
                      <a:pt x="1368" y="556"/>
                    </a:lnTo>
                    <a:lnTo>
                      <a:pt x="1373" y="557"/>
                    </a:lnTo>
                    <a:lnTo>
                      <a:pt x="1379" y="552"/>
                    </a:lnTo>
                    <a:lnTo>
                      <a:pt x="1379" y="547"/>
                    </a:lnTo>
                    <a:lnTo>
                      <a:pt x="1384" y="552"/>
                    </a:lnTo>
                    <a:lnTo>
                      <a:pt x="1384" y="556"/>
                    </a:lnTo>
                    <a:lnTo>
                      <a:pt x="1381" y="560"/>
                    </a:lnTo>
                    <a:lnTo>
                      <a:pt x="1396" y="562"/>
                    </a:lnTo>
                    <a:lnTo>
                      <a:pt x="1411" y="561"/>
                    </a:lnTo>
                    <a:lnTo>
                      <a:pt x="1415" y="559"/>
                    </a:lnTo>
                    <a:lnTo>
                      <a:pt x="1423" y="549"/>
                    </a:lnTo>
                    <a:lnTo>
                      <a:pt x="1427" y="539"/>
                    </a:lnTo>
                    <a:lnTo>
                      <a:pt x="1431" y="538"/>
                    </a:lnTo>
                    <a:lnTo>
                      <a:pt x="1438" y="543"/>
                    </a:lnTo>
                    <a:lnTo>
                      <a:pt x="1442" y="543"/>
                    </a:lnTo>
                    <a:lnTo>
                      <a:pt x="1447" y="544"/>
                    </a:lnTo>
                    <a:lnTo>
                      <a:pt x="1442" y="543"/>
                    </a:lnTo>
                    <a:lnTo>
                      <a:pt x="1437" y="545"/>
                    </a:lnTo>
                    <a:lnTo>
                      <a:pt x="1438" y="550"/>
                    </a:lnTo>
                    <a:lnTo>
                      <a:pt x="1441" y="555"/>
                    </a:lnTo>
                    <a:lnTo>
                      <a:pt x="1438" y="550"/>
                    </a:lnTo>
                    <a:lnTo>
                      <a:pt x="1436" y="545"/>
                    </a:lnTo>
                    <a:lnTo>
                      <a:pt x="1433" y="541"/>
                    </a:lnTo>
                    <a:lnTo>
                      <a:pt x="1428" y="543"/>
                    </a:lnTo>
                    <a:lnTo>
                      <a:pt x="1429" y="547"/>
                    </a:lnTo>
                    <a:lnTo>
                      <a:pt x="1433" y="552"/>
                    </a:lnTo>
                    <a:lnTo>
                      <a:pt x="1433" y="557"/>
                    </a:lnTo>
                    <a:lnTo>
                      <a:pt x="1432" y="562"/>
                    </a:lnTo>
                    <a:lnTo>
                      <a:pt x="1427" y="565"/>
                    </a:lnTo>
                    <a:lnTo>
                      <a:pt x="1437" y="567"/>
                    </a:lnTo>
                    <a:lnTo>
                      <a:pt x="1442" y="570"/>
                    </a:lnTo>
                    <a:lnTo>
                      <a:pt x="1447" y="570"/>
                    </a:lnTo>
                    <a:lnTo>
                      <a:pt x="1452" y="572"/>
                    </a:lnTo>
                    <a:lnTo>
                      <a:pt x="1455" y="572"/>
                    </a:lnTo>
                    <a:lnTo>
                      <a:pt x="1465" y="575"/>
                    </a:lnTo>
                    <a:lnTo>
                      <a:pt x="1470" y="572"/>
                    </a:lnTo>
                    <a:lnTo>
                      <a:pt x="1470" y="576"/>
                    </a:lnTo>
                    <a:lnTo>
                      <a:pt x="1475" y="576"/>
                    </a:lnTo>
                    <a:lnTo>
                      <a:pt x="1480" y="577"/>
                    </a:lnTo>
                    <a:lnTo>
                      <a:pt x="1489" y="583"/>
                    </a:lnTo>
                    <a:lnTo>
                      <a:pt x="1492" y="588"/>
                    </a:lnTo>
                    <a:lnTo>
                      <a:pt x="1502" y="592"/>
                    </a:lnTo>
                    <a:lnTo>
                      <a:pt x="1506" y="589"/>
                    </a:lnTo>
                    <a:lnTo>
                      <a:pt x="1502" y="594"/>
                    </a:lnTo>
                    <a:lnTo>
                      <a:pt x="1517" y="599"/>
                    </a:lnTo>
                    <a:lnTo>
                      <a:pt x="1526" y="599"/>
                    </a:lnTo>
                    <a:lnTo>
                      <a:pt x="1531" y="602"/>
                    </a:lnTo>
                    <a:lnTo>
                      <a:pt x="1536" y="606"/>
                    </a:lnTo>
                    <a:lnTo>
                      <a:pt x="1537" y="602"/>
                    </a:lnTo>
                    <a:lnTo>
                      <a:pt x="1537" y="597"/>
                    </a:lnTo>
                    <a:lnTo>
                      <a:pt x="1536" y="592"/>
                    </a:lnTo>
                    <a:lnTo>
                      <a:pt x="1546" y="596"/>
                    </a:lnTo>
                    <a:lnTo>
                      <a:pt x="1549" y="591"/>
                    </a:lnTo>
                    <a:lnTo>
                      <a:pt x="1547" y="586"/>
                    </a:lnTo>
                    <a:lnTo>
                      <a:pt x="1543" y="582"/>
                    </a:lnTo>
                    <a:lnTo>
                      <a:pt x="1538" y="578"/>
                    </a:lnTo>
                    <a:lnTo>
                      <a:pt x="1533" y="582"/>
                    </a:lnTo>
                    <a:lnTo>
                      <a:pt x="1534" y="577"/>
                    </a:lnTo>
                    <a:lnTo>
                      <a:pt x="1530" y="577"/>
                    </a:lnTo>
                    <a:lnTo>
                      <a:pt x="1527" y="572"/>
                    </a:lnTo>
                    <a:lnTo>
                      <a:pt x="1517" y="573"/>
                    </a:lnTo>
                    <a:lnTo>
                      <a:pt x="1512" y="576"/>
                    </a:lnTo>
                    <a:lnTo>
                      <a:pt x="1516" y="571"/>
                    </a:lnTo>
                    <a:lnTo>
                      <a:pt x="1512" y="566"/>
                    </a:lnTo>
                    <a:lnTo>
                      <a:pt x="1517" y="568"/>
                    </a:lnTo>
                    <a:lnTo>
                      <a:pt x="1521" y="566"/>
                    </a:lnTo>
                    <a:lnTo>
                      <a:pt x="1526" y="567"/>
                    </a:lnTo>
                    <a:lnTo>
                      <a:pt x="1530" y="572"/>
                    </a:lnTo>
                    <a:lnTo>
                      <a:pt x="1534" y="572"/>
                    </a:lnTo>
                    <a:lnTo>
                      <a:pt x="1538" y="571"/>
                    </a:lnTo>
                    <a:lnTo>
                      <a:pt x="1538" y="566"/>
                    </a:lnTo>
                    <a:lnTo>
                      <a:pt x="1536" y="561"/>
                    </a:lnTo>
                    <a:lnTo>
                      <a:pt x="1546" y="562"/>
                    </a:lnTo>
                    <a:lnTo>
                      <a:pt x="1541" y="566"/>
                    </a:lnTo>
                    <a:lnTo>
                      <a:pt x="1543" y="572"/>
                    </a:lnTo>
                    <a:lnTo>
                      <a:pt x="1552" y="581"/>
                    </a:lnTo>
                    <a:lnTo>
                      <a:pt x="1549" y="586"/>
                    </a:lnTo>
                    <a:lnTo>
                      <a:pt x="1554" y="588"/>
                    </a:lnTo>
                    <a:lnTo>
                      <a:pt x="1559" y="585"/>
                    </a:lnTo>
                    <a:lnTo>
                      <a:pt x="1564" y="582"/>
                    </a:lnTo>
                    <a:lnTo>
                      <a:pt x="1568" y="587"/>
                    </a:lnTo>
                    <a:lnTo>
                      <a:pt x="1573" y="589"/>
                    </a:lnTo>
                    <a:lnTo>
                      <a:pt x="1576" y="588"/>
                    </a:lnTo>
                    <a:lnTo>
                      <a:pt x="1576" y="583"/>
                    </a:lnTo>
                    <a:lnTo>
                      <a:pt x="1569" y="575"/>
                    </a:lnTo>
                    <a:lnTo>
                      <a:pt x="1568" y="570"/>
                    </a:lnTo>
                    <a:lnTo>
                      <a:pt x="1569" y="570"/>
                    </a:lnTo>
                    <a:lnTo>
                      <a:pt x="1564" y="566"/>
                    </a:lnTo>
                    <a:lnTo>
                      <a:pt x="1554" y="552"/>
                    </a:lnTo>
                    <a:lnTo>
                      <a:pt x="1552" y="546"/>
                    </a:lnTo>
                    <a:lnTo>
                      <a:pt x="1549" y="543"/>
                    </a:lnTo>
                    <a:lnTo>
                      <a:pt x="1554" y="545"/>
                    </a:lnTo>
                    <a:lnTo>
                      <a:pt x="1549" y="541"/>
                    </a:lnTo>
                    <a:lnTo>
                      <a:pt x="1544" y="538"/>
                    </a:lnTo>
                    <a:lnTo>
                      <a:pt x="1546" y="538"/>
                    </a:lnTo>
                    <a:lnTo>
                      <a:pt x="1546" y="528"/>
                    </a:lnTo>
                    <a:lnTo>
                      <a:pt x="1548" y="536"/>
                    </a:lnTo>
                    <a:lnTo>
                      <a:pt x="1553" y="541"/>
                    </a:lnTo>
                    <a:lnTo>
                      <a:pt x="1560" y="550"/>
                    </a:lnTo>
                    <a:lnTo>
                      <a:pt x="1563" y="555"/>
                    </a:lnTo>
                    <a:lnTo>
                      <a:pt x="1567" y="560"/>
                    </a:lnTo>
                    <a:lnTo>
                      <a:pt x="1572" y="560"/>
                    </a:lnTo>
                    <a:lnTo>
                      <a:pt x="1572" y="565"/>
                    </a:lnTo>
                    <a:lnTo>
                      <a:pt x="1580" y="572"/>
                    </a:lnTo>
                    <a:lnTo>
                      <a:pt x="1584" y="577"/>
                    </a:lnTo>
                    <a:lnTo>
                      <a:pt x="1589" y="577"/>
                    </a:lnTo>
                    <a:lnTo>
                      <a:pt x="1590" y="577"/>
                    </a:lnTo>
                    <a:lnTo>
                      <a:pt x="1588" y="578"/>
                    </a:lnTo>
                    <a:lnTo>
                      <a:pt x="1590" y="583"/>
                    </a:lnTo>
                    <a:lnTo>
                      <a:pt x="1600" y="581"/>
                    </a:lnTo>
                    <a:lnTo>
                      <a:pt x="1592" y="577"/>
                    </a:lnTo>
                    <a:lnTo>
                      <a:pt x="1597" y="578"/>
                    </a:lnTo>
                    <a:lnTo>
                      <a:pt x="1602" y="576"/>
                    </a:lnTo>
                    <a:lnTo>
                      <a:pt x="1601" y="562"/>
                    </a:lnTo>
                    <a:lnTo>
                      <a:pt x="1606" y="560"/>
                    </a:lnTo>
                    <a:lnTo>
                      <a:pt x="1602" y="562"/>
                    </a:lnTo>
                    <a:lnTo>
                      <a:pt x="1602" y="567"/>
                    </a:lnTo>
                    <a:lnTo>
                      <a:pt x="1605" y="572"/>
                    </a:lnTo>
                    <a:lnTo>
                      <a:pt x="1605" y="577"/>
                    </a:lnTo>
                    <a:lnTo>
                      <a:pt x="1606" y="582"/>
                    </a:lnTo>
                    <a:lnTo>
                      <a:pt x="1610" y="586"/>
                    </a:lnTo>
                    <a:lnTo>
                      <a:pt x="1615" y="587"/>
                    </a:lnTo>
                    <a:lnTo>
                      <a:pt x="1615" y="582"/>
                    </a:lnTo>
                    <a:lnTo>
                      <a:pt x="1616" y="577"/>
                    </a:lnTo>
                    <a:lnTo>
                      <a:pt x="1616" y="587"/>
                    </a:lnTo>
                    <a:lnTo>
                      <a:pt x="1620" y="592"/>
                    </a:lnTo>
                    <a:lnTo>
                      <a:pt x="1623" y="592"/>
                    </a:lnTo>
                    <a:lnTo>
                      <a:pt x="1625" y="587"/>
                    </a:lnTo>
                    <a:lnTo>
                      <a:pt x="1634" y="586"/>
                    </a:lnTo>
                    <a:lnTo>
                      <a:pt x="1625" y="588"/>
                    </a:lnTo>
                    <a:lnTo>
                      <a:pt x="1627" y="593"/>
                    </a:lnTo>
                    <a:lnTo>
                      <a:pt x="1631" y="596"/>
                    </a:lnTo>
                    <a:lnTo>
                      <a:pt x="1636" y="598"/>
                    </a:lnTo>
                    <a:lnTo>
                      <a:pt x="1641" y="598"/>
                    </a:lnTo>
                    <a:lnTo>
                      <a:pt x="1646" y="602"/>
                    </a:lnTo>
                    <a:lnTo>
                      <a:pt x="1636" y="599"/>
                    </a:lnTo>
                    <a:lnTo>
                      <a:pt x="1627" y="599"/>
                    </a:lnTo>
                    <a:lnTo>
                      <a:pt x="1630" y="604"/>
                    </a:lnTo>
                    <a:lnTo>
                      <a:pt x="1634" y="606"/>
                    </a:lnTo>
                    <a:lnTo>
                      <a:pt x="1636" y="610"/>
                    </a:lnTo>
                    <a:lnTo>
                      <a:pt x="1641" y="610"/>
                    </a:lnTo>
                    <a:lnTo>
                      <a:pt x="1639" y="615"/>
                    </a:lnTo>
                    <a:lnTo>
                      <a:pt x="1649" y="613"/>
                    </a:lnTo>
                    <a:lnTo>
                      <a:pt x="1646" y="617"/>
                    </a:lnTo>
                    <a:lnTo>
                      <a:pt x="1639" y="620"/>
                    </a:lnTo>
                    <a:lnTo>
                      <a:pt x="1641" y="625"/>
                    </a:lnTo>
                    <a:lnTo>
                      <a:pt x="1646" y="625"/>
                    </a:lnTo>
                    <a:lnTo>
                      <a:pt x="1649" y="622"/>
                    </a:lnTo>
                    <a:lnTo>
                      <a:pt x="1654" y="624"/>
                    </a:lnTo>
                    <a:lnTo>
                      <a:pt x="1659" y="625"/>
                    </a:lnTo>
                    <a:lnTo>
                      <a:pt x="1663" y="620"/>
                    </a:lnTo>
                    <a:lnTo>
                      <a:pt x="1665" y="625"/>
                    </a:lnTo>
                    <a:lnTo>
                      <a:pt x="1665" y="630"/>
                    </a:lnTo>
                    <a:lnTo>
                      <a:pt x="1670" y="633"/>
                    </a:lnTo>
                    <a:lnTo>
                      <a:pt x="1675" y="634"/>
                    </a:lnTo>
                    <a:lnTo>
                      <a:pt x="1680" y="631"/>
                    </a:lnTo>
                    <a:lnTo>
                      <a:pt x="1678" y="636"/>
                    </a:lnTo>
                    <a:lnTo>
                      <a:pt x="1681" y="641"/>
                    </a:lnTo>
                    <a:lnTo>
                      <a:pt x="1686" y="638"/>
                    </a:lnTo>
                    <a:lnTo>
                      <a:pt x="1688" y="644"/>
                    </a:lnTo>
                    <a:lnTo>
                      <a:pt x="1693" y="645"/>
                    </a:lnTo>
                    <a:lnTo>
                      <a:pt x="1697" y="649"/>
                    </a:lnTo>
                    <a:lnTo>
                      <a:pt x="1702" y="649"/>
                    </a:lnTo>
                    <a:lnTo>
                      <a:pt x="1706" y="652"/>
                    </a:lnTo>
                    <a:lnTo>
                      <a:pt x="1712" y="651"/>
                    </a:lnTo>
                    <a:lnTo>
                      <a:pt x="1715" y="651"/>
                    </a:lnTo>
                    <a:lnTo>
                      <a:pt x="1710" y="654"/>
                    </a:lnTo>
                    <a:lnTo>
                      <a:pt x="1706" y="659"/>
                    </a:lnTo>
                    <a:lnTo>
                      <a:pt x="1709" y="662"/>
                    </a:lnTo>
                    <a:lnTo>
                      <a:pt x="1710" y="672"/>
                    </a:lnTo>
                    <a:lnTo>
                      <a:pt x="1710" y="676"/>
                    </a:lnTo>
                    <a:lnTo>
                      <a:pt x="1707" y="682"/>
                    </a:lnTo>
                    <a:lnTo>
                      <a:pt x="1711" y="686"/>
                    </a:lnTo>
                    <a:lnTo>
                      <a:pt x="1716" y="690"/>
                    </a:lnTo>
                    <a:lnTo>
                      <a:pt x="1721" y="687"/>
                    </a:lnTo>
                    <a:lnTo>
                      <a:pt x="1716" y="682"/>
                    </a:lnTo>
                    <a:lnTo>
                      <a:pt x="1721" y="683"/>
                    </a:lnTo>
                    <a:lnTo>
                      <a:pt x="1720" y="675"/>
                    </a:lnTo>
                    <a:lnTo>
                      <a:pt x="1716" y="670"/>
                    </a:lnTo>
                    <a:lnTo>
                      <a:pt x="1723" y="660"/>
                    </a:lnTo>
                    <a:lnTo>
                      <a:pt x="1728" y="659"/>
                    </a:lnTo>
                    <a:lnTo>
                      <a:pt x="1733" y="649"/>
                    </a:lnTo>
                    <a:lnTo>
                      <a:pt x="1732" y="654"/>
                    </a:lnTo>
                    <a:lnTo>
                      <a:pt x="1735" y="659"/>
                    </a:lnTo>
                    <a:lnTo>
                      <a:pt x="1744" y="664"/>
                    </a:lnTo>
                    <a:lnTo>
                      <a:pt x="1748" y="669"/>
                    </a:lnTo>
                    <a:lnTo>
                      <a:pt x="1752" y="678"/>
                    </a:lnTo>
                    <a:lnTo>
                      <a:pt x="1756" y="683"/>
                    </a:lnTo>
                    <a:lnTo>
                      <a:pt x="1759" y="685"/>
                    </a:lnTo>
                    <a:lnTo>
                      <a:pt x="1756" y="687"/>
                    </a:lnTo>
                    <a:lnTo>
                      <a:pt x="1753" y="692"/>
                    </a:lnTo>
                    <a:lnTo>
                      <a:pt x="1754" y="696"/>
                    </a:lnTo>
                    <a:lnTo>
                      <a:pt x="1759" y="697"/>
                    </a:lnTo>
                    <a:lnTo>
                      <a:pt x="1764" y="694"/>
                    </a:lnTo>
                    <a:lnTo>
                      <a:pt x="1764" y="690"/>
                    </a:lnTo>
                    <a:lnTo>
                      <a:pt x="1768" y="680"/>
                    </a:lnTo>
                    <a:lnTo>
                      <a:pt x="1765" y="690"/>
                    </a:lnTo>
                    <a:lnTo>
                      <a:pt x="1765" y="694"/>
                    </a:lnTo>
                    <a:lnTo>
                      <a:pt x="1760" y="696"/>
                    </a:lnTo>
                    <a:lnTo>
                      <a:pt x="1759" y="701"/>
                    </a:lnTo>
                    <a:lnTo>
                      <a:pt x="1765" y="710"/>
                    </a:lnTo>
                    <a:lnTo>
                      <a:pt x="1770" y="709"/>
                    </a:lnTo>
                    <a:lnTo>
                      <a:pt x="1768" y="701"/>
                    </a:lnTo>
                    <a:lnTo>
                      <a:pt x="1774" y="709"/>
                    </a:lnTo>
                    <a:lnTo>
                      <a:pt x="1774" y="708"/>
                    </a:lnTo>
                    <a:lnTo>
                      <a:pt x="1778" y="703"/>
                    </a:lnTo>
                    <a:lnTo>
                      <a:pt x="1779" y="698"/>
                    </a:lnTo>
                    <a:lnTo>
                      <a:pt x="1781" y="692"/>
                    </a:lnTo>
                    <a:lnTo>
                      <a:pt x="1780" y="683"/>
                    </a:lnTo>
                    <a:close/>
                    <a:moveTo>
                      <a:pt x="23" y="839"/>
                    </a:moveTo>
                    <a:lnTo>
                      <a:pt x="20" y="834"/>
                    </a:lnTo>
                    <a:lnTo>
                      <a:pt x="19" y="829"/>
                    </a:lnTo>
                    <a:lnTo>
                      <a:pt x="15" y="828"/>
                    </a:lnTo>
                    <a:lnTo>
                      <a:pt x="10" y="824"/>
                    </a:lnTo>
                    <a:lnTo>
                      <a:pt x="5" y="823"/>
                    </a:lnTo>
                    <a:lnTo>
                      <a:pt x="0" y="825"/>
                    </a:lnTo>
                    <a:lnTo>
                      <a:pt x="5" y="830"/>
                    </a:lnTo>
                    <a:lnTo>
                      <a:pt x="5" y="835"/>
                    </a:lnTo>
                    <a:lnTo>
                      <a:pt x="9" y="840"/>
                    </a:lnTo>
                    <a:lnTo>
                      <a:pt x="14" y="838"/>
                    </a:lnTo>
                    <a:lnTo>
                      <a:pt x="19" y="839"/>
                    </a:lnTo>
                    <a:lnTo>
                      <a:pt x="23" y="839"/>
                    </a:lnTo>
                    <a:close/>
                    <a:moveTo>
                      <a:pt x="19" y="865"/>
                    </a:moveTo>
                    <a:lnTo>
                      <a:pt x="23" y="869"/>
                    </a:lnTo>
                    <a:lnTo>
                      <a:pt x="26" y="866"/>
                    </a:lnTo>
                    <a:lnTo>
                      <a:pt x="28" y="861"/>
                    </a:lnTo>
                    <a:lnTo>
                      <a:pt x="23" y="862"/>
                    </a:lnTo>
                    <a:lnTo>
                      <a:pt x="19" y="865"/>
                    </a:lnTo>
                    <a:close/>
                    <a:moveTo>
                      <a:pt x="125" y="935"/>
                    </a:moveTo>
                    <a:lnTo>
                      <a:pt x="128" y="940"/>
                    </a:lnTo>
                    <a:lnTo>
                      <a:pt x="129" y="938"/>
                    </a:lnTo>
                    <a:lnTo>
                      <a:pt x="139" y="934"/>
                    </a:lnTo>
                    <a:lnTo>
                      <a:pt x="140" y="929"/>
                    </a:lnTo>
                    <a:lnTo>
                      <a:pt x="135" y="933"/>
                    </a:lnTo>
                    <a:lnTo>
                      <a:pt x="125" y="935"/>
                    </a:lnTo>
                    <a:close/>
                    <a:moveTo>
                      <a:pt x="168" y="950"/>
                    </a:moveTo>
                    <a:lnTo>
                      <a:pt x="167" y="945"/>
                    </a:lnTo>
                    <a:lnTo>
                      <a:pt x="167" y="950"/>
                    </a:lnTo>
                    <a:lnTo>
                      <a:pt x="168" y="950"/>
                    </a:lnTo>
                    <a:close/>
                    <a:moveTo>
                      <a:pt x="178" y="976"/>
                    </a:moveTo>
                    <a:lnTo>
                      <a:pt x="177" y="971"/>
                    </a:lnTo>
                    <a:lnTo>
                      <a:pt x="172" y="966"/>
                    </a:lnTo>
                    <a:lnTo>
                      <a:pt x="167" y="964"/>
                    </a:lnTo>
                    <a:lnTo>
                      <a:pt x="170" y="969"/>
                    </a:lnTo>
                    <a:lnTo>
                      <a:pt x="173" y="971"/>
                    </a:lnTo>
                    <a:lnTo>
                      <a:pt x="182" y="986"/>
                    </a:lnTo>
                    <a:lnTo>
                      <a:pt x="187" y="985"/>
                    </a:lnTo>
                    <a:lnTo>
                      <a:pt x="182" y="981"/>
                    </a:lnTo>
                    <a:lnTo>
                      <a:pt x="178" y="976"/>
                    </a:lnTo>
                    <a:close/>
                    <a:moveTo>
                      <a:pt x="199" y="958"/>
                    </a:moveTo>
                    <a:lnTo>
                      <a:pt x="203" y="964"/>
                    </a:lnTo>
                    <a:lnTo>
                      <a:pt x="208" y="959"/>
                    </a:lnTo>
                    <a:lnTo>
                      <a:pt x="204" y="955"/>
                    </a:lnTo>
                    <a:lnTo>
                      <a:pt x="199" y="958"/>
                    </a:lnTo>
                    <a:close/>
                    <a:moveTo>
                      <a:pt x="251" y="985"/>
                    </a:moveTo>
                    <a:lnTo>
                      <a:pt x="252" y="985"/>
                    </a:lnTo>
                    <a:lnTo>
                      <a:pt x="252" y="980"/>
                    </a:lnTo>
                    <a:lnTo>
                      <a:pt x="251" y="985"/>
                    </a:lnTo>
                    <a:close/>
                    <a:moveTo>
                      <a:pt x="280" y="983"/>
                    </a:moveTo>
                    <a:lnTo>
                      <a:pt x="275" y="982"/>
                    </a:lnTo>
                    <a:lnTo>
                      <a:pt x="275" y="987"/>
                    </a:lnTo>
                    <a:lnTo>
                      <a:pt x="280" y="992"/>
                    </a:lnTo>
                    <a:lnTo>
                      <a:pt x="276" y="996"/>
                    </a:lnTo>
                    <a:lnTo>
                      <a:pt x="278" y="1001"/>
                    </a:lnTo>
                    <a:lnTo>
                      <a:pt x="278" y="998"/>
                    </a:lnTo>
                    <a:lnTo>
                      <a:pt x="288" y="990"/>
                    </a:lnTo>
                    <a:lnTo>
                      <a:pt x="283" y="987"/>
                    </a:lnTo>
                    <a:lnTo>
                      <a:pt x="280" y="983"/>
                    </a:lnTo>
                    <a:close/>
                    <a:moveTo>
                      <a:pt x="305" y="992"/>
                    </a:moveTo>
                    <a:lnTo>
                      <a:pt x="302" y="996"/>
                    </a:lnTo>
                    <a:lnTo>
                      <a:pt x="293" y="998"/>
                    </a:lnTo>
                    <a:lnTo>
                      <a:pt x="291" y="998"/>
                    </a:lnTo>
                    <a:lnTo>
                      <a:pt x="296" y="998"/>
                    </a:lnTo>
                    <a:lnTo>
                      <a:pt x="301" y="1002"/>
                    </a:lnTo>
                    <a:lnTo>
                      <a:pt x="305" y="1001"/>
                    </a:lnTo>
                    <a:lnTo>
                      <a:pt x="307" y="996"/>
                    </a:lnTo>
                    <a:lnTo>
                      <a:pt x="310" y="992"/>
                    </a:lnTo>
                    <a:lnTo>
                      <a:pt x="305" y="992"/>
                    </a:lnTo>
                    <a:close/>
                    <a:moveTo>
                      <a:pt x="325" y="997"/>
                    </a:moveTo>
                    <a:lnTo>
                      <a:pt x="325" y="992"/>
                    </a:lnTo>
                    <a:lnTo>
                      <a:pt x="322" y="997"/>
                    </a:lnTo>
                    <a:lnTo>
                      <a:pt x="320" y="1001"/>
                    </a:lnTo>
                    <a:lnTo>
                      <a:pt x="315" y="1002"/>
                    </a:lnTo>
                    <a:lnTo>
                      <a:pt x="310" y="1006"/>
                    </a:lnTo>
                    <a:lnTo>
                      <a:pt x="310" y="1009"/>
                    </a:lnTo>
                    <a:lnTo>
                      <a:pt x="315" y="1004"/>
                    </a:lnTo>
                    <a:lnTo>
                      <a:pt x="315" y="1009"/>
                    </a:lnTo>
                    <a:lnTo>
                      <a:pt x="320" y="1007"/>
                    </a:lnTo>
                    <a:lnTo>
                      <a:pt x="330" y="1006"/>
                    </a:lnTo>
                    <a:lnTo>
                      <a:pt x="329" y="1001"/>
                    </a:lnTo>
                    <a:lnTo>
                      <a:pt x="325" y="997"/>
                    </a:lnTo>
                    <a:close/>
                    <a:moveTo>
                      <a:pt x="331" y="1008"/>
                    </a:moveTo>
                    <a:lnTo>
                      <a:pt x="335" y="1006"/>
                    </a:lnTo>
                    <a:lnTo>
                      <a:pt x="335" y="1001"/>
                    </a:lnTo>
                    <a:lnTo>
                      <a:pt x="330" y="1003"/>
                    </a:lnTo>
                    <a:lnTo>
                      <a:pt x="331" y="1008"/>
                    </a:lnTo>
                    <a:close/>
                    <a:moveTo>
                      <a:pt x="339" y="1007"/>
                    </a:moveTo>
                    <a:lnTo>
                      <a:pt x="343" y="1003"/>
                    </a:lnTo>
                    <a:lnTo>
                      <a:pt x="338" y="1002"/>
                    </a:lnTo>
                    <a:lnTo>
                      <a:pt x="339" y="1007"/>
                    </a:lnTo>
                    <a:close/>
                    <a:moveTo>
                      <a:pt x="341" y="992"/>
                    </a:moveTo>
                    <a:lnTo>
                      <a:pt x="344" y="997"/>
                    </a:lnTo>
                    <a:lnTo>
                      <a:pt x="347" y="995"/>
                    </a:lnTo>
                    <a:lnTo>
                      <a:pt x="346" y="990"/>
                    </a:lnTo>
                    <a:lnTo>
                      <a:pt x="341" y="992"/>
                    </a:lnTo>
                    <a:close/>
                    <a:moveTo>
                      <a:pt x="414" y="991"/>
                    </a:moveTo>
                    <a:lnTo>
                      <a:pt x="409" y="988"/>
                    </a:lnTo>
                    <a:lnTo>
                      <a:pt x="406" y="992"/>
                    </a:lnTo>
                    <a:lnTo>
                      <a:pt x="406" y="997"/>
                    </a:lnTo>
                    <a:lnTo>
                      <a:pt x="401" y="1000"/>
                    </a:lnTo>
                    <a:lnTo>
                      <a:pt x="396" y="1000"/>
                    </a:lnTo>
                    <a:lnTo>
                      <a:pt x="383" y="1001"/>
                    </a:lnTo>
                    <a:lnTo>
                      <a:pt x="373" y="1002"/>
                    </a:lnTo>
                    <a:lnTo>
                      <a:pt x="377" y="1003"/>
                    </a:lnTo>
                    <a:lnTo>
                      <a:pt x="383" y="1003"/>
                    </a:lnTo>
                    <a:lnTo>
                      <a:pt x="392" y="1006"/>
                    </a:lnTo>
                    <a:lnTo>
                      <a:pt x="397" y="1003"/>
                    </a:lnTo>
                    <a:lnTo>
                      <a:pt x="401" y="1003"/>
                    </a:lnTo>
                    <a:lnTo>
                      <a:pt x="406" y="1004"/>
                    </a:lnTo>
                    <a:lnTo>
                      <a:pt x="410" y="1003"/>
                    </a:lnTo>
                    <a:lnTo>
                      <a:pt x="410" y="998"/>
                    </a:lnTo>
                    <a:lnTo>
                      <a:pt x="415" y="996"/>
                    </a:lnTo>
                    <a:lnTo>
                      <a:pt x="414" y="991"/>
                    </a:lnTo>
                    <a:close/>
                    <a:moveTo>
                      <a:pt x="433" y="1009"/>
                    </a:moveTo>
                    <a:lnTo>
                      <a:pt x="429" y="1007"/>
                    </a:lnTo>
                    <a:lnTo>
                      <a:pt x="424" y="1007"/>
                    </a:lnTo>
                    <a:lnTo>
                      <a:pt x="419" y="1007"/>
                    </a:lnTo>
                    <a:lnTo>
                      <a:pt x="415" y="1007"/>
                    </a:lnTo>
                    <a:lnTo>
                      <a:pt x="419" y="1009"/>
                    </a:lnTo>
                    <a:lnTo>
                      <a:pt x="424" y="1011"/>
                    </a:lnTo>
                    <a:lnTo>
                      <a:pt x="429" y="1013"/>
                    </a:lnTo>
                    <a:lnTo>
                      <a:pt x="433" y="1013"/>
                    </a:lnTo>
                    <a:lnTo>
                      <a:pt x="439" y="1012"/>
                    </a:lnTo>
                    <a:lnTo>
                      <a:pt x="443" y="1013"/>
                    </a:lnTo>
                    <a:lnTo>
                      <a:pt x="448" y="1013"/>
                    </a:lnTo>
                    <a:lnTo>
                      <a:pt x="438" y="1011"/>
                    </a:lnTo>
                    <a:lnTo>
                      <a:pt x="433" y="1009"/>
                    </a:lnTo>
                    <a:close/>
                    <a:moveTo>
                      <a:pt x="462" y="1003"/>
                    </a:moveTo>
                    <a:lnTo>
                      <a:pt x="464" y="1008"/>
                    </a:lnTo>
                    <a:lnTo>
                      <a:pt x="467" y="1007"/>
                    </a:lnTo>
                    <a:lnTo>
                      <a:pt x="472" y="1003"/>
                    </a:lnTo>
                    <a:lnTo>
                      <a:pt x="467" y="1001"/>
                    </a:lnTo>
                    <a:lnTo>
                      <a:pt x="462" y="1003"/>
                    </a:lnTo>
                    <a:close/>
                    <a:moveTo>
                      <a:pt x="523" y="997"/>
                    </a:moveTo>
                    <a:lnTo>
                      <a:pt x="523" y="1003"/>
                    </a:lnTo>
                    <a:lnTo>
                      <a:pt x="525" y="1001"/>
                    </a:lnTo>
                    <a:lnTo>
                      <a:pt x="530" y="1001"/>
                    </a:lnTo>
                    <a:lnTo>
                      <a:pt x="528" y="996"/>
                    </a:lnTo>
                    <a:lnTo>
                      <a:pt x="523" y="997"/>
                    </a:lnTo>
                    <a:close/>
                    <a:moveTo>
                      <a:pt x="551" y="992"/>
                    </a:moveTo>
                    <a:lnTo>
                      <a:pt x="561" y="995"/>
                    </a:lnTo>
                    <a:lnTo>
                      <a:pt x="561" y="990"/>
                    </a:lnTo>
                    <a:lnTo>
                      <a:pt x="553" y="990"/>
                    </a:lnTo>
                    <a:lnTo>
                      <a:pt x="551" y="992"/>
                    </a:lnTo>
                    <a:close/>
                    <a:moveTo>
                      <a:pt x="553" y="573"/>
                    </a:moveTo>
                    <a:lnTo>
                      <a:pt x="543" y="567"/>
                    </a:lnTo>
                    <a:lnTo>
                      <a:pt x="539" y="562"/>
                    </a:lnTo>
                    <a:lnTo>
                      <a:pt x="536" y="559"/>
                    </a:lnTo>
                    <a:lnTo>
                      <a:pt x="535" y="562"/>
                    </a:lnTo>
                    <a:lnTo>
                      <a:pt x="540" y="567"/>
                    </a:lnTo>
                    <a:lnTo>
                      <a:pt x="543" y="572"/>
                    </a:lnTo>
                    <a:lnTo>
                      <a:pt x="548" y="573"/>
                    </a:lnTo>
                    <a:lnTo>
                      <a:pt x="553" y="577"/>
                    </a:lnTo>
                    <a:lnTo>
                      <a:pt x="553" y="573"/>
                    </a:lnTo>
                    <a:close/>
                    <a:moveTo>
                      <a:pt x="576" y="754"/>
                    </a:moveTo>
                    <a:lnTo>
                      <a:pt x="578" y="759"/>
                    </a:lnTo>
                    <a:lnTo>
                      <a:pt x="581" y="756"/>
                    </a:lnTo>
                    <a:lnTo>
                      <a:pt x="585" y="752"/>
                    </a:lnTo>
                    <a:lnTo>
                      <a:pt x="576" y="754"/>
                    </a:lnTo>
                    <a:close/>
                    <a:moveTo>
                      <a:pt x="595" y="790"/>
                    </a:moveTo>
                    <a:lnTo>
                      <a:pt x="590" y="788"/>
                    </a:lnTo>
                    <a:lnTo>
                      <a:pt x="595" y="793"/>
                    </a:lnTo>
                    <a:lnTo>
                      <a:pt x="595" y="790"/>
                    </a:lnTo>
                    <a:close/>
                    <a:moveTo>
                      <a:pt x="603" y="418"/>
                    </a:moveTo>
                    <a:lnTo>
                      <a:pt x="612" y="413"/>
                    </a:lnTo>
                    <a:lnTo>
                      <a:pt x="617" y="414"/>
                    </a:lnTo>
                    <a:lnTo>
                      <a:pt x="613" y="413"/>
                    </a:lnTo>
                    <a:lnTo>
                      <a:pt x="618" y="412"/>
                    </a:lnTo>
                    <a:lnTo>
                      <a:pt x="628" y="420"/>
                    </a:lnTo>
                    <a:lnTo>
                      <a:pt x="632" y="424"/>
                    </a:lnTo>
                    <a:lnTo>
                      <a:pt x="632" y="429"/>
                    </a:lnTo>
                    <a:lnTo>
                      <a:pt x="636" y="431"/>
                    </a:lnTo>
                    <a:lnTo>
                      <a:pt x="641" y="439"/>
                    </a:lnTo>
                    <a:lnTo>
                      <a:pt x="640" y="434"/>
                    </a:lnTo>
                    <a:lnTo>
                      <a:pt x="643" y="439"/>
                    </a:lnTo>
                    <a:lnTo>
                      <a:pt x="641" y="444"/>
                    </a:lnTo>
                    <a:lnTo>
                      <a:pt x="646" y="441"/>
                    </a:lnTo>
                    <a:lnTo>
                      <a:pt x="649" y="436"/>
                    </a:lnTo>
                    <a:lnTo>
                      <a:pt x="654" y="434"/>
                    </a:lnTo>
                    <a:lnTo>
                      <a:pt x="659" y="434"/>
                    </a:lnTo>
                    <a:lnTo>
                      <a:pt x="664" y="436"/>
                    </a:lnTo>
                    <a:lnTo>
                      <a:pt x="669" y="433"/>
                    </a:lnTo>
                    <a:lnTo>
                      <a:pt x="669" y="428"/>
                    </a:lnTo>
                    <a:lnTo>
                      <a:pt x="664" y="425"/>
                    </a:lnTo>
                    <a:lnTo>
                      <a:pt x="659" y="428"/>
                    </a:lnTo>
                    <a:lnTo>
                      <a:pt x="649" y="419"/>
                    </a:lnTo>
                    <a:lnTo>
                      <a:pt x="639" y="414"/>
                    </a:lnTo>
                    <a:lnTo>
                      <a:pt x="639" y="410"/>
                    </a:lnTo>
                    <a:lnTo>
                      <a:pt x="636" y="405"/>
                    </a:lnTo>
                    <a:lnTo>
                      <a:pt x="633" y="402"/>
                    </a:lnTo>
                    <a:lnTo>
                      <a:pt x="623" y="403"/>
                    </a:lnTo>
                    <a:lnTo>
                      <a:pt x="619" y="405"/>
                    </a:lnTo>
                    <a:lnTo>
                      <a:pt x="614" y="403"/>
                    </a:lnTo>
                    <a:lnTo>
                      <a:pt x="609" y="402"/>
                    </a:lnTo>
                    <a:lnTo>
                      <a:pt x="599" y="396"/>
                    </a:lnTo>
                    <a:lnTo>
                      <a:pt x="596" y="404"/>
                    </a:lnTo>
                    <a:lnTo>
                      <a:pt x="596" y="409"/>
                    </a:lnTo>
                    <a:lnTo>
                      <a:pt x="598" y="414"/>
                    </a:lnTo>
                    <a:lnTo>
                      <a:pt x="603" y="418"/>
                    </a:lnTo>
                    <a:close/>
                    <a:moveTo>
                      <a:pt x="628" y="965"/>
                    </a:moveTo>
                    <a:lnTo>
                      <a:pt x="628" y="964"/>
                    </a:lnTo>
                    <a:lnTo>
                      <a:pt x="623" y="961"/>
                    </a:lnTo>
                    <a:lnTo>
                      <a:pt x="618" y="960"/>
                    </a:lnTo>
                    <a:lnTo>
                      <a:pt x="613" y="962"/>
                    </a:lnTo>
                    <a:lnTo>
                      <a:pt x="608" y="966"/>
                    </a:lnTo>
                    <a:lnTo>
                      <a:pt x="607" y="970"/>
                    </a:lnTo>
                    <a:lnTo>
                      <a:pt x="608" y="975"/>
                    </a:lnTo>
                    <a:lnTo>
                      <a:pt x="598" y="976"/>
                    </a:lnTo>
                    <a:lnTo>
                      <a:pt x="593" y="980"/>
                    </a:lnTo>
                    <a:lnTo>
                      <a:pt x="593" y="985"/>
                    </a:lnTo>
                    <a:lnTo>
                      <a:pt x="590" y="990"/>
                    </a:lnTo>
                    <a:lnTo>
                      <a:pt x="585" y="993"/>
                    </a:lnTo>
                    <a:lnTo>
                      <a:pt x="595" y="990"/>
                    </a:lnTo>
                    <a:lnTo>
                      <a:pt x="599" y="987"/>
                    </a:lnTo>
                    <a:lnTo>
                      <a:pt x="603" y="986"/>
                    </a:lnTo>
                    <a:lnTo>
                      <a:pt x="608" y="981"/>
                    </a:lnTo>
                    <a:lnTo>
                      <a:pt x="612" y="976"/>
                    </a:lnTo>
                    <a:lnTo>
                      <a:pt x="617" y="976"/>
                    </a:lnTo>
                    <a:lnTo>
                      <a:pt x="627" y="970"/>
                    </a:lnTo>
                    <a:lnTo>
                      <a:pt x="628" y="965"/>
                    </a:lnTo>
                    <a:close/>
                    <a:moveTo>
                      <a:pt x="670" y="959"/>
                    </a:moveTo>
                    <a:lnTo>
                      <a:pt x="671" y="954"/>
                    </a:lnTo>
                    <a:lnTo>
                      <a:pt x="675" y="951"/>
                    </a:lnTo>
                    <a:lnTo>
                      <a:pt x="680" y="946"/>
                    </a:lnTo>
                    <a:lnTo>
                      <a:pt x="677" y="943"/>
                    </a:lnTo>
                    <a:lnTo>
                      <a:pt x="674" y="946"/>
                    </a:lnTo>
                    <a:lnTo>
                      <a:pt x="669" y="946"/>
                    </a:lnTo>
                    <a:lnTo>
                      <a:pt x="670" y="941"/>
                    </a:lnTo>
                    <a:lnTo>
                      <a:pt x="665" y="940"/>
                    </a:lnTo>
                    <a:lnTo>
                      <a:pt x="660" y="941"/>
                    </a:lnTo>
                    <a:lnTo>
                      <a:pt x="655" y="943"/>
                    </a:lnTo>
                    <a:lnTo>
                      <a:pt x="651" y="949"/>
                    </a:lnTo>
                    <a:lnTo>
                      <a:pt x="654" y="953"/>
                    </a:lnTo>
                    <a:lnTo>
                      <a:pt x="659" y="954"/>
                    </a:lnTo>
                    <a:lnTo>
                      <a:pt x="664" y="956"/>
                    </a:lnTo>
                    <a:lnTo>
                      <a:pt x="654" y="956"/>
                    </a:lnTo>
                    <a:lnTo>
                      <a:pt x="655" y="961"/>
                    </a:lnTo>
                    <a:lnTo>
                      <a:pt x="650" y="964"/>
                    </a:lnTo>
                    <a:lnTo>
                      <a:pt x="655" y="966"/>
                    </a:lnTo>
                    <a:lnTo>
                      <a:pt x="650" y="966"/>
                    </a:lnTo>
                    <a:lnTo>
                      <a:pt x="640" y="970"/>
                    </a:lnTo>
                    <a:lnTo>
                      <a:pt x="635" y="971"/>
                    </a:lnTo>
                    <a:lnTo>
                      <a:pt x="632" y="971"/>
                    </a:lnTo>
                    <a:lnTo>
                      <a:pt x="627" y="975"/>
                    </a:lnTo>
                    <a:lnTo>
                      <a:pt x="632" y="977"/>
                    </a:lnTo>
                    <a:lnTo>
                      <a:pt x="643" y="975"/>
                    </a:lnTo>
                    <a:lnTo>
                      <a:pt x="653" y="970"/>
                    </a:lnTo>
                    <a:lnTo>
                      <a:pt x="657" y="969"/>
                    </a:lnTo>
                    <a:lnTo>
                      <a:pt x="662" y="969"/>
                    </a:lnTo>
                    <a:lnTo>
                      <a:pt x="661" y="965"/>
                    </a:lnTo>
                    <a:lnTo>
                      <a:pt x="666" y="967"/>
                    </a:lnTo>
                    <a:lnTo>
                      <a:pt x="669" y="962"/>
                    </a:lnTo>
                    <a:lnTo>
                      <a:pt x="674" y="960"/>
                    </a:lnTo>
                    <a:lnTo>
                      <a:pt x="678" y="960"/>
                    </a:lnTo>
                    <a:lnTo>
                      <a:pt x="675" y="955"/>
                    </a:lnTo>
                    <a:lnTo>
                      <a:pt x="670" y="959"/>
                    </a:lnTo>
                    <a:close/>
                    <a:moveTo>
                      <a:pt x="680" y="959"/>
                    </a:moveTo>
                    <a:lnTo>
                      <a:pt x="682" y="956"/>
                    </a:lnTo>
                    <a:lnTo>
                      <a:pt x="683" y="951"/>
                    </a:lnTo>
                    <a:lnTo>
                      <a:pt x="678" y="954"/>
                    </a:lnTo>
                    <a:lnTo>
                      <a:pt x="680" y="959"/>
                    </a:lnTo>
                    <a:close/>
                    <a:moveTo>
                      <a:pt x="728" y="615"/>
                    </a:moveTo>
                    <a:lnTo>
                      <a:pt x="728" y="601"/>
                    </a:lnTo>
                    <a:lnTo>
                      <a:pt x="724" y="598"/>
                    </a:lnTo>
                    <a:lnTo>
                      <a:pt x="718" y="598"/>
                    </a:lnTo>
                    <a:lnTo>
                      <a:pt x="714" y="594"/>
                    </a:lnTo>
                    <a:lnTo>
                      <a:pt x="709" y="594"/>
                    </a:lnTo>
                    <a:lnTo>
                      <a:pt x="704" y="598"/>
                    </a:lnTo>
                    <a:lnTo>
                      <a:pt x="699" y="598"/>
                    </a:lnTo>
                    <a:lnTo>
                      <a:pt x="697" y="602"/>
                    </a:lnTo>
                    <a:lnTo>
                      <a:pt x="687" y="601"/>
                    </a:lnTo>
                    <a:lnTo>
                      <a:pt x="682" y="604"/>
                    </a:lnTo>
                    <a:lnTo>
                      <a:pt x="687" y="613"/>
                    </a:lnTo>
                    <a:lnTo>
                      <a:pt x="691" y="613"/>
                    </a:lnTo>
                    <a:lnTo>
                      <a:pt x="691" y="614"/>
                    </a:lnTo>
                    <a:lnTo>
                      <a:pt x="701" y="623"/>
                    </a:lnTo>
                    <a:lnTo>
                      <a:pt x="706" y="623"/>
                    </a:lnTo>
                    <a:lnTo>
                      <a:pt x="714" y="629"/>
                    </a:lnTo>
                    <a:lnTo>
                      <a:pt x="711" y="624"/>
                    </a:lnTo>
                    <a:lnTo>
                      <a:pt x="716" y="624"/>
                    </a:lnTo>
                    <a:lnTo>
                      <a:pt x="725" y="622"/>
                    </a:lnTo>
                    <a:lnTo>
                      <a:pt x="729" y="622"/>
                    </a:lnTo>
                    <a:lnTo>
                      <a:pt x="728" y="615"/>
                    </a:lnTo>
                    <a:close/>
                    <a:moveTo>
                      <a:pt x="690" y="932"/>
                    </a:moveTo>
                    <a:lnTo>
                      <a:pt x="686" y="937"/>
                    </a:lnTo>
                    <a:lnTo>
                      <a:pt x="687" y="941"/>
                    </a:lnTo>
                    <a:lnTo>
                      <a:pt x="692" y="941"/>
                    </a:lnTo>
                    <a:lnTo>
                      <a:pt x="699" y="938"/>
                    </a:lnTo>
                    <a:lnTo>
                      <a:pt x="695" y="935"/>
                    </a:lnTo>
                    <a:lnTo>
                      <a:pt x="690" y="932"/>
                    </a:lnTo>
                    <a:close/>
                    <a:moveTo>
                      <a:pt x="702" y="934"/>
                    </a:moveTo>
                    <a:lnTo>
                      <a:pt x="703" y="939"/>
                    </a:lnTo>
                    <a:lnTo>
                      <a:pt x="703" y="938"/>
                    </a:lnTo>
                    <a:lnTo>
                      <a:pt x="707" y="934"/>
                    </a:lnTo>
                    <a:lnTo>
                      <a:pt x="702" y="929"/>
                    </a:lnTo>
                    <a:lnTo>
                      <a:pt x="702" y="934"/>
                    </a:lnTo>
                    <a:close/>
                    <a:moveTo>
                      <a:pt x="712" y="943"/>
                    </a:moveTo>
                    <a:lnTo>
                      <a:pt x="712" y="940"/>
                    </a:lnTo>
                    <a:lnTo>
                      <a:pt x="707" y="941"/>
                    </a:lnTo>
                    <a:lnTo>
                      <a:pt x="712" y="943"/>
                    </a:lnTo>
                    <a:close/>
                    <a:moveTo>
                      <a:pt x="779" y="908"/>
                    </a:moveTo>
                    <a:lnTo>
                      <a:pt x="774" y="903"/>
                    </a:lnTo>
                    <a:lnTo>
                      <a:pt x="774" y="898"/>
                    </a:lnTo>
                    <a:lnTo>
                      <a:pt x="771" y="895"/>
                    </a:lnTo>
                    <a:lnTo>
                      <a:pt x="766" y="892"/>
                    </a:lnTo>
                    <a:lnTo>
                      <a:pt x="761" y="892"/>
                    </a:lnTo>
                    <a:lnTo>
                      <a:pt x="753" y="896"/>
                    </a:lnTo>
                    <a:lnTo>
                      <a:pt x="748" y="898"/>
                    </a:lnTo>
                    <a:lnTo>
                      <a:pt x="743" y="897"/>
                    </a:lnTo>
                    <a:lnTo>
                      <a:pt x="738" y="899"/>
                    </a:lnTo>
                    <a:lnTo>
                      <a:pt x="734" y="909"/>
                    </a:lnTo>
                    <a:lnTo>
                      <a:pt x="727" y="913"/>
                    </a:lnTo>
                    <a:lnTo>
                      <a:pt x="725" y="918"/>
                    </a:lnTo>
                    <a:lnTo>
                      <a:pt x="727" y="923"/>
                    </a:lnTo>
                    <a:lnTo>
                      <a:pt x="732" y="925"/>
                    </a:lnTo>
                    <a:lnTo>
                      <a:pt x="737" y="925"/>
                    </a:lnTo>
                    <a:lnTo>
                      <a:pt x="741" y="923"/>
                    </a:lnTo>
                    <a:lnTo>
                      <a:pt x="744" y="919"/>
                    </a:lnTo>
                    <a:lnTo>
                      <a:pt x="749" y="916"/>
                    </a:lnTo>
                    <a:lnTo>
                      <a:pt x="754" y="914"/>
                    </a:lnTo>
                    <a:lnTo>
                      <a:pt x="759" y="914"/>
                    </a:lnTo>
                    <a:lnTo>
                      <a:pt x="769" y="916"/>
                    </a:lnTo>
                    <a:lnTo>
                      <a:pt x="772" y="913"/>
                    </a:lnTo>
                    <a:lnTo>
                      <a:pt x="774" y="909"/>
                    </a:lnTo>
                    <a:lnTo>
                      <a:pt x="779" y="912"/>
                    </a:lnTo>
                    <a:lnTo>
                      <a:pt x="783" y="914"/>
                    </a:lnTo>
                    <a:lnTo>
                      <a:pt x="783" y="909"/>
                    </a:lnTo>
                    <a:lnTo>
                      <a:pt x="779" y="908"/>
                    </a:lnTo>
                    <a:close/>
                    <a:moveTo>
                      <a:pt x="792" y="923"/>
                    </a:moveTo>
                    <a:lnTo>
                      <a:pt x="793" y="928"/>
                    </a:lnTo>
                    <a:lnTo>
                      <a:pt x="798" y="930"/>
                    </a:lnTo>
                    <a:lnTo>
                      <a:pt x="798" y="925"/>
                    </a:lnTo>
                    <a:lnTo>
                      <a:pt x="793" y="923"/>
                    </a:lnTo>
                    <a:lnTo>
                      <a:pt x="792" y="923"/>
                    </a:lnTo>
                    <a:close/>
                    <a:moveTo>
                      <a:pt x="806" y="903"/>
                    </a:moveTo>
                    <a:lnTo>
                      <a:pt x="811" y="903"/>
                    </a:lnTo>
                    <a:lnTo>
                      <a:pt x="812" y="898"/>
                    </a:lnTo>
                    <a:lnTo>
                      <a:pt x="807" y="898"/>
                    </a:lnTo>
                    <a:lnTo>
                      <a:pt x="806" y="903"/>
                    </a:lnTo>
                    <a:close/>
                    <a:moveTo>
                      <a:pt x="824" y="424"/>
                    </a:moveTo>
                    <a:lnTo>
                      <a:pt x="819" y="423"/>
                    </a:lnTo>
                    <a:lnTo>
                      <a:pt x="819" y="428"/>
                    </a:lnTo>
                    <a:lnTo>
                      <a:pt x="824" y="425"/>
                    </a:lnTo>
                    <a:lnTo>
                      <a:pt x="824" y="424"/>
                    </a:lnTo>
                    <a:close/>
                    <a:moveTo>
                      <a:pt x="827" y="893"/>
                    </a:moveTo>
                    <a:lnTo>
                      <a:pt x="827" y="888"/>
                    </a:lnTo>
                    <a:lnTo>
                      <a:pt x="825" y="888"/>
                    </a:lnTo>
                    <a:lnTo>
                      <a:pt x="827" y="893"/>
                    </a:lnTo>
                    <a:close/>
                    <a:moveTo>
                      <a:pt x="856" y="699"/>
                    </a:moveTo>
                    <a:lnTo>
                      <a:pt x="859" y="694"/>
                    </a:lnTo>
                    <a:lnTo>
                      <a:pt x="859" y="691"/>
                    </a:lnTo>
                    <a:lnTo>
                      <a:pt x="854" y="692"/>
                    </a:lnTo>
                    <a:lnTo>
                      <a:pt x="850" y="697"/>
                    </a:lnTo>
                    <a:lnTo>
                      <a:pt x="851" y="702"/>
                    </a:lnTo>
                    <a:lnTo>
                      <a:pt x="856" y="699"/>
                    </a:lnTo>
                    <a:close/>
                    <a:moveTo>
                      <a:pt x="864" y="876"/>
                    </a:moveTo>
                    <a:lnTo>
                      <a:pt x="859" y="880"/>
                    </a:lnTo>
                    <a:lnTo>
                      <a:pt x="860" y="876"/>
                    </a:lnTo>
                    <a:lnTo>
                      <a:pt x="856" y="876"/>
                    </a:lnTo>
                    <a:lnTo>
                      <a:pt x="855" y="881"/>
                    </a:lnTo>
                    <a:lnTo>
                      <a:pt x="855" y="886"/>
                    </a:lnTo>
                    <a:lnTo>
                      <a:pt x="856" y="891"/>
                    </a:lnTo>
                    <a:lnTo>
                      <a:pt x="865" y="886"/>
                    </a:lnTo>
                    <a:lnTo>
                      <a:pt x="863" y="881"/>
                    </a:lnTo>
                    <a:lnTo>
                      <a:pt x="864" y="876"/>
                    </a:lnTo>
                    <a:close/>
                    <a:moveTo>
                      <a:pt x="871" y="883"/>
                    </a:moveTo>
                    <a:lnTo>
                      <a:pt x="871" y="877"/>
                    </a:lnTo>
                    <a:lnTo>
                      <a:pt x="866" y="882"/>
                    </a:lnTo>
                    <a:lnTo>
                      <a:pt x="871" y="883"/>
                    </a:lnTo>
                    <a:close/>
                    <a:moveTo>
                      <a:pt x="877" y="890"/>
                    </a:moveTo>
                    <a:lnTo>
                      <a:pt x="876" y="893"/>
                    </a:lnTo>
                    <a:lnTo>
                      <a:pt x="876" y="898"/>
                    </a:lnTo>
                    <a:lnTo>
                      <a:pt x="875" y="903"/>
                    </a:lnTo>
                    <a:lnTo>
                      <a:pt x="881" y="895"/>
                    </a:lnTo>
                    <a:lnTo>
                      <a:pt x="884" y="887"/>
                    </a:lnTo>
                    <a:lnTo>
                      <a:pt x="884" y="883"/>
                    </a:lnTo>
                    <a:lnTo>
                      <a:pt x="881" y="887"/>
                    </a:lnTo>
                    <a:lnTo>
                      <a:pt x="877" y="890"/>
                    </a:lnTo>
                    <a:close/>
                    <a:moveTo>
                      <a:pt x="895" y="890"/>
                    </a:moveTo>
                    <a:lnTo>
                      <a:pt x="896" y="895"/>
                    </a:lnTo>
                    <a:lnTo>
                      <a:pt x="896" y="885"/>
                    </a:lnTo>
                    <a:lnTo>
                      <a:pt x="895" y="885"/>
                    </a:lnTo>
                    <a:lnTo>
                      <a:pt x="895" y="890"/>
                    </a:lnTo>
                    <a:close/>
                    <a:moveTo>
                      <a:pt x="898" y="895"/>
                    </a:moveTo>
                    <a:lnTo>
                      <a:pt x="902" y="899"/>
                    </a:lnTo>
                    <a:lnTo>
                      <a:pt x="901" y="895"/>
                    </a:lnTo>
                    <a:lnTo>
                      <a:pt x="898" y="895"/>
                    </a:lnTo>
                    <a:close/>
                    <a:moveTo>
                      <a:pt x="917" y="853"/>
                    </a:moveTo>
                    <a:lnTo>
                      <a:pt x="918" y="849"/>
                    </a:lnTo>
                    <a:lnTo>
                      <a:pt x="917" y="848"/>
                    </a:lnTo>
                    <a:lnTo>
                      <a:pt x="917" y="853"/>
                    </a:lnTo>
                    <a:close/>
                    <a:moveTo>
                      <a:pt x="964" y="812"/>
                    </a:moveTo>
                    <a:lnTo>
                      <a:pt x="969" y="809"/>
                    </a:lnTo>
                    <a:lnTo>
                      <a:pt x="964" y="809"/>
                    </a:lnTo>
                    <a:lnTo>
                      <a:pt x="964" y="812"/>
                    </a:lnTo>
                    <a:close/>
                    <a:moveTo>
                      <a:pt x="1014" y="846"/>
                    </a:moveTo>
                    <a:lnTo>
                      <a:pt x="1012" y="850"/>
                    </a:lnTo>
                    <a:lnTo>
                      <a:pt x="1017" y="848"/>
                    </a:lnTo>
                    <a:lnTo>
                      <a:pt x="1017" y="843"/>
                    </a:lnTo>
                    <a:lnTo>
                      <a:pt x="1014" y="846"/>
                    </a:lnTo>
                    <a:close/>
                    <a:moveTo>
                      <a:pt x="1040" y="807"/>
                    </a:moveTo>
                    <a:lnTo>
                      <a:pt x="1042" y="812"/>
                    </a:lnTo>
                    <a:lnTo>
                      <a:pt x="1047" y="808"/>
                    </a:lnTo>
                    <a:lnTo>
                      <a:pt x="1048" y="803"/>
                    </a:lnTo>
                    <a:lnTo>
                      <a:pt x="1045" y="803"/>
                    </a:lnTo>
                    <a:lnTo>
                      <a:pt x="1040" y="807"/>
                    </a:lnTo>
                    <a:close/>
                    <a:moveTo>
                      <a:pt x="1052" y="803"/>
                    </a:moveTo>
                    <a:lnTo>
                      <a:pt x="1052" y="808"/>
                    </a:lnTo>
                    <a:lnTo>
                      <a:pt x="1056" y="807"/>
                    </a:lnTo>
                    <a:lnTo>
                      <a:pt x="1058" y="802"/>
                    </a:lnTo>
                    <a:lnTo>
                      <a:pt x="1056" y="802"/>
                    </a:lnTo>
                    <a:lnTo>
                      <a:pt x="1052" y="803"/>
                    </a:lnTo>
                    <a:close/>
                    <a:moveTo>
                      <a:pt x="1077" y="733"/>
                    </a:moveTo>
                    <a:lnTo>
                      <a:pt x="1074" y="729"/>
                    </a:lnTo>
                    <a:lnTo>
                      <a:pt x="1070" y="725"/>
                    </a:lnTo>
                    <a:lnTo>
                      <a:pt x="1068" y="729"/>
                    </a:lnTo>
                    <a:lnTo>
                      <a:pt x="1073" y="731"/>
                    </a:lnTo>
                    <a:lnTo>
                      <a:pt x="1077" y="733"/>
                    </a:lnTo>
                    <a:close/>
                    <a:moveTo>
                      <a:pt x="1098" y="736"/>
                    </a:moveTo>
                    <a:lnTo>
                      <a:pt x="1102" y="731"/>
                    </a:lnTo>
                    <a:lnTo>
                      <a:pt x="1098" y="727"/>
                    </a:lnTo>
                    <a:lnTo>
                      <a:pt x="1094" y="725"/>
                    </a:lnTo>
                    <a:lnTo>
                      <a:pt x="1091" y="730"/>
                    </a:lnTo>
                    <a:lnTo>
                      <a:pt x="1087" y="735"/>
                    </a:lnTo>
                    <a:lnTo>
                      <a:pt x="1085" y="725"/>
                    </a:lnTo>
                    <a:lnTo>
                      <a:pt x="1080" y="727"/>
                    </a:lnTo>
                    <a:lnTo>
                      <a:pt x="1075" y="724"/>
                    </a:lnTo>
                    <a:lnTo>
                      <a:pt x="1079" y="729"/>
                    </a:lnTo>
                    <a:lnTo>
                      <a:pt x="1077" y="733"/>
                    </a:lnTo>
                    <a:lnTo>
                      <a:pt x="1079" y="738"/>
                    </a:lnTo>
                    <a:lnTo>
                      <a:pt x="1074" y="734"/>
                    </a:lnTo>
                    <a:lnTo>
                      <a:pt x="1075" y="739"/>
                    </a:lnTo>
                    <a:lnTo>
                      <a:pt x="1070" y="736"/>
                    </a:lnTo>
                    <a:lnTo>
                      <a:pt x="1069" y="741"/>
                    </a:lnTo>
                    <a:lnTo>
                      <a:pt x="1068" y="736"/>
                    </a:lnTo>
                    <a:lnTo>
                      <a:pt x="1064" y="731"/>
                    </a:lnTo>
                    <a:lnTo>
                      <a:pt x="1060" y="733"/>
                    </a:lnTo>
                    <a:lnTo>
                      <a:pt x="1056" y="736"/>
                    </a:lnTo>
                    <a:lnTo>
                      <a:pt x="1059" y="741"/>
                    </a:lnTo>
                    <a:lnTo>
                      <a:pt x="1064" y="743"/>
                    </a:lnTo>
                    <a:lnTo>
                      <a:pt x="1061" y="746"/>
                    </a:lnTo>
                    <a:lnTo>
                      <a:pt x="1065" y="750"/>
                    </a:lnTo>
                    <a:lnTo>
                      <a:pt x="1061" y="748"/>
                    </a:lnTo>
                    <a:lnTo>
                      <a:pt x="1063" y="757"/>
                    </a:lnTo>
                    <a:lnTo>
                      <a:pt x="1065" y="762"/>
                    </a:lnTo>
                    <a:lnTo>
                      <a:pt x="1060" y="757"/>
                    </a:lnTo>
                    <a:lnTo>
                      <a:pt x="1059" y="754"/>
                    </a:lnTo>
                    <a:lnTo>
                      <a:pt x="1054" y="751"/>
                    </a:lnTo>
                    <a:lnTo>
                      <a:pt x="1055" y="746"/>
                    </a:lnTo>
                    <a:lnTo>
                      <a:pt x="1052" y="745"/>
                    </a:lnTo>
                    <a:lnTo>
                      <a:pt x="1047" y="746"/>
                    </a:lnTo>
                    <a:lnTo>
                      <a:pt x="1038" y="755"/>
                    </a:lnTo>
                    <a:lnTo>
                      <a:pt x="1034" y="764"/>
                    </a:lnTo>
                    <a:lnTo>
                      <a:pt x="1039" y="767"/>
                    </a:lnTo>
                    <a:lnTo>
                      <a:pt x="1042" y="772"/>
                    </a:lnTo>
                    <a:lnTo>
                      <a:pt x="1043" y="776"/>
                    </a:lnTo>
                    <a:lnTo>
                      <a:pt x="1043" y="781"/>
                    </a:lnTo>
                    <a:lnTo>
                      <a:pt x="1048" y="783"/>
                    </a:lnTo>
                    <a:lnTo>
                      <a:pt x="1050" y="788"/>
                    </a:lnTo>
                    <a:lnTo>
                      <a:pt x="1054" y="783"/>
                    </a:lnTo>
                    <a:lnTo>
                      <a:pt x="1055" y="773"/>
                    </a:lnTo>
                    <a:lnTo>
                      <a:pt x="1050" y="775"/>
                    </a:lnTo>
                    <a:lnTo>
                      <a:pt x="1045" y="778"/>
                    </a:lnTo>
                    <a:lnTo>
                      <a:pt x="1047" y="773"/>
                    </a:lnTo>
                    <a:lnTo>
                      <a:pt x="1052" y="772"/>
                    </a:lnTo>
                    <a:lnTo>
                      <a:pt x="1056" y="773"/>
                    </a:lnTo>
                    <a:lnTo>
                      <a:pt x="1055" y="778"/>
                    </a:lnTo>
                    <a:lnTo>
                      <a:pt x="1060" y="776"/>
                    </a:lnTo>
                    <a:lnTo>
                      <a:pt x="1064" y="771"/>
                    </a:lnTo>
                    <a:lnTo>
                      <a:pt x="1060" y="781"/>
                    </a:lnTo>
                    <a:lnTo>
                      <a:pt x="1064" y="780"/>
                    </a:lnTo>
                    <a:lnTo>
                      <a:pt x="1058" y="790"/>
                    </a:lnTo>
                    <a:lnTo>
                      <a:pt x="1055" y="794"/>
                    </a:lnTo>
                    <a:lnTo>
                      <a:pt x="1060" y="794"/>
                    </a:lnTo>
                    <a:lnTo>
                      <a:pt x="1068" y="785"/>
                    </a:lnTo>
                    <a:lnTo>
                      <a:pt x="1071" y="781"/>
                    </a:lnTo>
                    <a:lnTo>
                      <a:pt x="1068" y="776"/>
                    </a:lnTo>
                    <a:lnTo>
                      <a:pt x="1071" y="775"/>
                    </a:lnTo>
                    <a:lnTo>
                      <a:pt x="1073" y="770"/>
                    </a:lnTo>
                    <a:lnTo>
                      <a:pt x="1076" y="770"/>
                    </a:lnTo>
                    <a:lnTo>
                      <a:pt x="1081" y="766"/>
                    </a:lnTo>
                    <a:lnTo>
                      <a:pt x="1085" y="765"/>
                    </a:lnTo>
                    <a:lnTo>
                      <a:pt x="1081" y="761"/>
                    </a:lnTo>
                    <a:lnTo>
                      <a:pt x="1086" y="759"/>
                    </a:lnTo>
                    <a:lnTo>
                      <a:pt x="1091" y="761"/>
                    </a:lnTo>
                    <a:lnTo>
                      <a:pt x="1095" y="761"/>
                    </a:lnTo>
                    <a:lnTo>
                      <a:pt x="1097" y="756"/>
                    </a:lnTo>
                    <a:lnTo>
                      <a:pt x="1094" y="752"/>
                    </a:lnTo>
                    <a:lnTo>
                      <a:pt x="1089" y="751"/>
                    </a:lnTo>
                    <a:lnTo>
                      <a:pt x="1094" y="749"/>
                    </a:lnTo>
                    <a:lnTo>
                      <a:pt x="1097" y="751"/>
                    </a:lnTo>
                    <a:lnTo>
                      <a:pt x="1102" y="751"/>
                    </a:lnTo>
                    <a:lnTo>
                      <a:pt x="1108" y="743"/>
                    </a:lnTo>
                    <a:lnTo>
                      <a:pt x="1103" y="740"/>
                    </a:lnTo>
                    <a:lnTo>
                      <a:pt x="1098" y="736"/>
                    </a:lnTo>
                    <a:close/>
                    <a:moveTo>
                      <a:pt x="1082" y="769"/>
                    </a:moveTo>
                    <a:lnTo>
                      <a:pt x="1077" y="770"/>
                    </a:lnTo>
                    <a:lnTo>
                      <a:pt x="1077" y="775"/>
                    </a:lnTo>
                    <a:lnTo>
                      <a:pt x="1081" y="777"/>
                    </a:lnTo>
                    <a:lnTo>
                      <a:pt x="1086" y="772"/>
                    </a:lnTo>
                    <a:lnTo>
                      <a:pt x="1090" y="770"/>
                    </a:lnTo>
                    <a:lnTo>
                      <a:pt x="1086" y="769"/>
                    </a:lnTo>
                    <a:lnTo>
                      <a:pt x="1082" y="769"/>
                    </a:lnTo>
                    <a:close/>
                    <a:moveTo>
                      <a:pt x="1091" y="694"/>
                    </a:moveTo>
                    <a:lnTo>
                      <a:pt x="1095" y="693"/>
                    </a:lnTo>
                    <a:lnTo>
                      <a:pt x="1097" y="688"/>
                    </a:lnTo>
                    <a:lnTo>
                      <a:pt x="1096" y="686"/>
                    </a:lnTo>
                    <a:lnTo>
                      <a:pt x="1091" y="690"/>
                    </a:lnTo>
                    <a:lnTo>
                      <a:pt x="1091" y="694"/>
                    </a:lnTo>
                    <a:close/>
                    <a:moveTo>
                      <a:pt x="1095" y="585"/>
                    </a:moveTo>
                    <a:lnTo>
                      <a:pt x="1096" y="588"/>
                    </a:lnTo>
                    <a:lnTo>
                      <a:pt x="1098" y="585"/>
                    </a:lnTo>
                    <a:lnTo>
                      <a:pt x="1095" y="585"/>
                    </a:lnTo>
                    <a:close/>
                    <a:moveTo>
                      <a:pt x="1211" y="575"/>
                    </a:moveTo>
                    <a:lnTo>
                      <a:pt x="1211" y="570"/>
                    </a:lnTo>
                    <a:lnTo>
                      <a:pt x="1207" y="566"/>
                    </a:lnTo>
                    <a:lnTo>
                      <a:pt x="1207" y="576"/>
                    </a:lnTo>
                    <a:lnTo>
                      <a:pt x="1205" y="581"/>
                    </a:lnTo>
                    <a:lnTo>
                      <a:pt x="1210" y="585"/>
                    </a:lnTo>
                    <a:lnTo>
                      <a:pt x="1210" y="580"/>
                    </a:lnTo>
                    <a:lnTo>
                      <a:pt x="1211" y="575"/>
                    </a:lnTo>
                    <a:close/>
                    <a:moveTo>
                      <a:pt x="1221" y="583"/>
                    </a:moveTo>
                    <a:lnTo>
                      <a:pt x="1218" y="588"/>
                    </a:lnTo>
                    <a:lnTo>
                      <a:pt x="1213" y="593"/>
                    </a:lnTo>
                    <a:lnTo>
                      <a:pt x="1211" y="601"/>
                    </a:lnTo>
                    <a:lnTo>
                      <a:pt x="1212" y="606"/>
                    </a:lnTo>
                    <a:lnTo>
                      <a:pt x="1216" y="601"/>
                    </a:lnTo>
                    <a:lnTo>
                      <a:pt x="1219" y="596"/>
                    </a:lnTo>
                    <a:lnTo>
                      <a:pt x="1222" y="591"/>
                    </a:lnTo>
                    <a:lnTo>
                      <a:pt x="1224" y="583"/>
                    </a:lnTo>
                    <a:lnTo>
                      <a:pt x="1228" y="578"/>
                    </a:lnTo>
                    <a:lnTo>
                      <a:pt x="1224" y="570"/>
                    </a:lnTo>
                    <a:lnTo>
                      <a:pt x="1221" y="583"/>
                    </a:lnTo>
                    <a:close/>
                    <a:moveTo>
                      <a:pt x="1245" y="564"/>
                    </a:moveTo>
                    <a:lnTo>
                      <a:pt x="1242" y="561"/>
                    </a:lnTo>
                    <a:lnTo>
                      <a:pt x="1236" y="565"/>
                    </a:lnTo>
                    <a:lnTo>
                      <a:pt x="1237" y="568"/>
                    </a:lnTo>
                    <a:lnTo>
                      <a:pt x="1242" y="567"/>
                    </a:lnTo>
                    <a:lnTo>
                      <a:pt x="1238" y="572"/>
                    </a:lnTo>
                    <a:lnTo>
                      <a:pt x="1242" y="571"/>
                    </a:lnTo>
                    <a:lnTo>
                      <a:pt x="1247" y="566"/>
                    </a:lnTo>
                    <a:lnTo>
                      <a:pt x="1252" y="564"/>
                    </a:lnTo>
                    <a:lnTo>
                      <a:pt x="1250" y="561"/>
                    </a:lnTo>
                    <a:lnTo>
                      <a:pt x="1245" y="564"/>
                    </a:lnTo>
                    <a:close/>
                    <a:moveTo>
                      <a:pt x="1543" y="609"/>
                    </a:moveTo>
                    <a:lnTo>
                      <a:pt x="1542" y="609"/>
                    </a:lnTo>
                    <a:lnTo>
                      <a:pt x="1544" y="619"/>
                    </a:lnTo>
                    <a:lnTo>
                      <a:pt x="1548" y="622"/>
                    </a:lnTo>
                    <a:lnTo>
                      <a:pt x="1549" y="617"/>
                    </a:lnTo>
                    <a:lnTo>
                      <a:pt x="1548" y="612"/>
                    </a:lnTo>
                    <a:lnTo>
                      <a:pt x="1543" y="609"/>
                    </a:lnTo>
                    <a:close/>
                    <a:moveTo>
                      <a:pt x="1579" y="629"/>
                    </a:moveTo>
                    <a:lnTo>
                      <a:pt x="1574" y="625"/>
                    </a:lnTo>
                    <a:lnTo>
                      <a:pt x="1570" y="620"/>
                    </a:lnTo>
                    <a:lnTo>
                      <a:pt x="1575" y="622"/>
                    </a:lnTo>
                    <a:lnTo>
                      <a:pt x="1594" y="628"/>
                    </a:lnTo>
                    <a:lnTo>
                      <a:pt x="1599" y="625"/>
                    </a:lnTo>
                    <a:lnTo>
                      <a:pt x="1597" y="620"/>
                    </a:lnTo>
                    <a:lnTo>
                      <a:pt x="1592" y="612"/>
                    </a:lnTo>
                    <a:lnTo>
                      <a:pt x="1588" y="613"/>
                    </a:lnTo>
                    <a:lnTo>
                      <a:pt x="1583" y="615"/>
                    </a:lnTo>
                    <a:lnTo>
                      <a:pt x="1578" y="613"/>
                    </a:lnTo>
                    <a:lnTo>
                      <a:pt x="1564" y="610"/>
                    </a:lnTo>
                    <a:lnTo>
                      <a:pt x="1569" y="609"/>
                    </a:lnTo>
                    <a:lnTo>
                      <a:pt x="1579" y="612"/>
                    </a:lnTo>
                    <a:lnTo>
                      <a:pt x="1583" y="613"/>
                    </a:lnTo>
                    <a:lnTo>
                      <a:pt x="1588" y="610"/>
                    </a:lnTo>
                    <a:lnTo>
                      <a:pt x="1583" y="606"/>
                    </a:lnTo>
                    <a:lnTo>
                      <a:pt x="1588" y="606"/>
                    </a:lnTo>
                    <a:lnTo>
                      <a:pt x="1588" y="601"/>
                    </a:lnTo>
                    <a:lnTo>
                      <a:pt x="1584" y="597"/>
                    </a:lnTo>
                    <a:lnTo>
                      <a:pt x="1579" y="596"/>
                    </a:lnTo>
                    <a:lnTo>
                      <a:pt x="1575" y="597"/>
                    </a:lnTo>
                    <a:lnTo>
                      <a:pt x="1569" y="597"/>
                    </a:lnTo>
                    <a:lnTo>
                      <a:pt x="1568" y="607"/>
                    </a:lnTo>
                    <a:lnTo>
                      <a:pt x="1563" y="606"/>
                    </a:lnTo>
                    <a:lnTo>
                      <a:pt x="1568" y="601"/>
                    </a:lnTo>
                    <a:lnTo>
                      <a:pt x="1568" y="596"/>
                    </a:lnTo>
                    <a:lnTo>
                      <a:pt x="1563" y="594"/>
                    </a:lnTo>
                    <a:lnTo>
                      <a:pt x="1559" y="593"/>
                    </a:lnTo>
                    <a:lnTo>
                      <a:pt x="1555" y="598"/>
                    </a:lnTo>
                    <a:lnTo>
                      <a:pt x="1549" y="599"/>
                    </a:lnTo>
                    <a:lnTo>
                      <a:pt x="1551" y="604"/>
                    </a:lnTo>
                    <a:lnTo>
                      <a:pt x="1546" y="601"/>
                    </a:lnTo>
                    <a:lnTo>
                      <a:pt x="1547" y="606"/>
                    </a:lnTo>
                    <a:lnTo>
                      <a:pt x="1546" y="610"/>
                    </a:lnTo>
                    <a:lnTo>
                      <a:pt x="1555" y="615"/>
                    </a:lnTo>
                    <a:lnTo>
                      <a:pt x="1552" y="614"/>
                    </a:lnTo>
                    <a:lnTo>
                      <a:pt x="1549" y="619"/>
                    </a:lnTo>
                    <a:lnTo>
                      <a:pt x="1553" y="624"/>
                    </a:lnTo>
                    <a:lnTo>
                      <a:pt x="1559" y="625"/>
                    </a:lnTo>
                    <a:lnTo>
                      <a:pt x="1562" y="630"/>
                    </a:lnTo>
                    <a:lnTo>
                      <a:pt x="1565" y="629"/>
                    </a:lnTo>
                    <a:lnTo>
                      <a:pt x="1569" y="633"/>
                    </a:lnTo>
                    <a:lnTo>
                      <a:pt x="1575" y="636"/>
                    </a:lnTo>
                    <a:lnTo>
                      <a:pt x="1570" y="634"/>
                    </a:lnTo>
                    <a:lnTo>
                      <a:pt x="1573" y="639"/>
                    </a:lnTo>
                    <a:lnTo>
                      <a:pt x="1579" y="639"/>
                    </a:lnTo>
                    <a:lnTo>
                      <a:pt x="1579" y="629"/>
                    </a:lnTo>
                    <a:close/>
                    <a:moveTo>
                      <a:pt x="1579" y="641"/>
                    </a:moveTo>
                    <a:lnTo>
                      <a:pt x="1575" y="643"/>
                    </a:lnTo>
                    <a:lnTo>
                      <a:pt x="1581" y="651"/>
                    </a:lnTo>
                    <a:lnTo>
                      <a:pt x="1580" y="656"/>
                    </a:lnTo>
                    <a:lnTo>
                      <a:pt x="1585" y="657"/>
                    </a:lnTo>
                    <a:lnTo>
                      <a:pt x="1588" y="652"/>
                    </a:lnTo>
                    <a:lnTo>
                      <a:pt x="1584" y="644"/>
                    </a:lnTo>
                    <a:lnTo>
                      <a:pt x="1579" y="641"/>
                    </a:lnTo>
                    <a:close/>
                    <a:moveTo>
                      <a:pt x="1604" y="633"/>
                    </a:moveTo>
                    <a:lnTo>
                      <a:pt x="1601" y="628"/>
                    </a:lnTo>
                    <a:lnTo>
                      <a:pt x="1599" y="630"/>
                    </a:lnTo>
                    <a:lnTo>
                      <a:pt x="1604" y="633"/>
                    </a:lnTo>
                    <a:close/>
                    <a:moveTo>
                      <a:pt x="1617" y="602"/>
                    </a:moveTo>
                    <a:lnTo>
                      <a:pt x="1622" y="606"/>
                    </a:lnTo>
                    <a:lnTo>
                      <a:pt x="1620" y="601"/>
                    </a:lnTo>
                    <a:lnTo>
                      <a:pt x="1612" y="592"/>
                    </a:lnTo>
                    <a:lnTo>
                      <a:pt x="1607" y="588"/>
                    </a:lnTo>
                    <a:lnTo>
                      <a:pt x="1604" y="582"/>
                    </a:lnTo>
                    <a:lnTo>
                      <a:pt x="1599" y="585"/>
                    </a:lnTo>
                    <a:lnTo>
                      <a:pt x="1594" y="585"/>
                    </a:lnTo>
                    <a:lnTo>
                      <a:pt x="1589" y="588"/>
                    </a:lnTo>
                    <a:lnTo>
                      <a:pt x="1585" y="582"/>
                    </a:lnTo>
                    <a:lnTo>
                      <a:pt x="1580" y="580"/>
                    </a:lnTo>
                    <a:lnTo>
                      <a:pt x="1580" y="585"/>
                    </a:lnTo>
                    <a:lnTo>
                      <a:pt x="1585" y="588"/>
                    </a:lnTo>
                    <a:lnTo>
                      <a:pt x="1589" y="593"/>
                    </a:lnTo>
                    <a:lnTo>
                      <a:pt x="1600" y="613"/>
                    </a:lnTo>
                    <a:lnTo>
                      <a:pt x="1606" y="619"/>
                    </a:lnTo>
                    <a:lnTo>
                      <a:pt x="1611" y="615"/>
                    </a:lnTo>
                    <a:lnTo>
                      <a:pt x="1607" y="620"/>
                    </a:lnTo>
                    <a:lnTo>
                      <a:pt x="1612" y="624"/>
                    </a:lnTo>
                    <a:lnTo>
                      <a:pt x="1612" y="639"/>
                    </a:lnTo>
                    <a:lnTo>
                      <a:pt x="1615" y="643"/>
                    </a:lnTo>
                    <a:lnTo>
                      <a:pt x="1620" y="640"/>
                    </a:lnTo>
                    <a:lnTo>
                      <a:pt x="1620" y="635"/>
                    </a:lnTo>
                    <a:lnTo>
                      <a:pt x="1623" y="631"/>
                    </a:lnTo>
                    <a:lnTo>
                      <a:pt x="1625" y="625"/>
                    </a:lnTo>
                    <a:lnTo>
                      <a:pt x="1620" y="622"/>
                    </a:lnTo>
                    <a:lnTo>
                      <a:pt x="1625" y="623"/>
                    </a:lnTo>
                    <a:lnTo>
                      <a:pt x="1627" y="619"/>
                    </a:lnTo>
                    <a:lnTo>
                      <a:pt x="1623" y="615"/>
                    </a:lnTo>
                    <a:lnTo>
                      <a:pt x="1623" y="612"/>
                    </a:lnTo>
                    <a:lnTo>
                      <a:pt x="1620" y="607"/>
                    </a:lnTo>
                    <a:lnTo>
                      <a:pt x="1615" y="604"/>
                    </a:lnTo>
                    <a:lnTo>
                      <a:pt x="1606" y="597"/>
                    </a:lnTo>
                    <a:lnTo>
                      <a:pt x="1602" y="592"/>
                    </a:lnTo>
                    <a:lnTo>
                      <a:pt x="1601" y="587"/>
                    </a:lnTo>
                    <a:lnTo>
                      <a:pt x="1606" y="589"/>
                    </a:lnTo>
                    <a:lnTo>
                      <a:pt x="1610" y="594"/>
                    </a:lnTo>
                    <a:lnTo>
                      <a:pt x="1615" y="598"/>
                    </a:lnTo>
                    <a:lnTo>
                      <a:pt x="1617" y="602"/>
                    </a:lnTo>
                    <a:close/>
                    <a:moveTo>
                      <a:pt x="1609" y="597"/>
                    </a:moveTo>
                    <a:lnTo>
                      <a:pt x="1612" y="601"/>
                    </a:lnTo>
                    <a:lnTo>
                      <a:pt x="1609" y="596"/>
                    </a:lnTo>
                    <a:lnTo>
                      <a:pt x="1609" y="597"/>
                    </a:lnTo>
                    <a:close/>
                    <a:moveTo>
                      <a:pt x="1623" y="667"/>
                    </a:moveTo>
                    <a:lnTo>
                      <a:pt x="1618" y="657"/>
                    </a:lnTo>
                    <a:lnTo>
                      <a:pt x="1606" y="639"/>
                    </a:lnTo>
                    <a:lnTo>
                      <a:pt x="1601" y="635"/>
                    </a:lnTo>
                    <a:lnTo>
                      <a:pt x="1599" y="631"/>
                    </a:lnTo>
                    <a:lnTo>
                      <a:pt x="1589" y="628"/>
                    </a:lnTo>
                    <a:lnTo>
                      <a:pt x="1585" y="631"/>
                    </a:lnTo>
                    <a:lnTo>
                      <a:pt x="1586" y="628"/>
                    </a:lnTo>
                    <a:lnTo>
                      <a:pt x="1581" y="627"/>
                    </a:lnTo>
                    <a:lnTo>
                      <a:pt x="1580" y="636"/>
                    </a:lnTo>
                    <a:lnTo>
                      <a:pt x="1580" y="640"/>
                    </a:lnTo>
                    <a:lnTo>
                      <a:pt x="1585" y="644"/>
                    </a:lnTo>
                    <a:lnTo>
                      <a:pt x="1590" y="641"/>
                    </a:lnTo>
                    <a:lnTo>
                      <a:pt x="1590" y="646"/>
                    </a:lnTo>
                    <a:lnTo>
                      <a:pt x="1594" y="650"/>
                    </a:lnTo>
                    <a:lnTo>
                      <a:pt x="1599" y="650"/>
                    </a:lnTo>
                    <a:lnTo>
                      <a:pt x="1596" y="655"/>
                    </a:lnTo>
                    <a:lnTo>
                      <a:pt x="1600" y="664"/>
                    </a:lnTo>
                    <a:lnTo>
                      <a:pt x="1605" y="664"/>
                    </a:lnTo>
                    <a:lnTo>
                      <a:pt x="1605" y="669"/>
                    </a:lnTo>
                    <a:lnTo>
                      <a:pt x="1607" y="664"/>
                    </a:lnTo>
                    <a:lnTo>
                      <a:pt x="1607" y="669"/>
                    </a:lnTo>
                    <a:lnTo>
                      <a:pt x="1610" y="672"/>
                    </a:lnTo>
                    <a:lnTo>
                      <a:pt x="1611" y="667"/>
                    </a:lnTo>
                    <a:lnTo>
                      <a:pt x="1612" y="672"/>
                    </a:lnTo>
                    <a:lnTo>
                      <a:pt x="1615" y="676"/>
                    </a:lnTo>
                    <a:lnTo>
                      <a:pt x="1620" y="681"/>
                    </a:lnTo>
                    <a:lnTo>
                      <a:pt x="1625" y="685"/>
                    </a:lnTo>
                    <a:lnTo>
                      <a:pt x="1628" y="686"/>
                    </a:lnTo>
                    <a:lnTo>
                      <a:pt x="1628" y="681"/>
                    </a:lnTo>
                    <a:lnTo>
                      <a:pt x="1625" y="671"/>
                    </a:lnTo>
                    <a:lnTo>
                      <a:pt x="1623" y="667"/>
                    </a:lnTo>
                    <a:close/>
                    <a:moveTo>
                      <a:pt x="1649" y="686"/>
                    </a:moveTo>
                    <a:lnTo>
                      <a:pt x="1643" y="682"/>
                    </a:lnTo>
                    <a:lnTo>
                      <a:pt x="1646" y="678"/>
                    </a:lnTo>
                    <a:lnTo>
                      <a:pt x="1649" y="682"/>
                    </a:lnTo>
                    <a:lnTo>
                      <a:pt x="1651" y="678"/>
                    </a:lnTo>
                    <a:lnTo>
                      <a:pt x="1647" y="672"/>
                    </a:lnTo>
                    <a:lnTo>
                      <a:pt x="1647" y="669"/>
                    </a:lnTo>
                    <a:lnTo>
                      <a:pt x="1646" y="659"/>
                    </a:lnTo>
                    <a:lnTo>
                      <a:pt x="1647" y="654"/>
                    </a:lnTo>
                    <a:lnTo>
                      <a:pt x="1644" y="649"/>
                    </a:lnTo>
                    <a:lnTo>
                      <a:pt x="1639" y="648"/>
                    </a:lnTo>
                    <a:lnTo>
                      <a:pt x="1642" y="651"/>
                    </a:lnTo>
                    <a:lnTo>
                      <a:pt x="1641" y="656"/>
                    </a:lnTo>
                    <a:lnTo>
                      <a:pt x="1639" y="651"/>
                    </a:lnTo>
                    <a:lnTo>
                      <a:pt x="1637" y="648"/>
                    </a:lnTo>
                    <a:lnTo>
                      <a:pt x="1632" y="645"/>
                    </a:lnTo>
                    <a:lnTo>
                      <a:pt x="1627" y="645"/>
                    </a:lnTo>
                    <a:lnTo>
                      <a:pt x="1632" y="648"/>
                    </a:lnTo>
                    <a:lnTo>
                      <a:pt x="1627" y="648"/>
                    </a:lnTo>
                    <a:lnTo>
                      <a:pt x="1628" y="651"/>
                    </a:lnTo>
                    <a:lnTo>
                      <a:pt x="1627" y="656"/>
                    </a:lnTo>
                    <a:lnTo>
                      <a:pt x="1631" y="659"/>
                    </a:lnTo>
                    <a:lnTo>
                      <a:pt x="1636" y="659"/>
                    </a:lnTo>
                    <a:lnTo>
                      <a:pt x="1633" y="662"/>
                    </a:lnTo>
                    <a:lnTo>
                      <a:pt x="1643" y="669"/>
                    </a:lnTo>
                    <a:lnTo>
                      <a:pt x="1638" y="671"/>
                    </a:lnTo>
                    <a:lnTo>
                      <a:pt x="1638" y="676"/>
                    </a:lnTo>
                    <a:lnTo>
                      <a:pt x="1643" y="686"/>
                    </a:lnTo>
                    <a:lnTo>
                      <a:pt x="1649" y="691"/>
                    </a:lnTo>
                    <a:lnTo>
                      <a:pt x="1649" y="686"/>
                    </a:lnTo>
                    <a:close/>
                    <a:moveTo>
                      <a:pt x="1649" y="701"/>
                    </a:moveTo>
                    <a:lnTo>
                      <a:pt x="1652" y="696"/>
                    </a:lnTo>
                    <a:lnTo>
                      <a:pt x="1646" y="698"/>
                    </a:lnTo>
                    <a:lnTo>
                      <a:pt x="1649" y="701"/>
                    </a:lnTo>
                    <a:close/>
                    <a:moveTo>
                      <a:pt x="1663" y="656"/>
                    </a:moveTo>
                    <a:lnTo>
                      <a:pt x="1667" y="652"/>
                    </a:lnTo>
                    <a:lnTo>
                      <a:pt x="1658" y="644"/>
                    </a:lnTo>
                    <a:lnTo>
                      <a:pt x="1654" y="640"/>
                    </a:lnTo>
                    <a:lnTo>
                      <a:pt x="1659" y="641"/>
                    </a:lnTo>
                    <a:lnTo>
                      <a:pt x="1663" y="646"/>
                    </a:lnTo>
                    <a:lnTo>
                      <a:pt x="1669" y="648"/>
                    </a:lnTo>
                    <a:lnTo>
                      <a:pt x="1667" y="643"/>
                    </a:lnTo>
                    <a:lnTo>
                      <a:pt x="1664" y="638"/>
                    </a:lnTo>
                    <a:lnTo>
                      <a:pt x="1663" y="633"/>
                    </a:lnTo>
                    <a:lnTo>
                      <a:pt x="1659" y="629"/>
                    </a:lnTo>
                    <a:lnTo>
                      <a:pt x="1654" y="629"/>
                    </a:lnTo>
                    <a:lnTo>
                      <a:pt x="1654" y="634"/>
                    </a:lnTo>
                    <a:lnTo>
                      <a:pt x="1649" y="631"/>
                    </a:lnTo>
                    <a:lnTo>
                      <a:pt x="1644" y="631"/>
                    </a:lnTo>
                    <a:lnTo>
                      <a:pt x="1634" y="633"/>
                    </a:lnTo>
                    <a:lnTo>
                      <a:pt x="1631" y="636"/>
                    </a:lnTo>
                    <a:lnTo>
                      <a:pt x="1636" y="640"/>
                    </a:lnTo>
                    <a:lnTo>
                      <a:pt x="1639" y="641"/>
                    </a:lnTo>
                    <a:lnTo>
                      <a:pt x="1643" y="646"/>
                    </a:lnTo>
                    <a:lnTo>
                      <a:pt x="1651" y="655"/>
                    </a:lnTo>
                    <a:lnTo>
                      <a:pt x="1652" y="660"/>
                    </a:lnTo>
                    <a:lnTo>
                      <a:pt x="1655" y="662"/>
                    </a:lnTo>
                    <a:lnTo>
                      <a:pt x="1658" y="659"/>
                    </a:lnTo>
                    <a:lnTo>
                      <a:pt x="1663" y="656"/>
                    </a:lnTo>
                    <a:close/>
                    <a:moveTo>
                      <a:pt x="1658" y="691"/>
                    </a:moveTo>
                    <a:lnTo>
                      <a:pt x="1659" y="696"/>
                    </a:lnTo>
                    <a:lnTo>
                      <a:pt x="1659" y="691"/>
                    </a:lnTo>
                    <a:lnTo>
                      <a:pt x="1658" y="691"/>
                    </a:lnTo>
                    <a:close/>
                    <a:moveTo>
                      <a:pt x="1732" y="713"/>
                    </a:moveTo>
                    <a:lnTo>
                      <a:pt x="1728" y="718"/>
                    </a:lnTo>
                    <a:lnTo>
                      <a:pt x="1726" y="713"/>
                    </a:lnTo>
                    <a:lnTo>
                      <a:pt x="1728" y="709"/>
                    </a:lnTo>
                    <a:lnTo>
                      <a:pt x="1727" y="704"/>
                    </a:lnTo>
                    <a:lnTo>
                      <a:pt x="1722" y="707"/>
                    </a:lnTo>
                    <a:lnTo>
                      <a:pt x="1721" y="702"/>
                    </a:lnTo>
                    <a:lnTo>
                      <a:pt x="1716" y="699"/>
                    </a:lnTo>
                    <a:lnTo>
                      <a:pt x="1712" y="701"/>
                    </a:lnTo>
                    <a:lnTo>
                      <a:pt x="1709" y="696"/>
                    </a:lnTo>
                    <a:lnTo>
                      <a:pt x="1705" y="699"/>
                    </a:lnTo>
                    <a:lnTo>
                      <a:pt x="1705" y="694"/>
                    </a:lnTo>
                    <a:lnTo>
                      <a:pt x="1710" y="693"/>
                    </a:lnTo>
                    <a:lnTo>
                      <a:pt x="1714" y="694"/>
                    </a:lnTo>
                    <a:lnTo>
                      <a:pt x="1710" y="691"/>
                    </a:lnTo>
                    <a:lnTo>
                      <a:pt x="1705" y="690"/>
                    </a:lnTo>
                    <a:lnTo>
                      <a:pt x="1702" y="685"/>
                    </a:lnTo>
                    <a:lnTo>
                      <a:pt x="1697" y="680"/>
                    </a:lnTo>
                    <a:lnTo>
                      <a:pt x="1693" y="677"/>
                    </a:lnTo>
                    <a:lnTo>
                      <a:pt x="1689" y="675"/>
                    </a:lnTo>
                    <a:lnTo>
                      <a:pt x="1679" y="675"/>
                    </a:lnTo>
                    <a:lnTo>
                      <a:pt x="1674" y="673"/>
                    </a:lnTo>
                    <a:lnTo>
                      <a:pt x="1675" y="669"/>
                    </a:lnTo>
                    <a:lnTo>
                      <a:pt x="1670" y="665"/>
                    </a:lnTo>
                    <a:lnTo>
                      <a:pt x="1657" y="667"/>
                    </a:lnTo>
                    <a:lnTo>
                      <a:pt x="1658" y="672"/>
                    </a:lnTo>
                    <a:lnTo>
                      <a:pt x="1663" y="675"/>
                    </a:lnTo>
                    <a:lnTo>
                      <a:pt x="1667" y="673"/>
                    </a:lnTo>
                    <a:lnTo>
                      <a:pt x="1669" y="675"/>
                    </a:lnTo>
                    <a:lnTo>
                      <a:pt x="1665" y="677"/>
                    </a:lnTo>
                    <a:lnTo>
                      <a:pt x="1662" y="682"/>
                    </a:lnTo>
                    <a:lnTo>
                      <a:pt x="1659" y="687"/>
                    </a:lnTo>
                    <a:lnTo>
                      <a:pt x="1662" y="691"/>
                    </a:lnTo>
                    <a:lnTo>
                      <a:pt x="1665" y="687"/>
                    </a:lnTo>
                    <a:lnTo>
                      <a:pt x="1667" y="682"/>
                    </a:lnTo>
                    <a:lnTo>
                      <a:pt x="1673" y="680"/>
                    </a:lnTo>
                    <a:lnTo>
                      <a:pt x="1670" y="676"/>
                    </a:lnTo>
                    <a:lnTo>
                      <a:pt x="1673" y="677"/>
                    </a:lnTo>
                    <a:lnTo>
                      <a:pt x="1675" y="682"/>
                    </a:lnTo>
                    <a:lnTo>
                      <a:pt x="1679" y="687"/>
                    </a:lnTo>
                    <a:lnTo>
                      <a:pt x="1680" y="692"/>
                    </a:lnTo>
                    <a:lnTo>
                      <a:pt x="1678" y="696"/>
                    </a:lnTo>
                    <a:lnTo>
                      <a:pt x="1679" y="702"/>
                    </a:lnTo>
                    <a:lnTo>
                      <a:pt x="1683" y="702"/>
                    </a:lnTo>
                    <a:lnTo>
                      <a:pt x="1688" y="697"/>
                    </a:lnTo>
                    <a:lnTo>
                      <a:pt x="1689" y="702"/>
                    </a:lnTo>
                    <a:lnTo>
                      <a:pt x="1697" y="708"/>
                    </a:lnTo>
                    <a:lnTo>
                      <a:pt x="1694" y="710"/>
                    </a:lnTo>
                    <a:lnTo>
                      <a:pt x="1689" y="710"/>
                    </a:lnTo>
                    <a:lnTo>
                      <a:pt x="1690" y="715"/>
                    </a:lnTo>
                    <a:lnTo>
                      <a:pt x="1695" y="715"/>
                    </a:lnTo>
                    <a:lnTo>
                      <a:pt x="1699" y="713"/>
                    </a:lnTo>
                    <a:lnTo>
                      <a:pt x="1697" y="718"/>
                    </a:lnTo>
                    <a:lnTo>
                      <a:pt x="1701" y="713"/>
                    </a:lnTo>
                    <a:lnTo>
                      <a:pt x="1706" y="715"/>
                    </a:lnTo>
                    <a:lnTo>
                      <a:pt x="1707" y="710"/>
                    </a:lnTo>
                    <a:lnTo>
                      <a:pt x="1711" y="715"/>
                    </a:lnTo>
                    <a:lnTo>
                      <a:pt x="1716" y="719"/>
                    </a:lnTo>
                    <a:lnTo>
                      <a:pt x="1715" y="724"/>
                    </a:lnTo>
                    <a:lnTo>
                      <a:pt x="1720" y="723"/>
                    </a:lnTo>
                    <a:lnTo>
                      <a:pt x="1728" y="727"/>
                    </a:lnTo>
                    <a:lnTo>
                      <a:pt x="1728" y="733"/>
                    </a:lnTo>
                    <a:lnTo>
                      <a:pt x="1733" y="733"/>
                    </a:lnTo>
                    <a:lnTo>
                      <a:pt x="1737" y="728"/>
                    </a:lnTo>
                    <a:lnTo>
                      <a:pt x="1736" y="723"/>
                    </a:lnTo>
                    <a:lnTo>
                      <a:pt x="1732" y="713"/>
                    </a:lnTo>
                    <a:close/>
                    <a:moveTo>
                      <a:pt x="1669" y="635"/>
                    </a:moveTo>
                    <a:lnTo>
                      <a:pt x="1667" y="639"/>
                    </a:lnTo>
                    <a:lnTo>
                      <a:pt x="1669" y="643"/>
                    </a:lnTo>
                    <a:lnTo>
                      <a:pt x="1669" y="648"/>
                    </a:lnTo>
                    <a:lnTo>
                      <a:pt x="1674" y="651"/>
                    </a:lnTo>
                    <a:lnTo>
                      <a:pt x="1679" y="646"/>
                    </a:lnTo>
                    <a:lnTo>
                      <a:pt x="1679" y="641"/>
                    </a:lnTo>
                    <a:lnTo>
                      <a:pt x="1669" y="635"/>
                    </a:lnTo>
                    <a:close/>
                    <a:moveTo>
                      <a:pt x="1674" y="713"/>
                    </a:moveTo>
                    <a:lnTo>
                      <a:pt x="1675" y="709"/>
                    </a:lnTo>
                    <a:lnTo>
                      <a:pt x="1670" y="709"/>
                    </a:lnTo>
                    <a:lnTo>
                      <a:pt x="1674" y="713"/>
                    </a:lnTo>
                    <a:close/>
                    <a:moveTo>
                      <a:pt x="1669" y="693"/>
                    </a:moveTo>
                    <a:lnTo>
                      <a:pt x="1668" y="698"/>
                    </a:lnTo>
                    <a:lnTo>
                      <a:pt x="1673" y="699"/>
                    </a:lnTo>
                    <a:lnTo>
                      <a:pt x="1673" y="694"/>
                    </a:lnTo>
                    <a:lnTo>
                      <a:pt x="1676" y="691"/>
                    </a:lnTo>
                    <a:lnTo>
                      <a:pt x="1673" y="693"/>
                    </a:lnTo>
                    <a:lnTo>
                      <a:pt x="1669" y="693"/>
                    </a:lnTo>
                    <a:close/>
                    <a:moveTo>
                      <a:pt x="1678" y="708"/>
                    </a:moveTo>
                    <a:lnTo>
                      <a:pt x="1676" y="708"/>
                    </a:lnTo>
                    <a:lnTo>
                      <a:pt x="1679" y="713"/>
                    </a:lnTo>
                    <a:lnTo>
                      <a:pt x="1678" y="708"/>
                    </a:lnTo>
                    <a:close/>
                    <a:moveTo>
                      <a:pt x="1678" y="687"/>
                    </a:moveTo>
                    <a:lnTo>
                      <a:pt x="1674" y="688"/>
                    </a:lnTo>
                    <a:lnTo>
                      <a:pt x="1679" y="692"/>
                    </a:lnTo>
                    <a:lnTo>
                      <a:pt x="1678" y="687"/>
                    </a:lnTo>
                    <a:close/>
                    <a:moveTo>
                      <a:pt x="1674" y="662"/>
                    </a:moveTo>
                    <a:lnTo>
                      <a:pt x="1679" y="664"/>
                    </a:lnTo>
                    <a:lnTo>
                      <a:pt x="1684" y="660"/>
                    </a:lnTo>
                    <a:lnTo>
                      <a:pt x="1683" y="656"/>
                    </a:lnTo>
                    <a:lnTo>
                      <a:pt x="1679" y="651"/>
                    </a:lnTo>
                    <a:lnTo>
                      <a:pt x="1672" y="657"/>
                    </a:lnTo>
                    <a:lnTo>
                      <a:pt x="1674" y="662"/>
                    </a:lnTo>
                    <a:close/>
                    <a:moveTo>
                      <a:pt x="1679" y="713"/>
                    </a:moveTo>
                    <a:lnTo>
                      <a:pt x="1678" y="718"/>
                    </a:lnTo>
                    <a:lnTo>
                      <a:pt x="1680" y="723"/>
                    </a:lnTo>
                    <a:lnTo>
                      <a:pt x="1679" y="718"/>
                    </a:lnTo>
                    <a:lnTo>
                      <a:pt x="1681" y="713"/>
                    </a:lnTo>
                    <a:lnTo>
                      <a:pt x="1679" y="713"/>
                    </a:lnTo>
                    <a:close/>
                    <a:moveTo>
                      <a:pt x="1683" y="709"/>
                    </a:moveTo>
                    <a:lnTo>
                      <a:pt x="1683" y="704"/>
                    </a:lnTo>
                    <a:lnTo>
                      <a:pt x="1679" y="704"/>
                    </a:lnTo>
                    <a:lnTo>
                      <a:pt x="1683" y="709"/>
                    </a:lnTo>
                    <a:close/>
                    <a:moveTo>
                      <a:pt x="1684" y="718"/>
                    </a:moveTo>
                    <a:lnTo>
                      <a:pt x="1686" y="723"/>
                    </a:lnTo>
                    <a:lnTo>
                      <a:pt x="1691" y="719"/>
                    </a:lnTo>
                    <a:lnTo>
                      <a:pt x="1686" y="714"/>
                    </a:lnTo>
                    <a:lnTo>
                      <a:pt x="1684" y="718"/>
                    </a:lnTo>
                    <a:close/>
                    <a:moveTo>
                      <a:pt x="1700" y="659"/>
                    </a:moveTo>
                    <a:lnTo>
                      <a:pt x="1705" y="660"/>
                    </a:lnTo>
                    <a:lnTo>
                      <a:pt x="1705" y="655"/>
                    </a:lnTo>
                    <a:lnTo>
                      <a:pt x="1702" y="651"/>
                    </a:lnTo>
                    <a:lnTo>
                      <a:pt x="1689" y="646"/>
                    </a:lnTo>
                    <a:lnTo>
                      <a:pt x="1695" y="657"/>
                    </a:lnTo>
                    <a:lnTo>
                      <a:pt x="1700" y="659"/>
                    </a:lnTo>
                    <a:close/>
                    <a:moveTo>
                      <a:pt x="1689" y="670"/>
                    </a:moveTo>
                    <a:lnTo>
                      <a:pt x="1693" y="669"/>
                    </a:lnTo>
                    <a:lnTo>
                      <a:pt x="1702" y="673"/>
                    </a:lnTo>
                    <a:lnTo>
                      <a:pt x="1706" y="670"/>
                    </a:lnTo>
                    <a:lnTo>
                      <a:pt x="1702" y="665"/>
                    </a:lnTo>
                    <a:lnTo>
                      <a:pt x="1702" y="660"/>
                    </a:lnTo>
                    <a:lnTo>
                      <a:pt x="1693" y="659"/>
                    </a:lnTo>
                    <a:lnTo>
                      <a:pt x="1690" y="654"/>
                    </a:lnTo>
                    <a:lnTo>
                      <a:pt x="1686" y="655"/>
                    </a:lnTo>
                    <a:lnTo>
                      <a:pt x="1686" y="660"/>
                    </a:lnTo>
                    <a:lnTo>
                      <a:pt x="1685" y="665"/>
                    </a:lnTo>
                    <a:lnTo>
                      <a:pt x="1689" y="670"/>
                    </a:lnTo>
                    <a:close/>
                    <a:moveTo>
                      <a:pt x="1705" y="729"/>
                    </a:moveTo>
                    <a:lnTo>
                      <a:pt x="1702" y="724"/>
                    </a:lnTo>
                    <a:lnTo>
                      <a:pt x="1697" y="722"/>
                    </a:lnTo>
                    <a:lnTo>
                      <a:pt x="1694" y="717"/>
                    </a:lnTo>
                    <a:lnTo>
                      <a:pt x="1694" y="717"/>
                    </a:lnTo>
                    <a:lnTo>
                      <a:pt x="1695" y="727"/>
                    </a:lnTo>
                    <a:lnTo>
                      <a:pt x="1699" y="730"/>
                    </a:lnTo>
                    <a:lnTo>
                      <a:pt x="1712" y="740"/>
                    </a:lnTo>
                    <a:lnTo>
                      <a:pt x="1717" y="739"/>
                    </a:lnTo>
                    <a:lnTo>
                      <a:pt x="1715" y="734"/>
                    </a:lnTo>
                    <a:lnTo>
                      <a:pt x="1705" y="729"/>
                    </a:lnTo>
                    <a:close/>
                    <a:moveTo>
                      <a:pt x="1710" y="723"/>
                    </a:moveTo>
                    <a:lnTo>
                      <a:pt x="1709" y="719"/>
                    </a:lnTo>
                    <a:lnTo>
                      <a:pt x="1704" y="715"/>
                    </a:lnTo>
                    <a:lnTo>
                      <a:pt x="1704" y="719"/>
                    </a:lnTo>
                    <a:lnTo>
                      <a:pt x="1706" y="724"/>
                    </a:lnTo>
                    <a:lnTo>
                      <a:pt x="1710" y="723"/>
                    </a:lnTo>
                    <a:close/>
                    <a:moveTo>
                      <a:pt x="1712" y="728"/>
                    </a:moveTo>
                    <a:lnTo>
                      <a:pt x="1714" y="733"/>
                    </a:lnTo>
                    <a:lnTo>
                      <a:pt x="1717" y="733"/>
                    </a:lnTo>
                    <a:lnTo>
                      <a:pt x="1716" y="729"/>
                    </a:lnTo>
                    <a:lnTo>
                      <a:pt x="1712" y="728"/>
                    </a:lnTo>
                    <a:close/>
                    <a:moveTo>
                      <a:pt x="1727" y="692"/>
                    </a:moveTo>
                    <a:lnTo>
                      <a:pt x="1728" y="696"/>
                    </a:lnTo>
                    <a:lnTo>
                      <a:pt x="1731" y="701"/>
                    </a:lnTo>
                    <a:lnTo>
                      <a:pt x="1736" y="703"/>
                    </a:lnTo>
                    <a:lnTo>
                      <a:pt x="1736" y="698"/>
                    </a:lnTo>
                    <a:lnTo>
                      <a:pt x="1732" y="694"/>
                    </a:lnTo>
                    <a:lnTo>
                      <a:pt x="1727" y="692"/>
                    </a:lnTo>
                    <a:close/>
                    <a:moveTo>
                      <a:pt x="1751" y="694"/>
                    </a:moveTo>
                    <a:lnTo>
                      <a:pt x="1752" y="690"/>
                    </a:lnTo>
                    <a:lnTo>
                      <a:pt x="1751" y="680"/>
                    </a:lnTo>
                    <a:lnTo>
                      <a:pt x="1748" y="676"/>
                    </a:lnTo>
                    <a:lnTo>
                      <a:pt x="1747" y="671"/>
                    </a:lnTo>
                    <a:lnTo>
                      <a:pt x="1737" y="662"/>
                    </a:lnTo>
                    <a:lnTo>
                      <a:pt x="1733" y="659"/>
                    </a:lnTo>
                    <a:lnTo>
                      <a:pt x="1728" y="660"/>
                    </a:lnTo>
                    <a:lnTo>
                      <a:pt x="1725" y="664"/>
                    </a:lnTo>
                    <a:lnTo>
                      <a:pt x="1722" y="670"/>
                    </a:lnTo>
                    <a:lnTo>
                      <a:pt x="1727" y="670"/>
                    </a:lnTo>
                    <a:lnTo>
                      <a:pt x="1723" y="675"/>
                    </a:lnTo>
                    <a:lnTo>
                      <a:pt x="1728" y="672"/>
                    </a:lnTo>
                    <a:lnTo>
                      <a:pt x="1725" y="677"/>
                    </a:lnTo>
                    <a:lnTo>
                      <a:pt x="1728" y="682"/>
                    </a:lnTo>
                    <a:lnTo>
                      <a:pt x="1727" y="687"/>
                    </a:lnTo>
                    <a:lnTo>
                      <a:pt x="1728" y="691"/>
                    </a:lnTo>
                    <a:lnTo>
                      <a:pt x="1732" y="693"/>
                    </a:lnTo>
                    <a:lnTo>
                      <a:pt x="1736" y="694"/>
                    </a:lnTo>
                    <a:lnTo>
                      <a:pt x="1738" y="690"/>
                    </a:lnTo>
                    <a:lnTo>
                      <a:pt x="1733" y="685"/>
                    </a:lnTo>
                    <a:lnTo>
                      <a:pt x="1738" y="688"/>
                    </a:lnTo>
                    <a:lnTo>
                      <a:pt x="1741" y="683"/>
                    </a:lnTo>
                    <a:lnTo>
                      <a:pt x="1737" y="678"/>
                    </a:lnTo>
                    <a:lnTo>
                      <a:pt x="1741" y="683"/>
                    </a:lnTo>
                    <a:lnTo>
                      <a:pt x="1741" y="688"/>
                    </a:lnTo>
                    <a:lnTo>
                      <a:pt x="1739" y="692"/>
                    </a:lnTo>
                    <a:lnTo>
                      <a:pt x="1744" y="692"/>
                    </a:lnTo>
                    <a:lnTo>
                      <a:pt x="1743" y="688"/>
                    </a:lnTo>
                    <a:lnTo>
                      <a:pt x="1746" y="693"/>
                    </a:lnTo>
                    <a:lnTo>
                      <a:pt x="1751" y="694"/>
                    </a:lnTo>
                    <a:close/>
                    <a:moveTo>
                      <a:pt x="1741" y="697"/>
                    </a:moveTo>
                    <a:lnTo>
                      <a:pt x="1738" y="696"/>
                    </a:lnTo>
                    <a:lnTo>
                      <a:pt x="1739" y="701"/>
                    </a:lnTo>
                    <a:lnTo>
                      <a:pt x="1744" y="706"/>
                    </a:lnTo>
                    <a:lnTo>
                      <a:pt x="1748" y="704"/>
                    </a:lnTo>
                    <a:lnTo>
                      <a:pt x="1746" y="699"/>
                    </a:lnTo>
                    <a:lnTo>
                      <a:pt x="1741" y="697"/>
                    </a:lnTo>
                    <a:close/>
                    <a:moveTo>
                      <a:pt x="1752" y="708"/>
                    </a:moveTo>
                    <a:lnTo>
                      <a:pt x="1751" y="713"/>
                    </a:lnTo>
                    <a:lnTo>
                      <a:pt x="1756" y="710"/>
                    </a:lnTo>
                    <a:lnTo>
                      <a:pt x="1753" y="706"/>
                    </a:lnTo>
                    <a:lnTo>
                      <a:pt x="1752" y="708"/>
                    </a:lnTo>
                    <a:close/>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43" name="Rectangle 342"/>
              <p:cNvSpPr>
                <a:spLocks noChangeArrowheads="1"/>
              </p:cNvSpPr>
              <p:nvPr/>
            </p:nvSpPr>
            <p:spPr bwMode="auto">
              <a:xfrm>
                <a:off x="1199590" y="474956"/>
                <a:ext cx="290195" cy="154940"/>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AK</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87" name="Group 186"/>
            <p:cNvGrpSpPr/>
            <p:nvPr/>
          </p:nvGrpSpPr>
          <p:grpSpPr>
            <a:xfrm>
              <a:off x="2138901" y="2472855"/>
              <a:ext cx="718820" cy="974090"/>
              <a:chOff x="0" y="0"/>
              <a:chExt cx="719262" cy="974683"/>
            </a:xfrm>
          </p:grpSpPr>
          <p:sp>
            <p:nvSpPr>
              <p:cNvPr id="340" name="Freeform 339">
                <a:hlinkClick r:id="rId6"/>
              </p:cNvPr>
              <p:cNvSpPr>
                <a:spLocks/>
              </p:cNvSpPr>
              <p:nvPr/>
            </p:nvSpPr>
            <p:spPr bwMode="auto">
              <a:xfrm>
                <a:off x="0" y="0"/>
                <a:ext cx="719262" cy="974683"/>
              </a:xfrm>
              <a:custGeom>
                <a:avLst/>
                <a:gdLst>
                  <a:gd name="T0" fmla="*/ 12 w 438"/>
                  <a:gd name="T1" fmla="*/ 339 h 512"/>
                  <a:gd name="T2" fmla="*/ 18 w 438"/>
                  <a:gd name="T3" fmla="*/ 339 h 512"/>
                  <a:gd name="T4" fmla="*/ 24 w 438"/>
                  <a:gd name="T5" fmla="*/ 335 h 512"/>
                  <a:gd name="T6" fmla="*/ 30 w 438"/>
                  <a:gd name="T7" fmla="*/ 323 h 512"/>
                  <a:gd name="T8" fmla="*/ 24 w 438"/>
                  <a:gd name="T9" fmla="*/ 315 h 512"/>
                  <a:gd name="T10" fmla="*/ 18 w 438"/>
                  <a:gd name="T11" fmla="*/ 308 h 512"/>
                  <a:gd name="T12" fmla="*/ 20 w 438"/>
                  <a:gd name="T13" fmla="*/ 297 h 512"/>
                  <a:gd name="T14" fmla="*/ 20 w 438"/>
                  <a:gd name="T15" fmla="*/ 287 h 512"/>
                  <a:gd name="T16" fmla="*/ 35 w 438"/>
                  <a:gd name="T17" fmla="*/ 272 h 512"/>
                  <a:gd name="T18" fmla="*/ 41 w 438"/>
                  <a:gd name="T19" fmla="*/ 259 h 512"/>
                  <a:gd name="T20" fmla="*/ 43 w 438"/>
                  <a:gd name="T21" fmla="*/ 240 h 512"/>
                  <a:gd name="T22" fmla="*/ 52 w 438"/>
                  <a:gd name="T23" fmla="*/ 232 h 512"/>
                  <a:gd name="T24" fmla="*/ 73 w 438"/>
                  <a:gd name="T25" fmla="*/ 217 h 512"/>
                  <a:gd name="T26" fmla="*/ 60 w 438"/>
                  <a:gd name="T27" fmla="*/ 202 h 512"/>
                  <a:gd name="T28" fmla="*/ 58 w 438"/>
                  <a:gd name="T29" fmla="*/ 190 h 512"/>
                  <a:gd name="T30" fmla="*/ 56 w 438"/>
                  <a:gd name="T31" fmla="*/ 178 h 512"/>
                  <a:gd name="T32" fmla="*/ 50 w 438"/>
                  <a:gd name="T33" fmla="*/ 162 h 512"/>
                  <a:gd name="T34" fmla="*/ 52 w 438"/>
                  <a:gd name="T35" fmla="*/ 145 h 512"/>
                  <a:gd name="T36" fmla="*/ 58 w 438"/>
                  <a:gd name="T37" fmla="*/ 128 h 512"/>
                  <a:gd name="T38" fmla="*/ 57 w 438"/>
                  <a:gd name="T39" fmla="*/ 112 h 512"/>
                  <a:gd name="T40" fmla="*/ 58 w 438"/>
                  <a:gd name="T41" fmla="*/ 94 h 512"/>
                  <a:gd name="T42" fmla="*/ 61 w 438"/>
                  <a:gd name="T43" fmla="*/ 84 h 512"/>
                  <a:gd name="T44" fmla="*/ 60 w 438"/>
                  <a:gd name="T45" fmla="*/ 67 h 512"/>
                  <a:gd name="T46" fmla="*/ 72 w 438"/>
                  <a:gd name="T47" fmla="*/ 61 h 512"/>
                  <a:gd name="T48" fmla="*/ 83 w 438"/>
                  <a:gd name="T49" fmla="*/ 65 h 512"/>
                  <a:gd name="T50" fmla="*/ 90 w 438"/>
                  <a:gd name="T51" fmla="*/ 76 h 512"/>
                  <a:gd name="T52" fmla="*/ 102 w 438"/>
                  <a:gd name="T53" fmla="*/ 72 h 512"/>
                  <a:gd name="T54" fmla="*/ 118 w 438"/>
                  <a:gd name="T55" fmla="*/ 0 h 512"/>
                  <a:gd name="T56" fmla="*/ 265 w 438"/>
                  <a:gd name="T57" fmla="*/ 25 h 512"/>
                  <a:gd name="T58" fmla="*/ 438 w 438"/>
                  <a:gd name="T59" fmla="*/ 49 h 512"/>
                  <a:gd name="T60" fmla="*/ 380 w 438"/>
                  <a:gd name="T61" fmla="*/ 512 h 512"/>
                  <a:gd name="T62" fmla="*/ 242 w 438"/>
                  <a:gd name="T63" fmla="*/ 494 h 512"/>
                  <a:gd name="T64" fmla="*/ 16 w 438"/>
                  <a:gd name="T65" fmla="*/ 365 h 512"/>
                  <a:gd name="T66" fmla="*/ 3 w 438"/>
                  <a:gd name="T67" fmla="*/ 35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8" h="512">
                    <a:moveTo>
                      <a:pt x="11" y="339"/>
                    </a:moveTo>
                    <a:lnTo>
                      <a:pt x="12" y="339"/>
                    </a:lnTo>
                    <a:lnTo>
                      <a:pt x="15" y="338"/>
                    </a:lnTo>
                    <a:lnTo>
                      <a:pt x="18" y="339"/>
                    </a:lnTo>
                    <a:lnTo>
                      <a:pt x="22" y="341"/>
                    </a:lnTo>
                    <a:lnTo>
                      <a:pt x="24" y="335"/>
                    </a:lnTo>
                    <a:lnTo>
                      <a:pt x="30" y="333"/>
                    </a:lnTo>
                    <a:lnTo>
                      <a:pt x="30" y="323"/>
                    </a:lnTo>
                    <a:lnTo>
                      <a:pt x="29" y="319"/>
                    </a:lnTo>
                    <a:lnTo>
                      <a:pt x="24" y="315"/>
                    </a:lnTo>
                    <a:lnTo>
                      <a:pt x="19" y="314"/>
                    </a:lnTo>
                    <a:lnTo>
                      <a:pt x="18" y="308"/>
                    </a:lnTo>
                    <a:lnTo>
                      <a:pt x="20" y="303"/>
                    </a:lnTo>
                    <a:lnTo>
                      <a:pt x="20" y="297"/>
                    </a:lnTo>
                    <a:lnTo>
                      <a:pt x="19" y="292"/>
                    </a:lnTo>
                    <a:lnTo>
                      <a:pt x="20" y="287"/>
                    </a:lnTo>
                    <a:lnTo>
                      <a:pt x="26" y="284"/>
                    </a:lnTo>
                    <a:lnTo>
                      <a:pt x="35" y="272"/>
                    </a:lnTo>
                    <a:lnTo>
                      <a:pt x="38" y="265"/>
                    </a:lnTo>
                    <a:lnTo>
                      <a:pt x="41" y="259"/>
                    </a:lnTo>
                    <a:lnTo>
                      <a:pt x="41" y="250"/>
                    </a:lnTo>
                    <a:lnTo>
                      <a:pt x="43" y="240"/>
                    </a:lnTo>
                    <a:lnTo>
                      <a:pt x="49" y="238"/>
                    </a:lnTo>
                    <a:lnTo>
                      <a:pt x="52" y="232"/>
                    </a:lnTo>
                    <a:lnTo>
                      <a:pt x="69" y="223"/>
                    </a:lnTo>
                    <a:lnTo>
                      <a:pt x="73" y="217"/>
                    </a:lnTo>
                    <a:lnTo>
                      <a:pt x="69" y="212"/>
                    </a:lnTo>
                    <a:lnTo>
                      <a:pt x="60" y="202"/>
                    </a:lnTo>
                    <a:lnTo>
                      <a:pt x="60" y="196"/>
                    </a:lnTo>
                    <a:lnTo>
                      <a:pt x="58" y="190"/>
                    </a:lnTo>
                    <a:lnTo>
                      <a:pt x="58" y="185"/>
                    </a:lnTo>
                    <a:lnTo>
                      <a:pt x="56" y="178"/>
                    </a:lnTo>
                    <a:lnTo>
                      <a:pt x="50" y="167"/>
                    </a:lnTo>
                    <a:lnTo>
                      <a:pt x="50" y="162"/>
                    </a:lnTo>
                    <a:lnTo>
                      <a:pt x="50" y="156"/>
                    </a:lnTo>
                    <a:lnTo>
                      <a:pt x="52" y="145"/>
                    </a:lnTo>
                    <a:lnTo>
                      <a:pt x="57" y="140"/>
                    </a:lnTo>
                    <a:lnTo>
                      <a:pt x="58" y="128"/>
                    </a:lnTo>
                    <a:lnTo>
                      <a:pt x="56" y="117"/>
                    </a:lnTo>
                    <a:lnTo>
                      <a:pt x="57" y="112"/>
                    </a:lnTo>
                    <a:lnTo>
                      <a:pt x="58" y="105"/>
                    </a:lnTo>
                    <a:lnTo>
                      <a:pt x="58" y="94"/>
                    </a:lnTo>
                    <a:lnTo>
                      <a:pt x="58" y="90"/>
                    </a:lnTo>
                    <a:lnTo>
                      <a:pt x="61" y="84"/>
                    </a:lnTo>
                    <a:lnTo>
                      <a:pt x="58" y="74"/>
                    </a:lnTo>
                    <a:lnTo>
                      <a:pt x="60" y="67"/>
                    </a:lnTo>
                    <a:lnTo>
                      <a:pt x="67" y="63"/>
                    </a:lnTo>
                    <a:lnTo>
                      <a:pt x="72" y="61"/>
                    </a:lnTo>
                    <a:lnTo>
                      <a:pt x="77" y="65"/>
                    </a:lnTo>
                    <a:lnTo>
                      <a:pt x="83" y="65"/>
                    </a:lnTo>
                    <a:lnTo>
                      <a:pt x="88" y="71"/>
                    </a:lnTo>
                    <a:lnTo>
                      <a:pt x="90" y="76"/>
                    </a:lnTo>
                    <a:lnTo>
                      <a:pt x="95" y="78"/>
                    </a:lnTo>
                    <a:lnTo>
                      <a:pt x="102" y="72"/>
                    </a:lnTo>
                    <a:lnTo>
                      <a:pt x="106" y="64"/>
                    </a:lnTo>
                    <a:lnTo>
                      <a:pt x="118" y="0"/>
                    </a:lnTo>
                    <a:lnTo>
                      <a:pt x="176" y="10"/>
                    </a:lnTo>
                    <a:lnTo>
                      <a:pt x="265" y="25"/>
                    </a:lnTo>
                    <a:lnTo>
                      <a:pt x="350" y="37"/>
                    </a:lnTo>
                    <a:lnTo>
                      <a:pt x="438" y="49"/>
                    </a:lnTo>
                    <a:lnTo>
                      <a:pt x="380" y="509"/>
                    </a:lnTo>
                    <a:lnTo>
                      <a:pt x="380" y="512"/>
                    </a:lnTo>
                    <a:lnTo>
                      <a:pt x="345" y="508"/>
                    </a:lnTo>
                    <a:lnTo>
                      <a:pt x="242" y="494"/>
                    </a:lnTo>
                    <a:lnTo>
                      <a:pt x="153" y="444"/>
                    </a:lnTo>
                    <a:lnTo>
                      <a:pt x="16" y="365"/>
                    </a:lnTo>
                    <a:lnTo>
                      <a:pt x="0" y="356"/>
                    </a:lnTo>
                    <a:lnTo>
                      <a:pt x="3" y="350"/>
                    </a:lnTo>
                    <a:lnTo>
                      <a:pt x="11" y="339"/>
                    </a:lnTo>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41" name="Rectangle 340"/>
              <p:cNvSpPr>
                <a:spLocks noChangeArrowheads="1"/>
              </p:cNvSpPr>
              <p:nvPr/>
            </p:nvSpPr>
            <p:spPr bwMode="auto">
              <a:xfrm>
                <a:off x="291212" y="373591"/>
                <a:ext cx="243355" cy="155034"/>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AZ</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88" name="Group 187"/>
            <p:cNvGrpSpPr/>
            <p:nvPr/>
          </p:nvGrpSpPr>
          <p:grpSpPr>
            <a:xfrm>
              <a:off x="2862469" y="1940118"/>
              <a:ext cx="773430" cy="702310"/>
              <a:chOff x="0" y="0"/>
              <a:chExt cx="773453" cy="702457"/>
            </a:xfrm>
          </p:grpSpPr>
          <p:sp>
            <p:nvSpPr>
              <p:cNvPr id="338" name="Freeform 337">
                <a:hlinkClick r:id="rId7"/>
              </p:cNvPr>
              <p:cNvSpPr>
                <a:spLocks/>
              </p:cNvSpPr>
              <p:nvPr/>
            </p:nvSpPr>
            <p:spPr bwMode="auto">
              <a:xfrm>
                <a:off x="0" y="0"/>
                <a:ext cx="773453" cy="702457"/>
              </a:xfrm>
              <a:custGeom>
                <a:avLst/>
                <a:gdLst>
                  <a:gd name="T0" fmla="*/ 0 w 471"/>
                  <a:gd name="T1" fmla="*/ 328 h 369"/>
                  <a:gd name="T2" fmla="*/ 42 w 471"/>
                  <a:gd name="T3" fmla="*/ 0 h 369"/>
                  <a:gd name="T4" fmla="*/ 101 w 471"/>
                  <a:gd name="T5" fmla="*/ 7 h 369"/>
                  <a:gd name="T6" fmla="*/ 200 w 471"/>
                  <a:gd name="T7" fmla="*/ 18 h 369"/>
                  <a:gd name="T8" fmla="*/ 252 w 471"/>
                  <a:gd name="T9" fmla="*/ 23 h 369"/>
                  <a:gd name="T10" fmla="*/ 349 w 471"/>
                  <a:gd name="T11" fmla="*/ 30 h 369"/>
                  <a:gd name="T12" fmla="*/ 404 w 471"/>
                  <a:gd name="T13" fmla="*/ 34 h 369"/>
                  <a:gd name="T14" fmla="*/ 465 w 471"/>
                  <a:gd name="T15" fmla="*/ 38 h 369"/>
                  <a:gd name="T16" fmla="*/ 471 w 471"/>
                  <a:gd name="T17" fmla="*/ 41 h 369"/>
                  <a:gd name="T18" fmla="*/ 467 w 471"/>
                  <a:gd name="T19" fmla="*/ 121 h 369"/>
                  <a:gd name="T20" fmla="*/ 455 w 471"/>
                  <a:gd name="T21" fmla="*/ 369 h 369"/>
                  <a:gd name="T22" fmla="*/ 391 w 471"/>
                  <a:gd name="T23" fmla="*/ 365 h 369"/>
                  <a:gd name="T24" fmla="*/ 318 w 471"/>
                  <a:gd name="T25" fmla="*/ 359 h 369"/>
                  <a:gd name="T26" fmla="*/ 202 w 471"/>
                  <a:gd name="T27" fmla="*/ 350 h 369"/>
                  <a:gd name="T28" fmla="*/ 107 w 471"/>
                  <a:gd name="T29" fmla="*/ 340 h 369"/>
                  <a:gd name="T30" fmla="*/ 0 w 471"/>
                  <a:gd name="T31" fmla="*/ 328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1" h="369">
                    <a:moveTo>
                      <a:pt x="0" y="328"/>
                    </a:moveTo>
                    <a:lnTo>
                      <a:pt x="42" y="0"/>
                    </a:lnTo>
                    <a:lnTo>
                      <a:pt x="101" y="7"/>
                    </a:lnTo>
                    <a:lnTo>
                      <a:pt x="200" y="18"/>
                    </a:lnTo>
                    <a:lnTo>
                      <a:pt x="252" y="23"/>
                    </a:lnTo>
                    <a:lnTo>
                      <a:pt x="349" y="30"/>
                    </a:lnTo>
                    <a:lnTo>
                      <a:pt x="404" y="34"/>
                    </a:lnTo>
                    <a:lnTo>
                      <a:pt x="465" y="38"/>
                    </a:lnTo>
                    <a:lnTo>
                      <a:pt x="471" y="41"/>
                    </a:lnTo>
                    <a:lnTo>
                      <a:pt x="467" y="121"/>
                    </a:lnTo>
                    <a:lnTo>
                      <a:pt x="455" y="369"/>
                    </a:lnTo>
                    <a:lnTo>
                      <a:pt x="391" y="365"/>
                    </a:lnTo>
                    <a:lnTo>
                      <a:pt x="318" y="359"/>
                    </a:lnTo>
                    <a:lnTo>
                      <a:pt x="202" y="350"/>
                    </a:lnTo>
                    <a:lnTo>
                      <a:pt x="107" y="340"/>
                    </a:lnTo>
                    <a:lnTo>
                      <a:pt x="0" y="328"/>
                    </a:lnTo>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39" name="Rectangle 338"/>
              <p:cNvSpPr>
                <a:spLocks noChangeArrowheads="1"/>
              </p:cNvSpPr>
              <p:nvPr/>
            </p:nvSpPr>
            <p:spPr bwMode="auto">
              <a:xfrm>
                <a:off x="294421" y="294136"/>
                <a:ext cx="247657" cy="154972"/>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CO</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89" name="Group 188"/>
            <p:cNvGrpSpPr/>
            <p:nvPr/>
          </p:nvGrpSpPr>
          <p:grpSpPr>
            <a:xfrm>
              <a:off x="2162754" y="572494"/>
              <a:ext cx="631825" cy="1187450"/>
              <a:chOff x="0" y="6350"/>
              <a:chExt cx="632228" cy="1187895"/>
            </a:xfrm>
          </p:grpSpPr>
          <p:sp>
            <p:nvSpPr>
              <p:cNvPr id="336" name="Freeform 335">
                <a:hlinkClick r:id="rId8"/>
              </p:cNvPr>
              <p:cNvSpPr>
                <a:spLocks/>
              </p:cNvSpPr>
              <p:nvPr/>
            </p:nvSpPr>
            <p:spPr bwMode="auto">
              <a:xfrm>
                <a:off x="0" y="6350"/>
                <a:ext cx="632228" cy="1187895"/>
              </a:xfrm>
              <a:custGeom>
                <a:avLst/>
                <a:gdLst>
                  <a:gd name="T0" fmla="*/ 29 w 385"/>
                  <a:gd name="T1" fmla="*/ 415 h 624"/>
                  <a:gd name="T2" fmla="*/ 35 w 385"/>
                  <a:gd name="T3" fmla="*/ 410 h 624"/>
                  <a:gd name="T4" fmla="*/ 40 w 385"/>
                  <a:gd name="T5" fmla="*/ 392 h 624"/>
                  <a:gd name="T6" fmla="*/ 40 w 385"/>
                  <a:gd name="T7" fmla="*/ 381 h 624"/>
                  <a:gd name="T8" fmla="*/ 31 w 385"/>
                  <a:gd name="T9" fmla="*/ 377 h 624"/>
                  <a:gd name="T10" fmla="*/ 32 w 385"/>
                  <a:gd name="T11" fmla="*/ 357 h 624"/>
                  <a:gd name="T12" fmla="*/ 44 w 385"/>
                  <a:gd name="T13" fmla="*/ 342 h 624"/>
                  <a:gd name="T14" fmla="*/ 57 w 385"/>
                  <a:gd name="T15" fmla="*/ 331 h 624"/>
                  <a:gd name="T16" fmla="*/ 61 w 385"/>
                  <a:gd name="T17" fmla="*/ 322 h 624"/>
                  <a:gd name="T18" fmla="*/ 78 w 385"/>
                  <a:gd name="T19" fmla="*/ 296 h 624"/>
                  <a:gd name="T20" fmla="*/ 93 w 385"/>
                  <a:gd name="T21" fmla="*/ 277 h 624"/>
                  <a:gd name="T22" fmla="*/ 81 w 385"/>
                  <a:gd name="T23" fmla="*/ 256 h 624"/>
                  <a:gd name="T24" fmla="*/ 76 w 385"/>
                  <a:gd name="T25" fmla="*/ 248 h 624"/>
                  <a:gd name="T26" fmla="*/ 74 w 385"/>
                  <a:gd name="T27" fmla="*/ 236 h 624"/>
                  <a:gd name="T28" fmla="*/ 73 w 385"/>
                  <a:gd name="T29" fmla="*/ 209 h 624"/>
                  <a:gd name="T30" fmla="*/ 77 w 385"/>
                  <a:gd name="T31" fmla="*/ 187 h 624"/>
                  <a:gd name="T32" fmla="*/ 118 w 385"/>
                  <a:gd name="T33" fmla="*/ 0 h 624"/>
                  <a:gd name="T34" fmla="*/ 171 w 385"/>
                  <a:gd name="T35" fmla="*/ 11 h 624"/>
                  <a:gd name="T36" fmla="*/ 154 w 385"/>
                  <a:gd name="T37" fmla="*/ 91 h 624"/>
                  <a:gd name="T38" fmla="*/ 162 w 385"/>
                  <a:gd name="T39" fmla="*/ 110 h 624"/>
                  <a:gd name="T40" fmla="*/ 168 w 385"/>
                  <a:gd name="T41" fmla="*/ 126 h 624"/>
                  <a:gd name="T42" fmla="*/ 169 w 385"/>
                  <a:gd name="T43" fmla="*/ 137 h 624"/>
                  <a:gd name="T44" fmla="*/ 172 w 385"/>
                  <a:gd name="T45" fmla="*/ 148 h 624"/>
                  <a:gd name="T46" fmla="*/ 181 w 385"/>
                  <a:gd name="T47" fmla="*/ 157 h 624"/>
                  <a:gd name="T48" fmla="*/ 187 w 385"/>
                  <a:gd name="T49" fmla="*/ 167 h 624"/>
                  <a:gd name="T50" fmla="*/ 195 w 385"/>
                  <a:gd name="T51" fmla="*/ 183 h 624"/>
                  <a:gd name="T52" fmla="*/ 199 w 385"/>
                  <a:gd name="T53" fmla="*/ 191 h 624"/>
                  <a:gd name="T54" fmla="*/ 204 w 385"/>
                  <a:gd name="T55" fmla="*/ 201 h 624"/>
                  <a:gd name="T56" fmla="*/ 213 w 385"/>
                  <a:gd name="T57" fmla="*/ 206 h 624"/>
                  <a:gd name="T58" fmla="*/ 217 w 385"/>
                  <a:gd name="T59" fmla="*/ 214 h 624"/>
                  <a:gd name="T60" fmla="*/ 228 w 385"/>
                  <a:gd name="T61" fmla="*/ 216 h 624"/>
                  <a:gd name="T62" fmla="*/ 217 w 385"/>
                  <a:gd name="T63" fmla="*/ 243 h 624"/>
                  <a:gd name="T64" fmla="*/ 211 w 385"/>
                  <a:gd name="T65" fmla="*/ 254 h 624"/>
                  <a:gd name="T66" fmla="*/ 210 w 385"/>
                  <a:gd name="T67" fmla="*/ 263 h 624"/>
                  <a:gd name="T68" fmla="*/ 211 w 385"/>
                  <a:gd name="T69" fmla="*/ 280 h 624"/>
                  <a:gd name="T70" fmla="*/ 203 w 385"/>
                  <a:gd name="T71" fmla="*/ 285 h 624"/>
                  <a:gd name="T72" fmla="*/ 200 w 385"/>
                  <a:gd name="T73" fmla="*/ 296 h 624"/>
                  <a:gd name="T74" fmla="*/ 206 w 385"/>
                  <a:gd name="T75" fmla="*/ 304 h 624"/>
                  <a:gd name="T76" fmla="*/ 215 w 385"/>
                  <a:gd name="T77" fmla="*/ 309 h 624"/>
                  <a:gd name="T78" fmla="*/ 238 w 385"/>
                  <a:gd name="T79" fmla="*/ 303 h 624"/>
                  <a:gd name="T80" fmla="*/ 242 w 385"/>
                  <a:gd name="T81" fmla="*/ 319 h 624"/>
                  <a:gd name="T82" fmla="*/ 249 w 385"/>
                  <a:gd name="T83" fmla="*/ 343 h 624"/>
                  <a:gd name="T84" fmla="*/ 255 w 385"/>
                  <a:gd name="T85" fmla="*/ 354 h 624"/>
                  <a:gd name="T86" fmla="*/ 252 w 385"/>
                  <a:gd name="T87" fmla="*/ 366 h 624"/>
                  <a:gd name="T88" fmla="*/ 257 w 385"/>
                  <a:gd name="T89" fmla="*/ 377 h 624"/>
                  <a:gd name="T90" fmla="*/ 270 w 385"/>
                  <a:gd name="T91" fmla="*/ 380 h 624"/>
                  <a:gd name="T92" fmla="*/ 271 w 385"/>
                  <a:gd name="T93" fmla="*/ 395 h 624"/>
                  <a:gd name="T94" fmla="*/ 272 w 385"/>
                  <a:gd name="T95" fmla="*/ 404 h 624"/>
                  <a:gd name="T96" fmla="*/ 280 w 385"/>
                  <a:gd name="T97" fmla="*/ 415 h 624"/>
                  <a:gd name="T98" fmla="*/ 283 w 385"/>
                  <a:gd name="T99" fmla="*/ 408 h 624"/>
                  <a:gd name="T100" fmla="*/ 299 w 385"/>
                  <a:gd name="T101" fmla="*/ 408 h 624"/>
                  <a:gd name="T102" fmla="*/ 310 w 385"/>
                  <a:gd name="T103" fmla="*/ 410 h 624"/>
                  <a:gd name="T104" fmla="*/ 318 w 385"/>
                  <a:gd name="T105" fmla="*/ 404 h 624"/>
                  <a:gd name="T106" fmla="*/ 339 w 385"/>
                  <a:gd name="T107" fmla="*/ 408 h 624"/>
                  <a:gd name="T108" fmla="*/ 350 w 385"/>
                  <a:gd name="T109" fmla="*/ 410 h 624"/>
                  <a:gd name="T110" fmla="*/ 360 w 385"/>
                  <a:gd name="T111" fmla="*/ 410 h 624"/>
                  <a:gd name="T112" fmla="*/ 374 w 385"/>
                  <a:gd name="T113" fmla="*/ 400 h 624"/>
                  <a:gd name="T114" fmla="*/ 381 w 385"/>
                  <a:gd name="T115" fmla="*/ 417 h 624"/>
                  <a:gd name="T116" fmla="*/ 355 w 385"/>
                  <a:gd name="T117" fmla="*/ 624 h 624"/>
                  <a:gd name="T118" fmla="*/ 200 w 385"/>
                  <a:gd name="T119" fmla="*/ 600 h 624"/>
                  <a:gd name="T120" fmla="*/ 96 w 385"/>
                  <a:gd name="T121" fmla="*/ 581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 h="624">
                    <a:moveTo>
                      <a:pt x="0" y="560"/>
                    </a:moveTo>
                    <a:lnTo>
                      <a:pt x="29" y="415"/>
                    </a:lnTo>
                    <a:lnTo>
                      <a:pt x="32" y="411"/>
                    </a:lnTo>
                    <a:lnTo>
                      <a:pt x="35" y="410"/>
                    </a:lnTo>
                    <a:lnTo>
                      <a:pt x="39" y="399"/>
                    </a:lnTo>
                    <a:lnTo>
                      <a:pt x="40" y="392"/>
                    </a:lnTo>
                    <a:lnTo>
                      <a:pt x="44" y="387"/>
                    </a:lnTo>
                    <a:lnTo>
                      <a:pt x="40" y="381"/>
                    </a:lnTo>
                    <a:lnTo>
                      <a:pt x="36" y="379"/>
                    </a:lnTo>
                    <a:lnTo>
                      <a:pt x="31" y="377"/>
                    </a:lnTo>
                    <a:lnTo>
                      <a:pt x="28" y="373"/>
                    </a:lnTo>
                    <a:lnTo>
                      <a:pt x="32" y="357"/>
                    </a:lnTo>
                    <a:lnTo>
                      <a:pt x="38" y="353"/>
                    </a:lnTo>
                    <a:lnTo>
                      <a:pt x="44" y="342"/>
                    </a:lnTo>
                    <a:lnTo>
                      <a:pt x="53" y="336"/>
                    </a:lnTo>
                    <a:lnTo>
                      <a:pt x="57" y="331"/>
                    </a:lnTo>
                    <a:lnTo>
                      <a:pt x="59" y="326"/>
                    </a:lnTo>
                    <a:lnTo>
                      <a:pt x="61" y="322"/>
                    </a:lnTo>
                    <a:lnTo>
                      <a:pt x="70" y="311"/>
                    </a:lnTo>
                    <a:lnTo>
                      <a:pt x="78" y="296"/>
                    </a:lnTo>
                    <a:lnTo>
                      <a:pt x="89" y="282"/>
                    </a:lnTo>
                    <a:lnTo>
                      <a:pt x="93" y="277"/>
                    </a:lnTo>
                    <a:lnTo>
                      <a:pt x="91" y="266"/>
                    </a:lnTo>
                    <a:lnTo>
                      <a:pt x="81" y="256"/>
                    </a:lnTo>
                    <a:lnTo>
                      <a:pt x="78" y="254"/>
                    </a:lnTo>
                    <a:lnTo>
                      <a:pt x="76" y="248"/>
                    </a:lnTo>
                    <a:lnTo>
                      <a:pt x="76" y="240"/>
                    </a:lnTo>
                    <a:lnTo>
                      <a:pt x="74" y="236"/>
                    </a:lnTo>
                    <a:lnTo>
                      <a:pt x="76" y="220"/>
                    </a:lnTo>
                    <a:lnTo>
                      <a:pt x="73" y="209"/>
                    </a:lnTo>
                    <a:lnTo>
                      <a:pt x="76" y="204"/>
                    </a:lnTo>
                    <a:lnTo>
                      <a:pt x="77" y="187"/>
                    </a:lnTo>
                    <a:lnTo>
                      <a:pt x="116" y="3"/>
                    </a:lnTo>
                    <a:lnTo>
                      <a:pt x="118" y="0"/>
                    </a:lnTo>
                    <a:lnTo>
                      <a:pt x="158" y="8"/>
                    </a:lnTo>
                    <a:lnTo>
                      <a:pt x="171" y="11"/>
                    </a:lnTo>
                    <a:lnTo>
                      <a:pt x="169" y="14"/>
                    </a:lnTo>
                    <a:lnTo>
                      <a:pt x="154" y="91"/>
                    </a:lnTo>
                    <a:lnTo>
                      <a:pt x="162" y="107"/>
                    </a:lnTo>
                    <a:lnTo>
                      <a:pt x="162" y="110"/>
                    </a:lnTo>
                    <a:lnTo>
                      <a:pt x="166" y="121"/>
                    </a:lnTo>
                    <a:lnTo>
                      <a:pt x="168" y="126"/>
                    </a:lnTo>
                    <a:lnTo>
                      <a:pt x="165" y="132"/>
                    </a:lnTo>
                    <a:lnTo>
                      <a:pt x="169" y="137"/>
                    </a:lnTo>
                    <a:lnTo>
                      <a:pt x="162" y="137"/>
                    </a:lnTo>
                    <a:lnTo>
                      <a:pt x="172" y="148"/>
                    </a:lnTo>
                    <a:lnTo>
                      <a:pt x="173" y="153"/>
                    </a:lnTo>
                    <a:lnTo>
                      <a:pt x="181" y="157"/>
                    </a:lnTo>
                    <a:lnTo>
                      <a:pt x="183" y="163"/>
                    </a:lnTo>
                    <a:lnTo>
                      <a:pt x="187" y="167"/>
                    </a:lnTo>
                    <a:lnTo>
                      <a:pt x="188" y="172"/>
                    </a:lnTo>
                    <a:lnTo>
                      <a:pt x="195" y="183"/>
                    </a:lnTo>
                    <a:lnTo>
                      <a:pt x="199" y="189"/>
                    </a:lnTo>
                    <a:lnTo>
                      <a:pt x="199" y="191"/>
                    </a:lnTo>
                    <a:lnTo>
                      <a:pt x="199" y="197"/>
                    </a:lnTo>
                    <a:lnTo>
                      <a:pt x="204" y="201"/>
                    </a:lnTo>
                    <a:lnTo>
                      <a:pt x="207" y="206"/>
                    </a:lnTo>
                    <a:lnTo>
                      <a:pt x="213" y="206"/>
                    </a:lnTo>
                    <a:lnTo>
                      <a:pt x="211" y="212"/>
                    </a:lnTo>
                    <a:lnTo>
                      <a:pt x="217" y="214"/>
                    </a:lnTo>
                    <a:lnTo>
                      <a:pt x="223" y="214"/>
                    </a:lnTo>
                    <a:lnTo>
                      <a:pt x="228" y="216"/>
                    </a:lnTo>
                    <a:lnTo>
                      <a:pt x="222" y="232"/>
                    </a:lnTo>
                    <a:lnTo>
                      <a:pt x="217" y="243"/>
                    </a:lnTo>
                    <a:lnTo>
                      <a:pt x="215" y="248"/>
                    </a:lnTo>
                    <a:lnTo>
                      <a:pt x="211" y="254"/>
                    </a:lnTo>
                    <a:lnTo>
                      <a:pt x="213" y="258"/>
                    </a:lnTo>
                    <a:lnTo>
                      <a:pt x="210" y="263"/>
                    </a:lnTo>
                    <a:lnTo>
                      <a:pt x="214" y="269"/>
                    </a:lnTo>
                    <a:lnTo>
                      <a:pt x="211" y="280"/>
                    </a:lnTo>
                    <a:lnTo>
                      <a:pt x="206" y="281"/>
                    </a:lnTo>
                    <a:lnTo>
                      <a:pt x="203" y="285"/>
                    </a:lnTo>
                    <a:lnTo>
                      <a:pt x="204" y="292"/>
                    </a:lnTo>
                    <a:lnTo>
                      <a:pt x="200" y="296"/>
                    </a:lnTo>
                    <a:lnTo>
                      <a:pt x="199" y="301"/>
                    </a:lnTo>
                    <a:lnTo>
                      <a:pt x="206" y="304"/>
                    </a:lnTo>
                    <a:lnTo>
                      <a:pt x="210" y="311"/>
                    </a:lnTo>
                    <a:lnTo>
                      <a:pt x="215" y="309"/>
                    </a:lnTo>
                    <a:lnTo>
                      <a:pt x="237" y="299"/>
                    </a:lnTo>
                    <a:lnTo>
                      <a:pt x="238" y="303"/>
                    </a:lnTo>
                    <a:lnTo>
                      <a:pt x="242" y="308"/>
                    </a:lnTo>
                    <a:lnTo>
                      <a:pt x="242" y="319"/>
                    </a:lnTo>
                    <a:lnTo>
                      <a:pt x="245" y="332"/>
                    </a:lnTo>
                    <a:lnTo>
                      <a:pt x="249" y="343"/>
                    </a:lnTo>
                    <a:lnTo>
                      <a:pt x="253" y="349"/>
                    </a:lnTo>
                    <a:lnTo>
                      <a:pt x="255" y="354"/>
                    </a:lnTo>
                    <a:lnTo>
                      <a:pt x="255" y="360"/>
                    </a:lnTo>
                    <a:lnTo>
                      <a:pt x="252" y="366"/>
                    </a:lnTo>
                    <a:lnTo>
                      <a:pt x="253" y="372"/>
                    </a:lnTo>
                    <a:lnTo>
                      <a:pt x="257" y="377"/>
                    </a:lnTo>
                    <a:lnTo>
                      <a:pt x="264" y="374"/>
                    </a:lnTo>
                    <a:lnTo>
                      <a:pt x="270" y="380"/>
                    </a:lnTo>
                    <a:lnTo>
                      <a:pt x="272" y="389"/>
                    </a:lnTo>
                    <a:lnTo>
                      <a:pt x="271" y="395"/>
                    </a:lnTo>
                    <a:lnTo>
                      <a:pt x="274" y="400"/>
                    </a:lnTo>
                    <a:lnTo>
                      <a:pt x="272" y="404"/>
                    </a:lnTo>
                    <a:lnTo>
                      <a:pt x="276" y="410"/>
                    </a:lnTo>
                    <a:lnTo>
                      <a:pt x="280" y="415"/>
                    </a:lnTo>
                    <a:lnTo>
                      <a:pt x="283" y="414"/>
                    </a:lnTo>
                    <a:lnTo>
                      <a:pt x="283" y="408"/>
                    </a:lnTo>
                    <a:lnTo>
                      <a:pt x="289" y="407"/>
                    </a:lnTo>
                    <a:lnTo>
                      <a:pt x="299" y="408"/>
                    </a:lnTo>
                    <a:lnTo>
                      <a:pt x="305" y="410"/>
                    </a:lnTo>
                    <a:lnTo>
                      <a:pt x="310" y="410"/>
                    </a:lnTo>
                    <a:lnTo>
                      <a:pt x="316" y="406"/>
                    </a:lnTo>
                    <a:lnTo>
                      <a:pt x="318" y="404"/>
                    </a:lnTo>
                    <a:lnTo>
                      <a:pt x="329" y="408"/>
                    </a:lnTo>
                    <a:lnTo>
                      <a:pt x="339" y="408"/>
                    </a:lnTo>
                    <a:lnTo>
                      <a:pt x="346" y="412"/>
                    </a:lnTo>
                    <a:lnTo>
                      <a:pt x="350" y="410"/>
                    </a:lnTo>
                    <a:lnTo>
                      <a:pt x="360" y="414"/>
                    </a:lnTo>
                    <a:lnTo>
                      <a:pt x="360" y="410"/>
                    </a:lnTo>
                    <a:lnTo>
                      <a:pt x="369" y="399"/>
                    </a:lnTo>
                    <a:lnTo>
                      <a:pt x="374" y="400"/>
                    </a:lnTo>
                    <a:lnTo>
                      <a:pt x="377" y="410"/>
                    </a:lnTo>
                    <a:lnTo>
                      <a:pt x="381" y="417"/>
                    </a:lnTo>
                    <a:lnTo>
                      <a:pt x="385" y="421"/>
                    </a:lnTo>
                    <a:lnTo>
                      <a:pt x="355" y="624"/>
                    </a:lnTo>
                    <a:lnTo>
                      <a:pt x="284" y="615"/>
                    </a:lnTo>
                    <a:lnTo>
                      <a:pt x="200" y="600"/>
                    </a:lnTo>
                    <a:lnTo>
                      <a:pt x="177" y="596"/>
                    </a:lnTo>
                    <a:lnTo>
                      <a:pt x="96" y="581"/>
                    </a:lnTo>
                    <a:lnTo>
                      <a:pt x="0" y="560"/>
                    </a:lnTo>
                  </a:path>
                </a:pathLst>
              </a:custGeom>
              <a:solidFill>
                <a:srgbClr val="6699FF"/>
              </a:solidFill>
              <a:ln w="3175">
                <a:solidFill>
                  <a:sysClr val="window" lastClr="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37" name="Rectangle 336"/>
              <p:cNvSpPr>
                <a:spLocks noChangeArrowheads="1"/>
              </p:cNvSpPr>
              <p:nvPr/>
            </p:nvSpPr>
            <p:spPr bwMode="auto">
              <a:xfrm>
                <a:off x="154882" y="799593"/>
                <a:ext cx="235099" cy="158173"/>
              </a:xfrm>
              <a:prstGeom prst="rect">
                <a:avLst/>
              </a:prstGeom>
              <a:solidFill>
                <a:srgbClr val="FFFFFF">
                  <a:alpha val="0"/>
                </a:srgbClr>
              </a:solidFill>
              <a:ln w="3175">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ID</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90" name="Group 189"/>
            <p:cNvGrpSpPr/>
            <p:nvPr/>
          </p:nvGrpSpPr>
          <p:grpSpPr>
            <a:xfrm>
              <a:off x="4699221" y="1741335"/>
              <a:ext cx="426720" cy="875665"/>
              <a:chOff x="0" y="0"/>
              <a:chExt cx="426959" cy="875692"/>
            </a:xfrm>
          </p:grpSpPr>
          <p:sp>
            <p:nvSpPr>
              <p:cNvPr id="334" name="Freeform 333"/>
              <p:cNvSpPr>
                <a:spLocks/>
              </p:cNvSpPr>
              <p:nvPr/>
            </p:nvSpPr>
            <p:spPr bwMode="auto">
              <a:xfrm>
                <a:off x="0" y="0"/>
                <a:ext cx="426959" cy="875692"/>
              </a:xfrm>
              <a:custGeom>
                <a:avLst/>
                <a:gdLst>
                  <a:gd name="T0" fmla="*/ 7 w 260"/>
                  <a:gd name="T1" fmla="*/ 182 h 460"/>
                  <a:gd name="T2" fmla="*/ 21 w 260"/>
                  <a:gd name="T3" fmla="*/ 164 h 460"/>
                  <a:gd name="T4" fmla="*/ 24 w 260"/>
                  <a:gd name="T5" fmla="*/ 150 h 460"/>
                  <a:gd name="T6" fmla="*/ 21 w 260"/>
                  <a:gd name="T7" fmla="*/ 119 h 460"/>
                  <a:gd name="T8" fmla="*/ 44 w 260"/>
                  <a:gd name="T9" fmla="*/ 99 h 460"/>
                  <a:gd name="T10" fmla="*/ 64 w 260"/>
                  <a:gd name="T11" fmla="*/ 87 h 460"/>
                  <a:gd name="T12" fmla="*/ 75 w 260"/>
                  <a:gd name="T13" fmla="*/ 50 h 460"/>
                  <a:gd name="T14" fmla="*/ 62 w 260"/>
                  <a:gd name="T15" fmla="*/ 37 h 460"/>
                  <a:gd name="T16" fmla="*/ 45 w 260"/>
                  <a:gd name="T17" fmla="*/ 18 h 460"/>
                  <a:gd name="T18" fmla="*/ 137 w 260"/>
                  <a:gd name="T19" fmla="*/ 7 h 460"/>
                  <a:gd name="T20" fmla="*/ 212 w 260"/>
                  <a:gd name="T21" fmla="*/ 4 h 460"/>
                  <a:gd name="T22" fmla="*/ 219 w 260"/>
                  <a:gd name="T23" fmla="*/ 30 h 460"/>
                  <a:gd name="T24" fmla="*/ 228 w 260"/>
                  <a:gd name="T25" fmla="*/ 49 h 460"/>
                  <a:gd name="T26" fmla="*/ 235 w 260"/>
                  <a:gd name="T27" fmla="*/ 64 h 460"/>
                  <a:gd name="T28" fmla="*/ 250 w 260"/>
                  <a:gd name="T29" fmla="*/ 266 h 460"/>
                  <a:gd name="T30" fmla="*/ 253 w 260"/>
                  <a:gd name="T31" fmla="*/ 283 h 460"/>
                  <a:gd name="T32" fmla="*/ 260 w 260"/>
                  <a:gd name="T33" fmla="*/ 305 h 460"/>
                  <a:gd name="T34" fmla="*/ 251 w 260"/>
                  <a:gd name="T35" fmla="*/ 321 h 460"/>
                  <a:gd name="T36" fmla="*/ 241 w 260"/>
                  <a:gd name="T37" fmla="*/ 343 h 460"/>
                  <a:gd name="T38" fmla="*/ 235 w 260"/>
                  <a:gd name="T39" fmla="*/ 355 h 460"/>
                  <a:gd name="T40" fmla="*/ 232 w 260"/>
                  <a:gd name="T41" fmla="*/ 376 h 460"/>
                  <a:gd name="T42" fmla="*/ 232 w 260"/>
                  <a:gd name="T43" fmla="*/ 388 h 460"/>
                  <a:gd name="T44" fmla="*/ 228 w 260"/>
                  <a:gd name="T45" fmla="*/ 404 h 460"/>
                  <a:gd name="T46" fmla="*/ 219 w 260"/>
                  <a:gd name="T47" fmla="*/ 418 h 460"/>
                  <a:gd name="T48" fmla="*/ 207 w 260"/>
                  <a:gd name="T49" fmla="*/ 428 h 460"/>
                  <a:gd name="T50" fmla="*/ 213 w 260"/>
                  <a:gd name="T51" fmla="*/ 443 h 460"/>
                  <a:gd name="T52" fmla="*/ 200 w 260"/>
                  <a:gd name="T53" fmla="*/ 446 h 460"/>
                  <a:gd name="T54" fmla="*/ 180 w 260"/>
                  <a:gd name="T55" fmla="*/ 439 h 460"/>
                  <a:gd name="T56" fmla="*/ 166 w 260"/>
                  <a:gd name="T57" fmla="*/ 457 h 460"/>
                  <a:gd name="T58" fmla="*/ 156 w 260"/>
                  <a:gd name="T59" fmla="*/ 458 h 460"/>
                  <a:gd name="T60" fmla="*/ 146 w 260"/>
                  <a:gd name="T61" fmla="*/ 433 h 460"/>
                  <a:gd name="T62" fmla="*/ 140 w 260"/>
                  <a:gd name="T63" fmla="*/ 404 h 460"/>
                  <a:gd name="T64" fmla="*/ 125 w 260"/>
                  <a:gd name="T65" fmla="*/ 393 h 460"/>
                  <a:gd name="T66" fmla="*/ 110 w 260"/>
                  <a:gd name="T67" fmla="*/ 384 h 460"/>
                  <a:gd name="T68" fmla="*/ 82 w 260"/>
                  <a:gd name="T69" fmla="*/ 362 h 460"/>
                  <a:gd name="T70" fmla="*/ 85 w 260"/>
                  <a:gd name="T71" fmla="*/ 347 h 460"/>
                  <a:gd name="T72" fmla="*/ 90 w 260"/>
                  <a:gd name="T73" fmla="*/ 321 h 460"/>
                  <a:gd name="T74" fmla="*/ 85 w 260"/>
                  <a:gd name="T75" fmla="*/ 305 h 460"/>
                  <a:gd name="T76" fmla="*/ 71 w 260"/>
                  <a:gd name="T77" fmla="*/ 304 h 460"/>
                  <a:gd name="T78" fmla="*/ 59 w 260"/>
                  <a:gd name="T79" fmla="*/ 305 h 460"/>
                  <a:gd name="T80" fmla="*/ 45 w 260"/>
                  <a:gd name="T81" fmla="*/ 273 h 460"/>
                  <a:gd name="T82" fmla="*/ 24 w 260"/>
                  <a:gd name="T83" fmla="*/ 256 h 460"/>
                  <a:gd name="T84" fmla="*/ 10 w 260"/>
                  <a:gd name="T85" fmla="*/ 240 h 460"/>
                  <a:gd name="T86" fmla="*/ 2 w 260"/>
                  <a:gd name="T87" fmla="*/ 222 h 460"/>
                  <a:gd name="T88" fmla="*/ 2 w 260"/>
                  <a:gd name="T89" fmla="*/ 195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0" h="460">
                    <a:moveTo>
                      <a:pt x="3" y="190"/>
                    </a:moveTo>
                    <a:lnTo>
                      <a:pt x="7" y="187"/>
                    </a:lnTo>
                    <a:lnTo>
                      <a:pt x="7" y="182"/>
                    </a:lnTo>
                    <a:lnTo>
                      <a:pt x="5" y="176"/>
                    </a:lnTo>
                    <a:lnTo>
                      <a:pt x="9" y="171"/>
                    </a:lnTo>
                    <a:lnTo>
                      <a:pt x="21" y="164"/>
                    </a:lnTo>
                    <a:lnTo>
                      <a:pt x="22" y="160"/>
                    </a:lnTo>
                    <a:lnTo>
                      <a:pt x="22" y="155"/>
                    </a:lnTo>
                    <a:lnTo>
                      <a:pt x="24" y="150"/>
                    </a:lnTo>
                    <a:lnTo>
                      <a:pt x="30" y="141"/>
                    </a:lnTo>
                    <a:lnTo>
                      <a:pt x="30" y="129"/>
                    </a:lnTo>
                    <a:lnTo>
                      <a:pt x="21" y="119"/>
                    </a:lnTo>
                    <a:lnTo>
                      <a:pt x="22" y="108"/>
                    </a:lnTo>
                    <a:lnTo>
                      <a:pt x="24" y="103"/>
                    </a:lnTo>
                    <a:lnTo>
                      <a:pt x="44" y="99"/>
                    </a:lnTo>
                    <a:lnTo>
                      <a:pt x="49" y="95"/>
                    </a:lnTo>
                    <a:lnTo>
                      <a:pt x="59" y="91"/>
                    </a:lnTo>
                    <a:lnTo>
                      <a:pt x="64" y="87"/>
                    </a:lnTo>
                    <a:lnTo>
                      <a:pt x="66" y="76"/>
                    </a:lnTo>
                    <a:lnTo>
                      <a:pt x="72" y="65"/>
                    </a:lnTo>
                    <a:lnTo>
                      <a:pt x="75" y="50"/>
                    </a:lnTo>
                    <a:lnTo>
                      <a:pt x="72" y="43"/>
                    </a:lnTo>
                    <a:lnTo>
                      <a:pt x="67" y="39"/>
                    </a:lnTo>
                    <a:lnTo>
                      <a:pt x="62" y="37"/>
                    </a:lnTo>
                    <a:lnTo>
                      <a:pt x="56" y="32"/>
                    </a:lnTo>
                    <a:lnTo>
                      <a:pt x="56" y="26"/>
                    </a:lnTo>
                    <a:lnTo>
                      <a:pt x="45" y="18"/>
                    </a:lnTo>
                    <a:lnTo>
                      <a:pt x="41" y="12"/>
                    </a:lnTo>
                    <a:lnTo>
                      <a:pt x="41" y="12"/>
                    </a:lnTo>
                    <a:lnTo>
                      <a:pt x="137" y="7"/>
                    </a:lnTo>
                    <a:lnTo>
                      <a:pt x="209" y="0"/>
                    </a:lnTo>
                    <a:lnTo>
                      <a:pt x="212" y="0"/>
                    </a:lnTo>
                    <a:lnTo>
                      <a:pt x="212" y="4"/>
                    </a:lnTo>
                    <a:lnTo>
                      <a:pt x="212" y="15"/>
                    </a:lnTo>
                    <a:lnTo>
                      <a:pt x="213" y="20"/>
                    </a:lnTo>
                    <a:lnTo>
                      <a:pt x="219" y="30"/>
                    </a:lnTo>
                    <a:lnTo>
                      <a:pt x="223" y="35"/>
                    </a:lnTo>
                    <a:lnTo>
                      <a:pt x="224" y="43"/>
                    </a:lnTo>
                    <a:lnTo>
                      <a:pt x="228" y="49"/>
                    </a:lnTo>
                    <a:lnTo>
                      <a:pt x="230" y="54"/>
                    </a:lnTo>
                    <a:lnTo>
                      <a:pt x="235" y="62"/>
                    </a:lnTo>
                    <a:lnTo>
                      <a:pt x="235" y="64"/>
                    </a:lnTo>
                    <a:lnTo>
                      <a:pt x="253" y="256"/>
                    </a:lnTo>
                    <a:lnTo>
                      <a:pt x="249" y="262"/>
                    </a:lnTo>
                    <a:lnTo>
                      <a:pt x="250" y="266"/>
                    </a:lnTo>
                    <a:lnTo>
                      <a:pt x="247" y="271"/>
                    </a:lnTo>
                    <a:lnTo>
                      <a:pt x="249" y="278"/>
                    </a:lnTo>
                    <a:lnTo>
                      <a:pt x="253" y="283"/>
                    </a:lnTo>
                    <a:lnTo>
                      <a:pt x="257" y="289"/>
                    </a:lnTo>
                    <a:lnTo>
                      <a:pt x="255" y="294"/>
                    </a:lnTo>
                    <a:lnTo>
                      <a:pt x="260" y="305"/>
                    </a:lnTo>
                    <a:lnTo>
                      <a:pt x="258" y="310"/>
                    </a:lnTo>
                    <a:lnTo>
                      <a:pt x="257" y="312"/>
                    </a:lnTo>
                    <a:lnTo>
                      <a:pt x="251" y="321"/>
                    </a:lnTo>
                    <a:lnTo>
                      <a:pt x="250" y="327"/>
                    </a:lnTo>
                    <a:lnTo>
                      <a:pt x="245" y="339"/>
                    </a:lnTo>
                    <a:lnTo>
                      <a:pt x="241" y="343"/>
                    </a:lnTo>
                    <a:lnTo>
                      <a:pt x="235" y="348"/>
                    </a:lnTo>
                    <a:lnTo>
                      <a:pt x="234" y="354"/>
                    </a:lnTo>
                    <a:lnTo>
                      <a:pt x="235" y="355"/>
                    </a:lnTo>
                    <a:lnTo>
                      <a:pt x="234" y="365"/>
                    </a:lnTo>
                    <a:lnTo>
                      <a:pt x="232" y="366"/>
                    </a:lnTo>
                    <a:lnTo>
                      <a:pt x="232" y="376"/>
                    </a:lnTo>
                    <a:lnTo>
                      <a:pt x="230" y="381"/>
                    </a:lnTo>
                    <a:lnTo>
                      <a:pt x="232" y="386"/>
                    </a:lnTo>
                    <a:lnTo>
                      <a:pt x="232" y="388"/>
                    </a:lnTo>
                    <a:lnTo>
                      <a:pt x="231" y="393"/>
                    </a:lnTo>
                    <a:lnTo>
                      <a:pt x="227" y="399"/>
                    </a:lnTo>
                    <a:lnTo>
                      <a:pt x="228" y="404"/>
                    </a:lnTo>
                    <a:lnTo>
                      <a:pt x="232" y="409"/>
                    </a:lnTo>
                    <a:lnTo>
                      <a:pt x="228" y="415"/>
                    </a:lnTo>
                    <a:lnTo>
                      <a:pt x="219" y="418"/>
                    </a:lnTo>
                    <a:lnTo>
                      <a:pt x="213" y="420"/>
                    </a:lnTo>
                    <a:lnTo>
                      <a:pt x="208" y="423"/>
                    </a:lnTo>
                    <a:lnTo>
                      <a:pt x="207" y="428"/>
                    </a:lnTo>
                    <a:lnTo>
                      <a:pt x="208" y="434"/>
                    </a:lnTo>
                    <a:lnTo>
                      <a:pt x="212" y="438"/>
                    </a:lnTo>
                    <a:lnTo>
                      <a:pt x="213" y="443"/>
                    </a:lnTo>
                    <a:lnTo>
                      <a:pt x="209" y="450"/>
                    </a:lnTo>
                    <a:lnTo>
                      <a:pt x="204" y="449"/>
                    </a:lnTo>
                    <a:lnTo>
                      <a:pt x="200" y="446"/>
                    </a:lnTo>
                    <a:lnTo>
                      <a:pt x="189" y="443"/>
                    </a:lnTo>
                    <a:lnTo>
                      <a:pt x="185" y="441"/>
                    </a:lnTo>
                    <a:lnTo>
                      <a:pt x="180" y="439"/>
                    </a:lnTo>
                    <a:lnTo>
                      <a:pt x="174" y="442"/>
                    </a:lnTo>
                    <a:lnTo>
                      <a:pt x="166" y="452"/>
                    </a:lnTo>
                    <a:lnTo>
                      <a:pt x="166" y="457"/>
                    </a:lnTo>
                    <a:lnTo>
                      <a:pt x="170" y="460"/>
                    </a:lnTo>
                    <a:lnTo>
                      <a:pt x="162" y="456"/>
                    </a:lnTo>
                    <a:lnTo>
                      <a:pt x="156" y="458"/>
                    </a:lnTo>
                    <a:lnTo>
                      <a:pt x="148" y="447"/>
                    </a:lnTo>
                    <a:lnTo>
                      <a:pt x="142" y="438"/>
                    </a:lnTo>
                    <a:lnTo>
                      <a:pt x="146" y="433"/>
                    </a:lnTo>
                    <a:lnTo>
                      <a:pt x="147" y="426"/>
                    </a:lnTo>
                    <a:lnTo>
                      <a:pt x="140" y="416"/>
                    </a:lnTo>
                    <a:lnTo>
                      <a:pt x="140" y="404"/>
                    </a:lnTo>
                    <a:lnTo>
                      <a:pt x="133" y="403"/>
                    </a:lnTo>
                    <a:lnTo>
                      <a:pt x="129" y="399"/>
                    </a:lnTo>
                    <a:lnTo>
                      <a:pt x="125" y="393"/>
                    </a:lnTo>
                    <a:lnTo>
                      <a:pt x="117" y="388"/>
                    </a:lnTo>
                    <a:lnTo>
                      <a:pt x="112" y="391"/>
                    </a:lnTo>
                    <a:lnTo>
                      <a:pt x="110" y="384"/>
                    </a:lnTo>
                    <a:lnTo>
                      <a:pt x="108" y="384"/>
                    </a:lnTo>
                    <a:lnTo>
                      <a:pt x="91" y="373"/>
                    </a:lnTo>
                    <a:lnTo>
                      <a:pt x="82" y="362"/>
                    </a:lnTo>
                    <a:lnTo>
                      <a:pt x="81" y="358"/>
                    </a:lnTo>
                    <a:lnTo>
                      <a:pt x="82" y="353"/>
                    </a:lnTo>
                    <a:lnTo>
                      <a:pt x="85" y="347"/>
                    </a:lnTo>
                    <a:lnTo>
                      <a:pt x="87" y="338"/>
                    </a:lnTo>
                    <a:lnTo>
                      <a:pt x="91" y="329"/>
                    </a:lnTo>
                    <a:lnTo>
                      <a:pt x="90" y="321"/>
                    </a:lnTo>
                    <a:lnTo>
                      <a:pt x="94" y="315"/>
                    </a:lnTo>
                    <a:lnTo>
                      <a:pt x="94" y="312"/>
                    </a:lnTo>
                    <a:lnTo>
                      <a:pt x="85" y="305"/>
                    </a:lnTo>
                    <a:lnTo>
                      <a:pt x="79" y="305"/>
                    </a:lnTo>
                    <a:lnTo>
                      <a:pt x="74" y="304"/>
                    </a:lnTo>
                    <a:lnTo>
                      <a:pt x="71" y="304"/>
                    </a:lnTo>
                    <a:lnTo>
                      <a:pt x="68" y="309"/>
                    </a:lnTo>
                    <a:lnTo>
                      <a:pt x="63" y="310"/>
                    </a:lnTo>
                    <a:lnTo>
                      <a:pt x="59" y="305"/>
                    </a:lnTo>
                    <a:lnTo>
                      <a:pt x="52" y="282"/>
                    </a:lnTo>
                    <a:lnTo>
                      <a:pt x="49" y="277"/>
                    </a:lnTo>
                    <a:lnTo>
                      <a:pt x="45" y="273"/>
                    </a:lnTo>
                    <a:lnTo>
                      <a:pt x="32" y="264"/>
                    </a:lnTo>
                    <a:lnTo>
                      <a:pt x="29" y="260"/>
                    </a:lnTo>
                    <a:lnTo>
                      <a:pt x="24" y="256"/>
                    </a:lnTo>
                    <a:lnTo>
                      <a:pt x="19" y="251"/>
                    </a:lnTo>
                    <a:lnTo>
                      <a:pt x="11" y="245"/>
                    </a:lnTo>
                    <a:lnTo>
                      <a:pt x="10" y="240"/>
                    </a:lnTo>
                    <a:lnTo>
                      <a:pt x="7" y="235"/>
                    </a:lnTo>
                    <a:lnTo>
                      <a:pt x="5" y="224"/>
                    </a:lnTo>
                    <a:lnTo>
                      <a:pt x="2" y="222"/>
                    </a:lnTo>
                    <a:lnTo>
                      <a:pt x="0" y="211"/>
                    </a:lnTo>
                    <a:lnTo>
                      <a:pt x="0" y="201"/>
                    </a:lnTo>
                    <a:lnTo>
                      <a:pt x="2" y="195"/>
                    </a:lnTo>
                    <a:lnTo>
                      <a:pt x="3" y="190"/>
                    </a:lnTo>
                    <a:close/>
                  </a:path>
                </a:pathLst>
              </a:custGeom>
              <a:solidFill>
                <a:srgbClr val="6699FF"/>
              </a:solidFill>
              <a:ln w="4763">
                <a:solidFill>
                  <a:srgbClr val="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35" name="Rectangle 334"/>
              <p:cNvSpPr>
                <a:spLocks noChangeArrowheads="1"/>
              </p:cNvSpPr>
              <p:nvPr/>
            </p:nvSpPr>
            <p:spPr bwMode="auto">
              <a:xfrm>
                <a:off x="153196" y="334987"/>
                <a:ext cx="205296" cy="168374"/>
              </a:xfrm>
              <a:prstGeom prst="rect">
                <a:avLst/>
              </a:prstGeom>
              <a:solidFill>
                <a:srgbClr val="6699FF"/>
              </a:solidFill>
              <a:ln w="4763">
                <a:noFill/>
                <a:prstDash val="solid"/>
                <a:round/>
                <a:headEnd/>
                <a:tailEnd/>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IL</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91" name="Group 190"/>
            <p:cNvGrpSpPr/>
            <p:nvPr/>
          </p:nvGrpSpPr>
          <p:grpSpPr>
            <a:xfrm>
              <a:off x="5072932" y="1820848"/>
              <a:ext cx="326390" cy="664210"/>
              <a:chOff x="0" y="0"/>
              <a:chExt cx="326788" cy="664383"/>
            </a:xfrm>
          </p:grpSpPr>
          <p:sp>
            <p:nvSpPr>
              <p:cNvPr id="332" name="Freeform 331">
                <a:hlinkClick r:id="rId9"/>
              </p:cNvPr>
              <p:cNvSpPr>
                <a:spLocks/>
              </p:cNvSpPr>
              <p:nvPr/>
            </p:nvSpPr>
            <p:spPr bwMode="auto">
              <a:xfrm>
                <a:off x="0" y="0"/>
                <a:ext cx="326788" cy="664383"/>
              </a:xfrm>
              <a:custGeom>
                <a:avLst/>
                <a:gdLst>
                  <a:gd name="T0" fmla="*/ 0 w 199"/>
                  <a:gd name="T1" fmla="*/ 342 h 349"/>
                  <a:gd name="T2" fmla="*/ 2 w 199"/>
                  <a:gd name="T3" fmla="*/ 327 h 349"/>
                  <a:gd name="T4" fmla="*/ 5 w 199"/>
                  <a:gd name="T5" fmla="*/ 316 h 349"/>
                  <a:gd name="T6" fmla="*/ 5 w 199"/>
                  <a:gd name="T7" fmla="*/ 309 h 349"/>
                  <a:gd name="T8" fmla="*/ 15 w 199"/>
                  <a:gd name="T9" fmla="*/ 300 h 349"/>
                  <a:gd name="T10" fmla="*/ 21 w 199"/>
                  <a:gd name="T11" fmla="*/ 282 h 349"/>
                  <a:gd name="T12" fmla="*/ 28 w 199"/>
                  <a:gd name="T13" fmla="*/ 271 h 349"/>
                  <a:gd name="T14" fmla="*/ 25 w 199"/>
                  <a:gd name="T15" fmla="*/ 255 h 349"/>
                  <a:gd name="T16" fmla="*/ 23 w 199"/>
                  <a:gd name="T17" fmla="*/ 244 h 349"/>
                  <a:gd name="T18" fmla="*/ 17 w 199"/>
                  <a:gd name="T19" fmla="*/ 232 h 349"/>
                  <a:gd name="T20" fmla="*/ 19 w 199"/>
                  <a:gd name="T21" fmla="*/ 223 h 349"/>
                  <a:gd name="T22" fmla="*/ 5 w 199"/>
                  <a:gd name="T23" fmla="*/ 25 h 349"/>
                  <a:gd name="T24" fmla="*/ 12 w 199"/>
                  <a:gd name="T25" fmla="*/ 27 h 349"/>
                  <a:gd name="T26" fmla="*/ 24 w 199"/>
                  <a:gd name="T27" fmla="*/ 27 h 349"/>
                  <a:gd name="T28" fmla="*/ 46 w 199"/>
                  <a:gd name="T29" fmla="*/ 15 h 349"/>
                  <a:gd name="T30" fmla="*/ 78 w 199"/>
                  <a:gd name="T31" fmla="*/ 11 h 349"/>
                  <a:gd name="T32" fmla="*/ 169 w 199"/>
                  <a:gd name="T33" fmla="*/ 6 h 349"/>
                  <a:gd name="T34" fmla="*/ 195 w 199"/>
                  <a:gd name="T35" fmla="*/ 219 h 349"/>
                  <a:gd name="T36" fmla="*/ 196 w 199"/>
                  <a:gd name="T37" fmla="*/ 228 h 349"/>
                  <a:gd name="T38" fmla="*/ 199 w 199"/>
                  <a:gd name="T39" fmla="*/ 239 h 349"/>
                  <a:gd name="T40" fmla="*/ 187 w 199"/>
                  <a:gd name="T41" fmla="*/ 247 h 349"/>
                  <a:gd name="T42" fmla="*/ 171 w 199"/>
                  <a:gd name="T43" fmla="*/ 251 h 349"/>
                  <a:gd name="T44" fmla="*/ 161 w 199"/>
                  <a:gd name="T45" fmla="*/ 254 h 349"/>
                  <a:gd name="T46" fmla="*/ 164 w 199"/>
                  <a:gd name="T47" fmla="*/ 265 h 349"/>
                  <a:gd name="T48" fmla="*/ 157 w 199"/>
                  <a:gd name="T49" fmla="*/ 276 h 349"/>
                  <a:gd name="T50" fmla="*/ 150 w 199"/>
                  <a:gd name="T51" fmla="*/ 289 h 349"/>
                  <a:gd name="T52" fmla="*/ 139 w 199"/>
                  <a:gd name="T53" fmla="*/ 293 h 349"/>
                  <a:gd name="T54" fmla="*/ 137 w 199"/>
                  <a:gd name="T55" fmla="*/ 309 h 349"/>
                  <a:gd name="T56" fmla="*/ 131 w 199"/>
                  <a:gd name="T57" fmla="*/ 318 h 349"/>
                  <a:gd name="T58" fmla="*/ 115 w 199"/>
                  <a:gd name="T59" fmla="*/ 315 h 349"/>
                  <a:gd name="T60" fmla="*/ 106 w 199"/>
                  <a:gd name="T61" fmla="*/ 304 h 349"/>
                  <a:gd name="T62" fmla="*/ 103 w 199"/>
                  <a:gd name="T63" fmla="*/ 314 h 349"/>
                  <a:gd name="T64" fmla="*/ 99 w 199"/>
                  <a:gd name="T65" fmla="*/ 323 h 349"/>
                  <a:gd name="T66" fmla="*/ 95 w 199"/>
                  <a:gd name="T67" fmla="*/ 334 h 349"/>
                  <a:gd name="T68" fmla="*/ 84 w 199"/>
                  <a:gd name="T69" fmla="*/ 330 h 349"/>
                  <a:gd name="T70" fmla="*/ 74 w 199"/>
                  <a:gd name="T71" fmla="*/ 328 h 349"/>
                  <a:gd name="T72" fmla="*/ 66 w 199"/>
                  <a:gd name="T73" fmla="*/ 335 h 349"/>
                  <a:gd name="T74" fmla="*/ 63 w 199"/>
                  <a:gd name="T75" fmla="*/ 342 h 349"/>
                  <a:gd name="T76" fmla="*/ 42 w 199"/>
                  <a:gd name="T77" fmla="*/ 333 h 349"/>
                  <a:gd name="T78" fmla="*/ 30 w 199"/>
                  <a:gd name="T79" fmla="*/ 335 h 349"/>
                  <a:gd name="T80" fmla="*/ 27 w 199"/>
                  <a:gd name="T81" fmla="*/ 342 h 349"/>
                  <a:gd name="T82" fmla="*/ 20 w 199"/>
                  <a:gd name="T83" fmla="*/ 339 h 349"/>
                  <a:gd name="T84" fmla="*/ 12 w 199"/>
                  <a:gd name="T85" fmla="*/ 343 h 349"/>
                  <a:gd name="T86" fmla="*/ 2 w 199"/>
                  <a:gd name="T87" fmla="*/ 347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9" h="349">
                    <a:moveTo>
                      <a:pt x="2" y="347"/>
                    </a:moveTo>
                    <a:lnTo>
                      <a:pt x="0" y="342"/>
                    </a:lnTo>
                    <a:lnTo>
                      <a:pt x="2" y="337"/>
                    </a:lnTo>
                    <a:lnTo>
                      <a:pt x="2" y="327"/>
                    </a:lnTo>
                    <a:lnTo>
                      <a:pt x="4" y="326"/>
                    </a:lnTo>
                    <a:lnTo>
                      <a:pt x="5" y="316"/>
                    </a:lnTo>
                    <a:lnTo>
                      <a:pt x="4" y="315"/>
                    </a:lnTo>
                    <a:lnTo>
                      <a:pt x="5" y="309"/>
                    </a:lnTo>
                    <a:lnTo>
                      <a:pt x="11" y="304"/>
                    </a:lnTo>
                    <a:lnTo>
                      <a:pt x="15" y="300"/>
                    </a:lnTo>
                    <a:lnTo>
                      <a:pt x="20" y="288"/>
                    </a:lnTo>
                    <a:lnTo>
                      <a:pt x="21" y="282"/>
                    </a:lnTo>
                    <a:lnTo>
                      <a:pt x="27" y="273"/>
                    </a:lnTo>
                    <a:lnTo>
                      <a:pt x="28" y="271"/>
                    </a:lnTo>
                    <a:lnTo>
                      <a:pt x="30" y="266"/>
                    </a:lnTo>
                    <a:lnTo>
                      <a:pt x="25" y="255"/>
                    </a:lnTo>
                    <a:lnTo>
                      <a:pt x="27" y="250"/>
                    </a:lnTo>
                    <a:lnTo>
                      <a:pt x="23" y="244"/>
                    </a:lnTo>
                    <a:lnTo>
                      <a:pt x="19" y="239"/>
                    </a:lnTo>
                    <a:lnTo>
                      <a:pt x="17" y="232"/>
                    </a:lnTo>
                    <a:lnTo>
                      <a:pt x="20" y="227"/>
                    </a:lnTo>
                    <a:lnTo>
                      <a:pt x="19" y="223"/>
                    </a:lnTo>
                    <a:lnTo>
                      <a:pt x="23" y="217"/>
                    </a:lnTo>
                    <a:lnTo>
                      <a:pt x="5" y="25"/>
                    </a:lnTo>
                    <a:lnTo>
                      <a:pt x="5" y="23"/>
                    </a:lnTo>
                    <a:lnTo>
                      <a:pt x="12" y="27"/>
                    </a:lnTo>
                    <a:lnTo>
                      <a:pt x="19" y="29"/>
                    </a:lnTo>
                    <a:lnTo>
                      <a:pt x="24" y="27"/>
                    </a:lnTo>
                    <a:lnTo>
                      <a:pt x="35" y="22"/>
                    </a:lnTo>
                    <a:lnTo>
                      <a:pt x="46" y="15"/>
                    </a:lnTo>
                    <a:lnTo>
                      <a:pt x="49" y="15"/>
                    </a:lnTo>
                    <a:lnTo>
                      <a:pt x="78" y="11"/>
                    </a:lnTo>
                    <a:lnTo>
                      <a:pt x="164" y="0"/>
                    </a:lnTo>
                    <a:lnTo>
                      <a:pt x="169" y="6"/>
                    </a:lnTo>
                    <a:lnTo>
                      <a:pt x="179" y="82"/>
                    </a:lnTo>
                    <a:lnTo>
                      <a:pt x="195" y="219"/>
                    </a:lnTo>
                    <a:lnTo>
                      <a:pt x="192" y="221"/>
                    </a:lnTo>
                    <a:lnTo>
                      <a:pt x="196" y="228"/>
                    </a:lnTo>
                    <a:lnTo>
                      <a:pt x="194" y="234"/>
                    </a:lnTo>
                    <a:lnTo>
                      <a:pt x="199" y="239"/>
                    </a:lnTo>
                    <a:lnTo>
                      <a:pt x="198" y="244"/>
                    </a:lnTo>
                    <a:lnTo>
                      <a:pt x="187" y="247"/>
                    </a:lnTo>
                    <a:lnTo>
                      <a:pt x="177" y="255"/>
                    </a:lnTo>
                    <a:lnTo>
                      <a:pt x="171" y="251"/>
                    </a:lnTo>
                    <a:lnTo>
                      <a:pt x="165" y="253"/>
                    </a:lnTo>
                    <a:lnTo>
                      <a:pt x="161" y="254"/>
                    </a:lnTo>
                    <a:lnTo>
                      <a:pt x="161" y="259"/>
                    </a:lnTo>
                    <a:lnTo>
                      <a:pt x="164" y="265"/>
                    </a:lnTo>
                    <a:lnTo>
                      <a:pt x="161" y="270"/>
                    </a:lnTo>
                    <a:lnTo>
                      <a:pt x="157" y="276"/>
                    </a:lnTo>
                    <a:lnTo>
                      <a:pt x="152" y="278"/>
                    </a:lnTo>
                    <a:lnTo>
                      <a:pt x="150" y="289"/>
                    </a:lnTo>
                    <a:lnTo>
                      <a:pt x="145" y="295"/>
                    </a:lnTo>
                    <a:lnTo>
                      <a:pt x="139" y="293"/>
                    </a:lnTo>
                    <a:lnTo>
                      <a:pt x="137" y="304"/>
                    </a:lnTo>
                    <a:lnTo>
                      <a:pt x="137" y="309"/>
                    </a:lnTo>
                    <a:lnTo>
                      <a:pt x="135" y="315"/>
                    </a:lnTo>
                    <a:lnTo>
                      <a:pt x="131" y="318"/>
                    </a:lnTo>
                    <a:lnTo>
                      <a:pt x="120" y="318"/>
                    </a:lnTo>
                    <a:lnTo>
                      <a:pt x="115" y="315"/>
                    </a:lnTo>
                    <a:lnTo>
                      <a:pt x="111" y="307"/>
                    </a:lnTo>
                    <a:lnTo>
                      <a:pt x="106" y="304"/>
                    </a:lnTo>
                    <a:lnTo>
                      <a:pt x="108" y="309"/>
                    </a:lnTo>
                    <a:lnTo>
                      <a:pt x="103" y="314"/>
                    </a:lnTo>
                    <a:lnTo>
                      <a:pt x="99" y="318"/>
                    </a:lnTo>
                    <a:lnTo>
                      <a:pt x="99" y="323"/>
                    </a:lnTo>
                    <a:lnTo>
                      <a:pt x="95" y="328"/>
                    </a:lnTo>
                    <a:lnTo>
                      <a:pt x="95" y="334"/>
                    </a:lnTo>
                    <a:lnTo>
                      <a:pt x="88" y="331"/>
                    </a:lnTo>
                    <a:lnTo>
                      <a:pt x="84" y="330"/>
                    </a:lnTo>
                    <a:lnTo>
                      <a:pt x="80" y="324"/>
                    </a:lnTo>
                    <a:lnTo>
                      <a:pt x="74" y="328"/>
                    </a:lnTo>
                    <a:lnTo>
                      <a:pt x="70" y="330"/>
                    </a:lnTo>
                    <a:lnTo>
                      <a:pt x="66" y="335"/>
                    </a:lnTo>
                    <a:lnTo>
                      <a:pt x="66" y="338"/>
                    </a:lnTo>
                    <a:lnTo>
                      <a:pt x="63" y="342"/>
                    </a:lnTo>
                    <a:lnTo>
                      <a:pt x="58" y="338"/>
                    </a:lnTo>
                    <a:lnTo>
                      <a:pt x="42" y="333"/>
                    </a:lnTo>
                    <a:lnTo>
                      <a:pt x="36" y="335"/>
                    </a:lnTo>
                    <a:lnTo>
                      <a:pt x="30" y="335"/>
                    </a:lnTo>
                    <a:lnTo>
                      <a:pt x="31" y="341"/>
                    </a:lnTo>
                    <a:lnTo>
                      <a:pt x="27" y="342"/>
                    </a:lnTo>
                    <a:lnTo>
                      <a:pt x="25" y="337"/>
                    </a:lnTo>
                    <a:lnTo>
                      <a:pt x="20" y="339"/>
                    </a:lnTo>
                    <a:lnTo>
                      <a:pt x="9" y="338"/>
                    </a:lnTo>
                    <a:lnTo>
                      <a:pt x="12" y="343"/>
                    </a:lnTo>
                    <a:lnTo>
                      <a:pt x="9" y="349"/>
                    </a:lnTo>
                    <a:lnTo>
                      <a:pt x="2" y="347"/>
                    </a:lnTo>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33" name="Rectangle 332"/>
              <p:cNvSpPr>
                <a:spLocks noChangeArrowheads="1"/>
              </p:cNvSpPr>
              <p:nvPr/>
            </p:nvSpPr>
            <p:spPr bwMode="auto">
              <a:xfrm>
                <a:off x="73294" y="208740"/>
                <a:ext cx="191368" cy="154980"/>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IN</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92" name="Group 191"/>
            <p:cNvGrpSpPr/>
            <p:nvPr/>
          </p:nvGrpSpPr>
          <p:grpSpPr>
            <a:xfrm>
              <a:off x="3482671" y="755374"/>
              <a:ext cx="697865" cy="496570"/>
              <a:chOff x="0" y="0"/>
              <a:chExt cx="697865" cy="496570"/>
            </a:xfrm>
          </p:grpSpPr>
          <p:sp>
            <p:nvSpPr>
              <p:cNvPr id="330" name="Freeform 329"/>
              <p:cNvSpPr>
                <a:spLocks/>
              </p:cNvSpPr>
              <p:nvPr/>
            </p:nvSpPr>
            <p:spPr bwMode="auto">
              <a:xfrm>
                <a:off x="0" y="0"/>
                <a:ext cx="697865" cy="496570"/>
              </a:xfrm>
              <a:custGeom>
                <a:avLst/>
                <a:gdLst>
                  <a:gd name="T0" fmla="*/ 0 w 425"/>
                  <a:gd name="T1" fmla="*/ 248 h 261"/>
                  <a:gd name="T2" fmla="*/ 17 w 425"/>
                  <a:gd name="T3" fmla="*/ 1 h 261"/>
                  <a:gd name="T4" fmla="*/ 17 w 425"/>
                  <a:gd name="T5" fmla="*/ 0 h 261"/>
                  <a:gd name="T6" fmla="*/ 103 w 425"/>
                  <a:gd name="T7" fmla="*/ 5 h 261"/>
                  <a:gd name="T8" fmla="*/ 230 w 425"/>
                  <a:gd name="T9" fmla="*/ 10 h 261"/>
                  <a:gd name="T10" fmla="*/ 340 w 425"/>
                  <a:gd name="T11" fmla="*/ 13 h 261"/>
                  <a:gd name="T12" fmla="*/ 389 w 425"/>
                  <a:gd name="T13" fmla="*/ 13 h 261"/>
                  <a:gd name="T14" fmla="*/ 387 w 425"/>
                  <a:gd name="T15" fmla="*/ 16 h 261"/>
                  <a:gd name="T16" fmla="*/ 387 w 425"/>
                  <a:gd name="T17" fmla="*/ 16 h 261"/>
                  <a:gd name="T18" fmla="*/ 390 w 425"/>
                  <a:gd name="T19" fmla="*/ 20 h 261"/>
                  <a:gd name="T20" fmla="*/ 393 w 425"/>
                  <a:gd name="T21" fmla="*/ 35 h 261"/>
                  <a:gd name="T22" fmla="*/ 396 w 425"/>
                  <a:gd name="T23" fmla="*/ 40 h 261"/>
                  <a:gd name="T24" fmla="*/ 392 w 425"/>
                  <a:gd name="T25" fmla="*/ 50 h 261"/>
                  <a:gd name="T26" fmla="*/ 394 w 425"/>
                  <a:gd name="T27" fmla="*/ 61 h 261"/>
                  <a:gd name="T28" fmla="*/ 393 w 425"/>
                  <a:gd name="T29" fmla="*/ 65 h 261"/>
                  <a:gd name="T30" fmla="*/ 394 w 425"/>
                  <a:gd name="T31" fmla="*/ 67 h 261"/>
                  <a:gd name="T32" fmla="*/ 393 w 425"/>
                  <a:gd name="T33" fmla="*/ 78 h 261"/>
                  <a:gd name="T34" fmla="*/ 394 w 425"/>
                  <a:gd name="T35" fmla="*/ 84 h 261"/>
                  <a:gd name="T36" fmla="*/ 400 w 425"/>
                  <a:gd name="T37" fmla="*/ 101 h 261"/>
                  <a:gd name="T38" fmla="*/ 400 w 425"/>
                  <a:gd name="T39" fmla="*/ 104 h 261"/>
                  <a:gd name="T40" fmla="*/ 406 w 425"/>
                  <a:gd name="T41" fmla="*/ 119 h 261"/>
                  <a:gd name="T42" fmla="*/ 409 w 425"/>
                  <a:gd name="T43" fmla="*/ 131 h 261"/>
                  <a:gd name="T44" fmla="*/ 409 w 425"/>
                  <a:gd name="T45" fmla="*/ 136 h 261"/>
                  <a:gd name="T46" fmla="*/ 408 w 425"/>
                  <a:gd name="T47" fmla="*/ 141 h 261"/>
                  <a:gd name="T48" fmla="*/ 409 w 425"/>
                  <a:gd name="T49" fmla="*/ 146 h 261"/>
                  <a:gd name="T50" fmla="*/ 409 w 425"/>
                  <a:gd name="T51" fmla="*/ 157 h 261"/>
                  <a:gd name="T52" fmla="*/ 411 w 425"/>
                  <a:gd name="T53" fmla="*/ 168 h 261"/>
                  <a:gd name="T54" fmla="*/ 411 w 425"/>
                  <a:gd name="T55" fmla="*/ 176 h 261"/>
                  <a:gd name="T56" fmla="*/ 413 w 425"/>
                  <a:gd name="T57" fmla="*/ 181 h 261"/>
                  <a:gd name="T58" fmla="*/ 412 w 425"/>
                  <a:gd name="T59" fmla="*/ 187 h 261"/>
                  <a:gd name="T60" fmla="*/ 413 w 425"/>
                  <a:gd name="T61" fmla="*/ 206 h 261"/>
                  <a:gd name="T62" fmla="*/ 416 w 425"/>
                  <a:gd name="T63" fmla="*/ 211 h 261"/>
                  <a:gd name="T64" fmla="*/ 415 w 425"/>
                  <a:gd name="T65" fmla="*/ 217 h 261"/>
                  <a:gd name="T66" fmla="*/ 417 w 425"/>
                  <a:gd name="T67" fmla="*/ 222 h 261"/>
                  <a:gd name="T68" fmla="*/ 423 w 425"/>
                  <a:gd name="T69" fmla="*/ 230 h 261"/>
                  <a:gd name="T70" fmla="*/ 424 w 425"/>
                  <a:gd name="T71" fmla="*/ 235 h 261"/>
                  <a:gd name="T72" fmla="*/ 424 w 425"/>
                  <a:gd name="T73" fmla="*/ 241 h 261"/>
                  <a:gd name="T74" fmla="*/ 425 w 425"/>
                  <a:gd name="T75" fmla="*/ 252 h 261"/>
                  <a:gd name="T76" fmla="*/ 425 w 425"/>
                  <a:gd name="T77" fmla="*/ 256 h 261"/>
                  <a:gd name="T78" fmla="*/ 425 w 425"/>
                  <a:gd name="T79" fmla="*/ 261 h 261"/>
                  <a:gd name="T80" fmla="*/ 320 w 425"/>
                  <a:gd name="T81" fmla="*/ 261 h 261"/>
                  <a:gd name="T82" fmla="*/ 214 w 425"/>
                  <a:gd name="T83" fmla="*/ 259 h 261"/>
                  <a:gd name="T84" fmla="*/ 101 w 425"/>
                  <a:gd name="T85" fmla="*/ 254 h 261"/>
                  <a:gd name="T86" fmla="*/ 0 w 425"/>
                  <a:gd name="T87" fmla="*/ 24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5" h="261">
                    <a:moveTo>
                      <a:pt x="0" y="248"/>
                    </a:moveTo>
                    <a:lnTo>
                      <a:pt x="17" y="1"/>
                    </a:lnTo>
                    <a:lnTo>
                      <a:pt x="17" y="0"/>
                    </a:lnTo>
                    <a:lnTo>
                      <a:pt x="103" y="5"/>
                    </a:lnTo>
                    <a:lnTo>
                      <a:pt x="230" y="10"/>
                    </a:lnTo>
                    <a:lnTo>
                      <a:pt x="340" y="13"/>
                    </a:lnTo>
                    <a:lnTo>
                      <a:pt x="389" y="13"/>
                    </a:lnTo>
                    <a:lnTo>
                      <a:pt x="387" y="16"/>
                    </a:lnTo>
                    <a:lnTo>
                      <a:pt x="387" y="16"/>
                    </a:lnTo>
                    <a:lnTo>
                      <a:pt x="390" y="20"/>
                    </a:lnTo>
                    <a:lnTo>
                      <a:pt x="393" y="35"/>
                    </a:lnTo>
                    <a:lnTo>
                      <a:pt x="396" y="40"/>
                    </a:lnTo>
                    <a:lnTo>
                      <a:pt x="392" y="50"/>
                    </a:lnTo>
                    <a:lnTo>
                      <a:pt x="394" y="61"/>
                    </a:lnTo>
                    <a:lnTo>
                      <a:pt x="393" y="65"/>
                    </a:lnTo>
                    <a:lnTo>
                      <a:pt x="394" y="67"/>
                    </a:lnTo>
                    <a:lnTo>
                      <a:pt x="393" y="78"/>
                    </a:lnTo>
                    <a:lnTo>
                      <a:pt x="394" y="84"/>
                    </a:lnTo>
                    <a:lnTo>
                      <a:pt x="400" y="101"/>
                    </a:lnTo>
                    <a:lnTo>
                      <a:pt x="400" y="104"/>
                    </a:lnTo>
                    <a:lnTo>
                      <a:pt x="406" y="119"/>
                    </a:lnTo>
                    <a:lnTo>
                      <a:pt x="409" y="131"/>
                    </a:lnTo>
                    <a:lnTo>
                      <a:pt x="409" y="136"/>
                    </a:lnTo>
                    <a:lnTo>
                      <a:pt x="408" y="141"/>
                    </a:lnTo>
                    <a:lnTo>
                      <a:pt x="409" y="146"/>
                    </a:lnTo>
                    <a:lnTo>
                      <a:pt x="409" y="157"/>
                    </a:lnTo>
                    <a:lnTo>
                      <a:pt x="411" y="168"/>
                    </a:lnTo>
                    <a:lnTo>
                      <a:pt x="411" y="176"/>
                    </a:lnTo>
                    <a:lnTo>
                      <a:pt x="413" y="181"/>
                    </a:lnTo>
                    <a:lnTo>
                      <a:pt x="412" y="187"/>
                    </a:lnTo>
                    <a:lnTo>
                      <a:pt x="413" y="206"/>
                    </a:lnTo>
                    <a:lnTo>
                      <a:pt x="416" y="211"/>
                    </a:lnTo>
                    <a:lnTo>
                      <a:pt x="415" y="217"/>
                    </a:lnTo>
                    <a:lnTo>
                      <a:pt x="417" y="222"/>
                    </a:lnTo>
                    <a:lnTo>
                      <a:pt x="423" y="230"/>
                    </a:lnTo>
                    <a:lnTo>
                      <a:pt x="424" y="235"/>
                    </a:lnTo>
                    <a:lnTo>
                      <a:pt x="424" y="241"/>
                    </a:lnTo>
                    <a:lnTo>
                      <a:pt x="425" y="252"/>
                    </a:lnTo>
                    <a:lnTo>
                      <a:pt x="425" y="256"/>
                    </a:lnTo>
                    <a:lnTo>
                      <a:pt x="425" y="261"/>
                    </a:lnTo>
                    <a:lnTo>
                      <a:pt x="320" y="261"/>
                    </a:lnTo>
                    <a:lnTo>
                      <a:pt x="214" y="259"/>
                    </a:lnTo>
                    <a:lnTo>
                      <a:pt x="101" y="254"/>
                    </a:lnTo>
                    <a:lnTo>
                      <a:pt x="0" y="248"/>
                    </a:lnTo>
                  </a:path>
                </a:pathLst>
              </a:custGeom>
              <a:solidFill>
                <a:srgbClr val="FFCC66"/>
              </a:solidFill>
              <a:ln w="3175">
                <a:solidFill>
                  <a:sysClr val="window" lastClr="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31" name="Rectangle 330"/>
              <p:cNvSpPr>
                <a:spLocks noChangeArrowheads="1"/>
              </p:cNvSpPr>
              <p:nvPr/>
            </p:nvSpPr>
            <p:spPr bwMode="auto">
              <a:xfrm>
                <a:off x="258984" y="190151"/>
                <a:ext cx="222250" cy="154940"/>
              </a:xfrm>
              <a:prstGeom prst="rect">
                <a:avLst/>
              </a:prstGeom>
              <a:solidFill>
                <a:srgbClr val="FFCC66"/>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ND</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93" name="Group 192"/>
            <p:cNvGrpSpPr/>
            <p:nvPr/>
          </p:nvGrpSpPr>
          <p:grpSpPr>
            <a:xfrm>
              <a:off x="5359179" y="1709530"/>
              <a:ext cx="447675" cy="593725"/>
              <a:chOff x="0" y="0"/>
              <a:chExt cx="448307" cy="593947"/>
            </a:xfrm>
          </p:grpSpPr>
          <p:sp>
            <p:nvSpPr>
              <p:cNvPr id="328" name="Freeform 327">
                <a:hlinkClick r:id="rId10"/>
              </p:cNvPr>
              <p:cNvSpPr>
                <a:spLocks/>
              </p:cNvSpPr>
              <p:nvPr/>
            </p:nvSpPr>
            <p:spPr bwMode="auto">
              <a:xfrm>
                <a:off x="0" y="0"/>
                <a:ext cx="448307" cy="593947"/>
              </a:xfrm>
              <a:custGeom>
                <a:avLst/>
                <a:gdLst>
                  <a:gd name="T0" fmla="*/ 56 w 273"/>
                  <a:gd name="T1" fmla="*/ 53 h 312"/>
                  <a:gd name="T2" fmla="*/ 82 w 273"/>
                  <a:gd name="T3" fmla="*/ 50 h 312"/>
                  <a:gd name="T4" fmla="*/ 98 w 273"/>
                  <a:gd name="T5" fmla="*/ 55 h 312"/>
                  <a:gd name="T6" fmla="*/ 111 w 273"/>
                  <a:gd name="T7" fmla="*/ 60 h 312"/>
                  <a:gd name="T8" fmla="*/ 121 w 273"/>
                  <a:gd name="T9" fmla="*/ 56 h 312"/>
                  <a:gd name="T10" fmla="*/ 118 w 273"/>
                  <a:gd name="T11" fmla="*/ 63 h 312"/>
                  <a:gd name="T12" fmla="*/ 118 w 273"/>
                  <a:gd name="T13" fmla="*/ 68 h 312"/>
                  <a:gd name="T14" fmla="*/ 133 w 273"/>
                  <a:gd name="T15" fmla="*/ 64 h 312"/>
                  <a:gd name="T16" fmla="*/ 145 w 273"/>
                  <a:gd name="T17" fmla="*/ 68 h 312"/>
                  <a:gd name="T18" fmla="*/ 155 w 273"/>
                  <a:gd name="T19" fmla="*/ 61 h 312"/>
                  <a:gd name="T20" fmla="*/ 171 w 273"/>
                  <a:gd name="T21" fmla="*/ 53 h 312"/>
                  <a:gd name="T22" fmla="*/ 187 w 273"/>
                  <a:gd name="T23" fmla="*/ 53 h 312"/>
                  <a:gd name="T24" fmla="*/ 202 w 273"/>
                  <a:gd name="T25" fmla="*/ 36 h 312"/>
                  <a:gd name="T26" fmla="*/ 212 w 273"/>
                  <a:gd name="T27" fmla="*/ 26 h 312"/>
                  <a:gd name="T28" fmla="*/ 254 w 273"/>
                  <a:gd name="T29" fmla="*/ 0 h 312"/>
                  <a:gd name="T30" fmla="*/ 273 w 273"/>
                  <a:gd name="T31" fmla="*/ 110 h 312"/>
                  <a:gd name="T32" fmla="*/ 266 w 273"/>
                  <a:gd name="T33" fmla="*/ 113 h 312"/>
                  <a:gd name="T34" fmla="*/ 269 w 273"/>
                  <a:gd name="T35" fmla="*/ 122 h 312"/>
                  <a:gd name="T36" fmla="*/ 270 w 273"/>
                  <a:gd name="T37" fmla="*/ 143 h 312"/>
                  <a:gd name="T38" fmla="*/ 269 w 273"/>
                  <a:gd name="T39" fmla="*/ 164 h 312"/>
                  <a:gd name="T40" fmla="*/ 266 w 273"/>
                  <a:gd name="T41" fmla="*/ 171 h 312"/>
                  <a:gd name="T42" fmla="*/ 266 w 273"/>
                  <a:gd name="T43" fmla="*/ 182 h 312"/>
                  <a:gd name="T44" fmla="*/ 263 w 273"/>
                  <a:gd name="T45" fmla="*/ 197 h 312"/>
                  <a:gd name="T46" fmla="*/ 251 w 273"/>
                  <a:gd name="T47" fmla="*/ 215 h 312"/>
                  <a:gd name="T48" fmla="*/ 232 w 273"/>
                  <a:gd name="T49" fmla="*/ 220 h 312"/>
                  <a:gd name="T50" fmla="*/ 227 w 273"/>
                  <a:gd name="T51" fmla="*/ 231 h 312"/>
                  <a:gd name="T52" fmla="*/ 217 w 273"/>
                  <a:gd name="T53" fmla="*/ 240 h 312"/>
                  <a:gd name="T54" fmla="*/ 215 w 273"/>
                  <a:gd name="T55" fmla="*/ 251 h 312"/>
                  <a:gd name="T56" fmla="*/ 215 w 273"/>
                  <a:gd name="T57" fmla="*/ 262 h 312"/>
                  <a:gd name="T58" fmla="*/ 208 w 273"/>
                  <a:gd name="T59" fmla="*/ 259 h 312"/>
                  <a:gd name="T60" fmla="*/ 198 w 273"/>
                  <a:gd name="T61" fmla="*/ 262 h 312"/>
                  <a:gd name="T62" fmla="*/ 197 w 273"/>
                  <a:gd name="T63" fmla="*/ 273 h 312"/>
                  <a:gd name="T64" fmla="*/ 194 w 273"/>
                  <a:gd name="T65" fmla="*/ 281 h 312"/>
                  <a:gd name="T66" fmla="*/ 197 w 273"/>
                  <a:gd name="T67" fmla="*/ 293 h 312"/>
                  <a:gd name="T68" fmla="*/ 191 w 273"/>
                  <a:gd name="T69" fmla="*/ 303 h 312"/>
                  <a:gd name="T70" fmla="*/ 179 w 273"/>
                  <a:gd name="T71" fmla="*/ 311 h 312"/>
                  <a:gd name="T72" fmla="*/ 174 w 273"/>
                  <a:gd name="T73" fmla="*/ 312 h 312"/>
                  <a:gd name="T74" fmla="*/ 164 w 273"/>
                  <a:gd name="T75" fmla="*/ 303 h 312"/>
                  <a:gd name="T76" fmla="*/ 155 w 273"/>
                  <a:gd name="T77" fmla="*/ 297 h 312"/>
                  <a:gd name="T78" fmla="*/ 145 w 273"/>
                  <a:gd name="T79" fmla="*/ 291 h 312"/>
                  <a:gd name="T80" fmla="*/ 136 w 273"/>
                  <a:gd name="T81" fmla="*/ 301 h 312"/>
                  <a:gd name="T82" fmla="*/ 126 w 273"/>
                  <a:gd name="T83" fmla="*/ 304 h 312"/>
                  <a:gd name="T84" fmla="*/ 114 w 273"/>
                  <a:gd name="T85" fmla="*/ 297 h 312"/>
                  <a:gd name="T86" fmla="*/ 106 w 273"/>
                  <a:gd name="T87" fmla="*/ 304 h 312"/>
                  <a:gd name="T88" fmla="*/ 90 w 273"/>
                  <a:gd name="T89" fmla="*/ 296 h 312"/>
                  <a:gd name="T90" fmla="*/ 76 w 273"/>
                  <a:gd name="T91" fmla="*/ 296 h 312"/>
                  <a:gd name="T92" fmla="*/ 63 w 273"/>
                  <a:gd name="T93" fmla="*/ 284 h 312"/>
                  <a:gd name="T94" fmla="*/ 46 w 273"/>
                  <a:gd name="T95" fmla="*/ 273 h 312"/>
                  <a:gd name="T96" fmla="*/ 33 w 273"/>
                  <a:gd name="T97" fmla="*/ 272 h 312"/>
                  <a:gd name="T98" fmla="*/ 10 w 273"/>
                  <a:gd name="T99" fmla="*/ 13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3" h="312">
                    <a:moveTo>
                      <a:pt x="0" y="63"/>
                    </a:moveTo>
                    <a:lnTo>
                      <a:pt x="56" y="53"/>
                    </a:lnTo>
                    <a:lnTo>
                      <a:pt x="80" y="48"/>
                    </a:lnTo>
                    <a:lnTo>
                      <a:pt x="82" y="50"/>
                    </a:lnTo>
                    <a:lnTo>
                      <a:pt x="94" y="52"/>
                    </a:lnTo>
                    <a:lnTo>
                      <a:pt x="98" y="55"/>
                    </a:lnTo>
                    <a:lnTo>
                      <a:pt x="106" y="56"/>
                    </a:lnTo>
                    <a:lnTo>
                      <a:pt x="111" y="60"/>
                    </a:lnTo>
                    <a:lnTo>
                      <a:pt x="117" y="61"/>
                    </a:lnTo>
                    <a:lnTo>
                      <a:pt x="121" y="56"/>
                    </a:lnTo>
                    <a:lnTo>
                      <a:pt x="126" y="61"/>
                    </a:lnTo>
                    <a:lnTo>
                      <a:pt x="118" y="63"/>
                    </a:lnTo>
                    <a:lnTo>
                      <a:pt x="113" y="68"/>
                    </a:lnTo>
                    <a:lnTo>
                      <a:pt x="118" y="68"/>
                    </a:lnTo>
                    <a:lnTo>
                      <a:pt x="124" y="64"/>
                    </a:lnTo>
                    <a:lnTo>
                      <a:pt x="133" y="64"/>
                    </a:lnTo>
                    <a:lnTo>
                      <a:pt x="140" y="67"/>
                    </a:lnTo>
                    <a:lnTo>
                      <a:pt x="145" y="68"/>
                    </a:lnTo>
                    <a:lnTo>
                      <a:pt x="149" y="64"/>
                    </a:lnTo>
                    <a:lnTo>
                      <a:pt x="155" y="61"/>
                    </a:lnTo>
                    <a:lnTo>
                      <a:pt x="160" y="59"/>
                    </a:lnTo>
                    <a:lnTo>
                      <a:pt x="171" y="53"/>
                    </a:lnTo>
                    <a:lnTo>
                      <a:pt x="177" y="55"/>
                    </a:lnTo>
                    <a:lnTo>
                      <a:pt x="187" y="53"/>
                    </a:lnTo>
                    <a:lnTo>
                      <a:pt x="197" y="44"/>
                    </a:lnTo>
                    <a:lnTo>
                      <a:pt x="202" y="36"/>
                    </a:lnTo>
                    <a:lnTo>
                      <a:pt x="208" y="30"/>
                    </a:lnTo>
                    <a:lnTo>
                      <a:pt x="212" y="26"/>
                    </a:lnTo>
                    <a:lnTo>
                      <a:pt x="223" y="19"/>
                    </a:lnTo>
                    <a:lnTo>
                      <a:pt x="254" y="0"/>
                    </a:lnTo>
                    <a:lnTo>
                      <a:pt x="254" y="4"/>
                    </a:lnTo>
                    <a:lnTo>
                      <a:pt x="273" y="110"/>
                    </a:lnTo>
                    <a:lnTo>
                      <a:pt x="269" y="113"/>
                    </a:lnTo>
                    <a:lnTo>
                      <a:pt x="266" y="113"/>
                    </a:lnTo>
                    <a:lnTo>
                      <a:pt x="265" y="117"/>
                    </a:lnTo>
                    <a:lnTo>
                      <a:pt x="269" y="122"/>
                    </a:lnTo>
                    <a:lnTo>
                      <a:pt x="272" y="137"/>
                    </a:lnTo>
                    <a:lnTo>
                      <a:pt x="270" y="143"/>
                    </a:lnTo>
                    <a:lnTo>
                      <a:pt x="267" y="159"/>
                    </a:lnTo>
                    <a:lnTo>
                      <a:pt x="269" y="164"/>
                    </a:lnTo>
                    <a:lnTo>
                      <a:pt x="267" y="171"/>
                    </a:lnTo>
                    <a:lnTo>
                      <a:pt x="266" y="171"/>
                    </a:lnTo>
                    <a:lnTo>
                      <a:pt x="266" y="177"/>
                    </a:lnTo>
                    <a:lnTo>
                      <a:pt x="266" y="182"/>
                    </a:lnTo>
                    <a:lnTo>
                      <a:pt x="266" y="187"/>
                    </a:lnTo>
                    <a:lnTo>
                      <a:pt x="263" y="197"/>
                    </a:lnTo>
                    <a:lnTo>
                      <a:pt x="258" y="204"/>
                    </a:lnTo>
                    <a:lnTo>
                      <a:pt x="251" y="215"/>
                    </a:lnTo>
                    <a:lnTo>
                      <a:pt x="240" y="223"/>
                    </a:lnTo>
                    <a:lnTo>
                      <a:pt x="232" y="220"/>
                    </a:lnTo>
                    <a:lnTo>
                      <a:pt x="227" y="227"/>
                    </a:lnTo>
                    <a:lnTo>
                      <a:pt x="227" y="231"/>
                    </a:lnTo>
                    <a:lnTo>
                      <a:pt x="220" y="235"/>
                    </a:lnTo>
                    <a:lnTo>
                      <a:pt x="217" y="240"/>
                    </a:lnTo>
                    <a:lnTo>
                      <a:pt x="217" y="246"/>
                    </a:lnTo>
                    <a:lnTo>
                      <a:pt x="215" y="251"/>
                    </a:lnTo>
                    <a:lnTo>
                      <a:pt x="219" y="257"/>
                    </a:lnTo>
                    <a:lnTo>
                      <a:pt x="215" y="262"/>
                    </a:lnTo>
                    <a:lnTo>
                      <a:pt x="213" y="267"/>
                    </a:lnTo>
                    <a:lnTo>
                      <a:pt x="208" y="259"/>
                    </a:lnTo>
                    <a:lnTo>
                      <a:pt x="202" y="257"/>
                    </a:lnTo>
                    <a:lnTo>
                      <a:pt x="198" y="262"/>
                    </a:lnTo>
                    <a:lnTo>
                      <a:pt x="197" y="267"/>
                    </a:lnTo>
                    <a:lnTo>
                      <a:pt x="197" y="273"/>
                    </a:lnTo>
                    <a:lnTo>
                      <a:pt x="196" y="276"/>
                    </a:lnTo>
                    <a:lnTo>
                      <a:pt x="194" y="281"/>
                    </a:lnTo>
                    <a:lnTo>
                      <a:pt x="196" y="284"/>
                    </a:lnTo>
                    <a:lnTo>
                      <a:pt x="197" y="293"/>
                    </a:lnTo>
                    <a:lnTo>
                      <a:pt x="191" y="297"/>
                    </a:lnTo>
                    <a:lnTo>
                      <a:pt x="191" y="303"/>
                    </a:lnTo>
                    <a:lnTo>
                      <a:pt x="187" y="308"/>
                    </a:lnTo>
                    <a:lnTo>
                      <a:pt x="179" y="311"/>
                    </a:lnTo>
                    <a:lnTo>
                      <a:pt x="174" y="312"/>
                    </a:lnTo>
                    <a:lnTo>
                      <a:pt x="174" y="312"/>
                    </a:lnTo>
                    <a:lnTo>
                      <a:pt x="170" y="307"/>
                    </a:lnTo>
                    <a:lnTo>
                      <a:pt x="164" y="303"/>
                    </a:lnTo>
                    <a:lnTo>
                      <a:pt x="160" y="301"/>
                    </a:lnTo>
                    <a:lnTo>
                      <a:pt x="155" y="297"/>
                    </a:lnTo>
                    <a:lnTo>
                      <a:pt x="151" y="288"/>
                    </a:lnTo>
                    <a:lnTo>
                      <a:pt x="145" y="291"/>
                    </a:lnTo>
                    <a:lnTo>
                      <a:pt x="139" y="296"/>
                    </a:lnTo>
                    <a:lnTo>
                      <a:pt x="136" y="301"/>
                    </a:lnTo>
                    <a:lnTo>
                      <a:pt x="130" y="301"/>
                    </a:lnTo>
                    <a:lnTo>
                      <a:pt x="126" y="304"/>
                    </a:lnTo>
                    <a:lnTo>
                      <a:pt x="121" y="299"/>
                    </a:lnTo>
                    <a:lnTo>
                      <a:pt x="114" y="297"/>
                    </a:lnTo>
                    <a:lnTo>
                      <a:pt x="109" y="299"/>
                    </a:lnTo>
                    <a:lnTo>
                      <a:pt x="106" y="304"/>
                    </a:lnTo>
                    <a:lnTo>
                      <a:pt x="101" y="304"/>
                    </a:lnTo>
                    <a:lnTo>
                      <a:pt x="90" y="296"/>
                    </a:lnTo>
                    <a:lnTo>
                      <a:pt x="87" y="295"/>
                    </a:lnTo>
                    <a:lnTo>
                      <a:pt x="76" y="296"/>
                    </a:lnTo>
                    <a:lnTo>
                      <a:pt x="71" y="295"/>
                    </a:lnTo>
                    <a:lnTo>
                      <a:pt x="63" y="284"/>
                    </a:lnTo>
                    <a:lnTo>
                      <a:pt x="60" y="278"/>
                    </a:lnTo>
                    <a:lnTo>
                      <a:pt x="46" y="273"/>
                    </a:lnTo>
                    <a:lnTo>
                      <a:pt x="38" y="276"/>
                    </a:lnTo>
                    <a:lnTo>
                      <a:pt x="33" y="272"/>
                    </a:lnTo>
                    <a:lnTo>
                      <a:pt x="26" y="276"/>
                    </a:lnTo>
                    <a:lnTo>
                      <a:pt x="10" y="139"/>
                    </a:lnTo>
                    <a:lnTo>
                      <a:pt x="0" y="63"/>
                    </a:lnTo>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29" name="Rectangle 328"/>
              <p:cNvSpPr>
                <a:spLocks noChangeArrowheads="1"/>
              </p:cNvSpPr>
              <p:nvPr/>
            </p:nvSpPr>
            <p:spPr bwMode="auto">
              <a:xfrm>
                <a:off x="124996" y="253273"/>
                <a:ext cx="243548" cy="154998"/>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OH</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94" name="Group 193"/>
            <p:cNvGrpSpPr/>
            <p:nvPr/>
          </p:nvGrpSpPr>
          <p:grpSpPr>
            <a:xfrm>
              <a:off x="4874149" y="2568271"/>
              <a:ext cx="906145" cy="372745"/>
              <a:chOff x="0" y="0"/>
              <a:chExt cx="906145" cy="372745"/>
            </a:xfrm>
          </p:grpSpPr>
          <p:sp>
            <p:nvSpPr>
              <p:cNvPr id="326" name="Freeform 325">
                <a:hlinkClick r:id="rId11"/>
              </p:cNvPr>
              <p:cNvSpPr>
                <a:spLocks/>
              </p:cNvSpPr>
              <p:nvPr/>
            </p:nvSpPr>
            <p:spPr bwMode="auto">
              <a:xfrm>
                <a:off x="0" y="0"/>
                <a:ext cx="906145" cy="372745"/>
              </a:xfrm>
              <a:custGeom>
                <a:avLst/>
                <a:gdLst>
                  <a:gd name="T0" fmla="*/ 1 w 552"/>
                  <a:gd name="T1" fmla="*/ 195 h 196"/>
                  <a:gd name="T2" fmla="*/ 8 w 552"/>
                  <a:gd name="T3" fmla="*/ 187 h 196"/>
                  <a:gd name="T4" fmla="*/ 14 w 552"/>
                  <a:gd name="T5" fmla="*/ 183 h 196"/>
                  <a:gd name="T6" fmla="*/ 12 w 552"/>
                  <a:gd name="T7" fmla="*/ 164 h 196"/>
                  <a:gd name="T8" fmla="*/ 8 w 552"/>
                  <a:gd name="T9" fmla="*/ 160 h 196"/>
                  <a:gd name="T10" fmla="*/ 16 w 552"/>
                  <a:gd name="T11" fmla="*/ 161 h 196"/>
                  <a:gd name="T12" fmla="*/ 14 w 552"/>
                  <a:gd name="T13" fmla="*/ 151 h 196"/>
                  <a:gd name="T14" fmla="*/ 20 w 552"/>
                  <a:gd name="T15" fmla="*/ 146 h 196"/>
                  <a:gd name="T16" fmla="*/ 20 w 552"/>
                  <a:gd name="T17" fmla="*/ 138 h 196"/>
                  <a:gd name="T18" fmla="*/ 23 w 552"/>
                  <a:gd name="T19" fmla="*/ 134 h 196"/>
                  <a:gd name="T20" fmla="*/ 33 w 552"/>
                  <a:gd name="T21" fmla="*/ 127 h 196"/>
                  <a:gd name="T22" fmla="*/ 36 w 552"/>
                  <a:gd name="T23" fmla="*/ 119 h 196"/>
                  <a:gd name="T24" fmla="*/ 32 w 552"/>
                  <a:gd name="T25" fmla="*/ 111 h 196"/>
                  <a:gd name="T26" fmla="*/ 39 w 552"/>
                  <a:gd name="T27" fmla="*/ 97 h 196"/>
                  <a:gd name="T28" fmla="*/ 42 w 552"/>
                  <a:gd name="T29" fmla="*/ 88 h 196"/>
                  <a:gd name="T30" fmla="*/ 44 w 552"/>
                  <a:gd name="T31" fmla="*/ 80 h 196"/>
                  <a:gd name="T32" fmla="*/ 40 w 552"/>
                  <a:gd name="T33" fmla="*/ 69 h 196"/>
                  <a:gd name="T34" fmla="*/ 44 w 552"/>
                  <a:gd name="T35" fmla="*/ 73 h 196"/>
                  <a:gd name="T36" fmla="*/ 139 w 552"/>
                  <a:gd name="T37" fmla="*/ 61 h 196"/>
                  <a:gd name="T38" fmla="*/ 135 w 552"/>
                  <a:gd name="T39" fmla="*/ 46 h 196"/>
                  <a:gd name="T40" fmla="*/ 153 w 552"/>
                  <a:gd name="T41" fmla="*/ 47 h 196"/>
                  <a:gd name="T42" fmla="*/ 206 w 552"/>
                  <a:gd name="T43" fmla="*/ 42 h 196"/>
                  <a:gd name="T44" fmla="*/ 271 w 552"/>
                  <a:gd name="T45" fmla="*/ 36 h 196"/>
                  <a:gd name="T46" fmla="*/ 321 w 552"/>
                  <a:gd name="T47" fmla="*/ 29 h 196"/>
                  <a:gd name="T48" fmla="*/ 371 w 552"/>
                  <a:gd name="T49" fmla="*/ 27 h 196"/>
                  <a:gd name="T50" fmla="*/ 415 w 552"/>
                  <a:gd name="T51" fmla="*/ 21 h 196"/>
                  <a:gd name="T52" fmla="*/ 442 w 552"/>
                  <a:gd name="T53" fmla="*/ 16 h 196"/>
                  <a:gd name="T54" fmla="*/ 497 w 552"/>
                  <a:gd name="T55" fmla="*/ 9 h 196"/>
                  <a:gd name="T56" fmla="*/ 543 w 552"/>
                  <a:gd name="T57" fmla="*/ 0 h 196"/>
                  <a:gd name="T58" fmla="*/ 549 w 552"/>
                  <a:gd name="T59" fmla="*/ 6 h 196"/>
                  <a:gd name="T60" fmla="*/ 548 w 552"/>
                  <a:gd name="T61" fmla="*/ 21 h 196"/>
                  <a:gd name="T62" fmla="*/ 538 w 552"/>
                  <a:gd name="T63" fmla="*/ 28 h 196"/>
                  <a:gd name="T64" fmla="*/ 529 w 552"/>
                  <a:gd name="T65" fmla="*/ 46 h 196"/>
                  <a:gd name="T66" fmla="*/ 515 w 552"/>
                  <a:gd name="T67" fmla="*/ 46 h 196"/>
                  <a:gd name="T68" fmla="*/ 507 w 552"/>
                  <a:gd name="T69" fmla="*/ 55 h 196"/>
                  <a:gd name="T70" fmla="*/ 499 w 552"/>
                  <a:gd name="T71" fmla="*/ 61 h 196"/>
                  <a:gd name="T72" fmla="*/ 489 w 552"/>
                  <a:gd name="T73" fmla="*/ 58 h 196"/>
                  <a:gd name="T74" fmla="*/ 485 w 552"/>
                  <a:gd name="T75" fmla="*/ 66 h 196"/>
                  <a:gd name="T76" fmla="*/ 478 w 552"/>
                  <a:gd name="T77" fmla="*/ 75 h 196"/>
                  <a:gd name="T78" fmla="*/ 470 w 552"/>
                  <a:gd name="T79" fmla="*/ 80 h 196"/>
                  <a:gd name="T80" fmla="*/ 446 w 552"/>
                  <a:gd name="T81" fmla="*/ 101 h 196"/>
                  <a:gd name="T82" fmla="*/ 430 w 552"/>
                  <a:gd name="T83" fmla="*/ 104 h 196"/>
                  <a:gd name="T84" fmla="*/ 415 w 552"/>
                  <a:gd name="T85" fmla="*/ 116 h 196"/>
                  <a:gd name="T86" fmla="*/ 412 w 552"/>
                  <a:gd name="T87" fmla="*/ 128 h 196"/>
                  <a:gd name="T88" fmla="*/ 397 w 552"/>
                  <a:gd name="T89" fmla="*/ 137 h 196"/>
                  <a:gd name="T90" fmla="*/ 370 w 552"/>
                  <a:gd name="T91" fmla="*/ 160 h 196"/>
                  <a:gd name="T92" fmla="*/ 237 w 552"/>
                  <a:gd name="T93" fmla="*/ 176 h 196"/>
                  <a:gd name="T94" fmla="*/ 141 w 552"/>
                  <a:gd name="T95" fmla="*/ 185 h 196"/>
                  <a:gd name="T96" fmla="*/ 92 w 552"/>
                  <a:gd name="T97" fmla="*/ 18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52" h="196">
                    <a:moveTo>
                      <a:pt x="0" y="196"/>
                    </a:moveTo>
                    <a:lnTo>
                      <a:pt x="1" y="195"/>
                    </a:lnTo>
                    <a:lnTo>
                      <a:pt x="6" y="192"/>
                    </a:lnTo>
                    <a:lnTo>
                      <a:pt x="8" y="187"/>
                    </a:lnTo>
                    <a:lnTo>
                      <a:pt x="13" y="185"/>
                    </a:lnTo>
                    <a:lnTo>
                      <a:pt x="14" y="183"/>
                    </a:lnTo>
                    <a:lnTo>
                      <a:pt x="12" y="169"/>
                    </a:lnTo>
                    <a:lnTo>
                      <a:pt x="12" y="164"/>
                    </a:lnTo>
                    <a:lnTo>
                      <a:pt x="8" y="165"/>
                    </a:lnTo>
                    <a:lnTo>
                      <a:pt x="8" y="160"/>
                    </a:lnTo>
                    <a:lnTo>
                      <a:pt x="13" y="157"/>
                    </a:lnTo>
                    <a:lnTo>
                      <a:pt x="16" y="161"/>
                    </a:lnTo>
                    <a:lnTo>
                      <a:pt x="17" y="155"/>
                    </a:lnTo>
                    <a:lnTo>
                      <a:pt x="14" y="151"/>
                    </a:lnTo>
                    <a:lnTo>
                      <a:pt x="19" y="149"/>
                    </a:lnTo>
                    <a:lnTo>
                      <a:pt x="20" y="146"/>
                    </a:lnTo>
                    <a:lnTo>
                      <a:pt x="24" y="142"/>
                    </a:lnTo>
                    <a:lnTo>
                      <a:pt x="20" y="138"/>
                    </a:lnTo>
                    <a:lnTo>
                      <a:pt x="20" y="137"/>
                    </a:lnTo>
                    <a:lnTo>
                      <a:pt x="23" y="134"/>
                    </a:lnTo>
                    <a:lnTo>
                      <a:pt x="28" y="131"/>
                    </a:lnTo>
                    <a:lnTo>
                      <a:pt x="33" y="127"/>
                    </a:lnTo>
                    <a:lnTo>
                      <a:pt x="29" y="122"/>
                    </a:lnTo>
                    <a:lnTo>
                      <a:pt x="36" y="119"/>
                    </a:lnTo>
                    <a:lnTo>
                      <a:pt x="35" y="113"/>
                    </a:lnTo>
                    <a:lnTo>
                      <a:pt x="32" y="111"/>
                    </a:lnTo>
                    <a:lnTo>
                      <a:pt x="36" y="103"/>
                    </a:lnTo>
                    <a:lnTo>
                      <a:pt x="39" y="97"/>
                    </a:lnTo>
                    <a:lnTo>
                      <a:pt x="33" y="92"/>
                    </a:lnTo>
                    <a:lnTo>
                      <a:pt x="42" y="88"/>
                    </a:lnTo>
                    <a:lnTo>
                      <a:pt x="38" y="82"/>
                    </a:lnTo>
                    <a:lnTo>
                      <a:pt x="44" y="80"/>
                    </a:lnTo>
                    <a:lnTo>
                      <a:pt x="42" y="74"/>
                    </a:lnTo>
                    <a:lnTo>
                      <a:pt x="40" y="69"/>
                    </a:lnTo>
                    <a:lnTo>
                      <a:pt x="46" y="69"/>
                    </a:lnTo>
                    <a:lnTo>
                      <a:pt x="44" y="73"/>
                    </a:lnTo>
                    <a:lnTo>
                      <a:pt x="50" y="69"/>
                    </a:lnTo>
                    <a:lnTo>
                      <a:pt x="139" y="61"/>
                    </a:lnTo>
                    <a:lnTo>
                      <a:pt x="139" y="55"/>
                    </a:lnTo>
                    <a:lnTo>
                      <a:pt x="135" y="46"/>
                    </a:lnTo>
                    <a:lnTo>
                      <a:pt x="146" y="46"/>
                    </a:lnTo>
                    <a:lnTo>
                      <a:pt x="153" y="47"/>
                    </a:lnTo>
                    <a:lnTo>
                      <a:pt x="180" y="44"/>
                    </a:lnTo>
                    <a:lnTo>
                      <a:pt x="206" y="42"/>
                    </a:lnTo>
                    <a:lnTo>
                      <a:pt x="240" y="38"/>
                    </a:lnTo>
                    <a:lnTo>
                      <a:pt x="271" y="36"/>
                    </a:lnTo>
                    <a:lnTo>
                      <a:pt x="303" y="32"/>
                    </a:lnTo>
                    <a:lnTo>
                      <a:pt x="321" y="29"/>
                    </a:lnTo>
                    <a:lnTo>
                      <a:pt x="350" y="28"/>
                    </a:lnTo>
                    <a:lnTo>
                      <a:pt x="371" y="27"/>
                    </a:lnTo>
                    <a:lnTo>
                      <a:pt x="392" y="23"/>
                    </a:lnTo>
                    <a:lnTo>
                      <a:pt x="415" y="21"/>
                    </a:lnTo>
                    <a:lnTo>
                      <a:pt x="421" y="19"/>
                    </a:lnTo>
                    <a:lnTo>
                      <a:pt x="442" y="16"/>
                    </a:lnTo>
                    <a:lnTo>
                      <a:pt x="453" y="16"/>
                    </a:lnTo>
                    <a:lnTo>
                      <a:pt x="497" y="9"/>
                    </a:lnTo>
                    <a:lnTo>
                      <a:pt x="523" y="5"/>
                    </a:lnTo>
                    <a:lnTo>
                      <a:pt x="543" y="0"/>
                    </a:lnTo>
                    <a:lnTo>
                      <a:pt x="552" y="0"/>
                    </a:lnTo>
                    <a:lnTo>
                      <a:pt x="549" y="6"/>
                    </a:lnTo>
                    <a:lnTo>
                      <a:pt x="549" y="12"/>
                    </a:lnTo>
                    <a:lnTo>
                      <a:pt x="548" y="21"/>
                    </a:lnTo>
                    <a:lnTo>
                      <a:pt x="542" y="24"/>
                    </a:lnTo>
                    <a:lnTo>
                      <a:pt x="538" y="28"/>
                    </a:lnTo>
                    <a:lnTo>
                      <a:pt x="534" y="40"/>
                    </a:lnTo>
                    <a:lnTo>
                      <a:pt x="529" y="46"/>
                    </a:lnTo>
                    <a:lnTo>
                      <a:pt x="524" y="42"/>
                    </a:lnTo>
                    <a:lnTo>
                      <a:pt x="515" y="46"/>
                    </a:lnTo>
                    <a:lnTo>
                      <a:pt x="510" y="50"/>
                    </a:lnTo>
                    <a:lnTo>
                      <a:pt x="507" y="55"/>
                    </a:lnTo>
                    <a:lnTo>
                      <a:pt x="503" y="61"/>
                    </a:lnTo>
                    <a:lnTo>
                      <a:pt x="499" y="61"/>
                    </a:lnTo>
                    <a:lnTo>
                      <a:pt x="493" y="55"/>
                    </a:lnTo>
                    <a:lnTo>
                      <a:pt x="489" y="58"/>
                    </a:lnTo>
                    <a:lnTo>
                      <a:pt x="486" y="61"/>
                    </a:lnTo>
                    <a:lnTo>
                      <a:pt x="485" y="66"/>
                    </a:lnTo>
                    <a:lnTo>
                      <a:pt x="480" y="65"/>
                    </a:lnTo>
                    <a:lnTo>
                      <a:pt x="478" y="75"/>
                    </a:lnTo>
                    <a:lnTo>
                      <a:pt x="476" y="80"/>
                    </a:lnTo>
                    <a:lnTo>
                      <a:pt x="470" y="80"/>
                    </a:lnTo>
                    <a:lnTo>
                      <a:pt x="459" y="88"/>
                    </a:lnTo>
                    <a:lnTo>
                      <a:pt x="446" y="101"/>
                    </a:lnTo>
                    <a:lnTo>
                      <a:pt x="440" y="104"/>
                    </a:lnTo>
                    <a:lnTo>
                      <a:pt x="430" y="104"/>
                    </a:lnTo>
                    <a:lnTo>
                      <a:pt x="420" y="111"/>
                    </a:lnTo>
                    <a:lnTo>
                      <a:pt x="415" y="116"/>
                    </a:lnTo>
                    <a:lnTo>
                      <a:pt x="413" y="122"/>
                    </a:lnTo>
                    <a:lnTo>
                      <a:pt x="412" y="128"/>
                    </a:lnTo>
                    <a:lnTo>
                      <a:pt x="408" y="134"/>
                    </a:lnTo>
                    <a:lnTo>
                      <a:pt x="397" y="137"/>
                    </a:lnTo>
                    <a:lnTo>
                      <a:pt x="397" y="157"/>
                    </a:lnTo>
                    <a:lnTo>
                      <a:pt x="370" y="160"/>
                    </a:lnTo>
                    <a:lnTo>
                      <a:pt x="312" y="168"/>
                    </a:lnTo>
                    <a:lnTo>
                      <a:pt x="237" y="176"/>
                    </a:lnTo>
                    <a:lnTo>
                      <a:pt x="141" y="183"/>
                    </a:lnTo>
                    <a:lnTo>
                      <a:pt x="141" y="185"/>
                    </a:lnTo>
                    <a:lnTo>
                      <a:pt x="141" y="185"/>
                    </a:lnTo>
                    <a:lnTo>
                      <a:pt x="92" y="189"/>
                    </a:lnTo>
                    <a:lnTo>
                      <a:pt x="0" y="196"/>
                    </a:lnTo>
                  </a:path>
                </a:pathLst>
              </a:custGeom>
              <a:solidFill>
                <a:srgbClr val="6699FF"/>
              </a:solidFill>
              <a:ln w="3175">
                <a:solidFill>
                  <a:sysClr val="window" lastClr="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27" name="Rectangle 326"/>
              <p:cNvSpPr>
                <a:spLocks noChangeArrowheads="1"/>
              </p:cNvSpPr>
              <p:nvPr/>
            </p:nvSpPr>
            <p:spPr bwMode="auto">
              <a:xfrm>
                <a:off x="347345" y="106959"/>
                <a:ext cx="228600" cy="154940"/>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TN</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95" name="Group 194"/>
            <p:cNvGrpSpPr/>
            <p:nvPr/>
          </p:nvGrpSpPr>
          <p:grpSpPr>
            <a:xfrm>
              <a:off x="3045349" y="2711395"/>
              <a:ext cx="1491072" cy="1686658"/>
              <a:chOff x="0" y="0"/>
              <a:chExt cx="1491072" cy="1686658"/>
            </a:xfrm>
          </p:grpSpPr>
          <p:sp>
            <p:nvSpPr>
              <p:cNvPr id="324" name="Freeform 323">
                <a:hlinkClick r:id="rId12"/>
              </p:cNvPr>
              <p:cNvSpPr>
                <a:spLocks noEditPoints="1"/>
              </p:cNvSpPr>
              <p:nvPr/>
            </p:nvSpPr>
            <p:spPr bwMode="auto">
              <a:xfrm>
                <a:off x="0" y="0"/>
                <a:ext cx="1491072" cy="1686658"/>
              </a:xfrm>
              <a:custGeom>
                <a:avLst/>
                <a:gdLst>
                  <a:gd name="T0" fmla="*/ 649 w 908"/>
                  <a:gd name="T1" fmla="*/ 837 h 886"/>
                  <a:gd name="T2" fmla="*/ 640 w 908"/>
                  <a:gd name="T3" fmla="*/ 817 h 886"/>
                  <a:gd name="T4" fmla="*/ 898 w 908"/>
                  <a:gd name="T5" fmla="*/ 429 h 886"/>
                  <a:gd name="T6" fmla="*/ 871 w 908"/>
                  <a:gd name="T7" fmla="*/ 382 h 886"/>
                  <a:gd name="T8" fmla="*/ 822 w 908"/>
                  <a:gd name="T9" fmla="*/ 243 h 886"/>
                  <a:gd name="T10" fmla="*/ 773 w 908"/>
                  <a:gd name="T11" fmla="*/ 230 h 886"/>
                  <a:gd name="T12" fmla="*/ 727 w 908"/>
                  <a:gd name="T13" fmla="*/ 232 h 886"/>
                  <a:gd name="T14" fmla="*/ 689 w 908"/>
                  <a:gd name="T15" fmla="*/ 228 h 886"/>
                  <a:gd name="T16" fmla="*/ 660 w 908"/>
                  <a:gd name="T17" fmla="*/ 241 h 886"/>
                  <a:gd name="T18" fmla="*/ 635 w 908"/>
                  <a:gd name="T19" fmla="*/ 227 h 886"/>
                  <a:gd name="T20" fmla="*/ 602 w 908"/>
                  <a:gd name="T21" fmla="*/ 219 h 886"/>
                  <a:gd name="T22" fmla="*/ 563 w 908"/>
                  <a:gd name="T23" fmla="*/ 209 h 886"/>
                  <a:gd name="T24" fmla="*/ 521 w 908"/>
                  <a:gd name="T25" fmla="*/ 200 h 886"/>
                  <a:gd name="T26" fmla="*/ 495 w 908"/>
                  <a:gd name="T27" fmla="*/ 184 h 886"/>
                  <a:gd name="T28" fmla="*/ 465 w 908"/>
                  <a:gd name="T29" fmla="*/ 10 h 886"/>
                  <a:gd name="T30" fmla="*/ 253 w 908"/>
                  <a:gd name="T31" fmla="*/ 280 h 886"/>
                  <a:gd name="T32" fmla="*/ 0 w 908"/>
                  <a:gd name="T33" fmla="*/ 353 h 886"/>
                  <a:gd name="T34" fmla="*/ 21 w 908"/>
                  <a:gd name="T35" fmla="*/ 382 h 886"/>
                  <a:gd name="T36" fmla="*/ 69 w 908"/>
                  <a:gd name="T37" fmla="*/ 441 h 886"/>
                  <a:gd name="T38" fmla="*/ 112 w 908"/>
                  <a:gd name="T39" fmla="*/ 482 h 886"/>
                  <a:gd name="T40" fmla="*/ 134 w 908"/>
                  <a:gd name="T41" fmla="*/ 558 h 886"/>
                  <a:gd name="T42" fmla="*/ 184 w 908"/>
                  <a:gd name="T43" fmla="*/ 596 h 886"/>
                  <a:gd name="T44" fmla="*/ 230 w 908"/>
                  <a:gd name="T45" fmla="*/ 611 h 886"/>
                  <a:gd name="T46" fmla="*/ 263 w 908"/>
                  <a:gd name="T47" fmla="*/ 561 h 886"/>
                  <a:gd name="T48" fmla="*/ 304 w 908"/>
                  <a:gd name="T49" fmla="*/ 554 h 886"/>
                  <a:gd name="T50" fmla="*/ 354 w 908"/>
                  <a:gd name="T51" fmla="*/ 562 h 886"/>
                  <a:gd name="T52" fmla="*/ 380 w 908"/>
                  <a:gd name="T53" fmla="*/ 592 h 886"/>
                  <a:gd name="T54" fmla="*/ 419 w 908"/>
                  <a:gd name="T55" fmla="*/ 654 h 886"/>
                  <a:gd name="T56" fmla="*/ 447 w 908"/>
                  <a:gd name="T57" fmla="*/ 702 h 886"/>
                  <a:gd name="T58" fmla="*/ 484 w 908"/>
                  <a:gd name="T59" fmla="*/ 745 h 886"/>
                  <a:gd name="T60" fmla="*/ 488 w 908"/>
                  <a:gd name="T61" fmla="*/ 786 h 886"/>
                  <a:gd name="T62" fmla="*/ 514 w 908"/>
                  <a:gd name="T63" fmla="*/ 840 h 886"/>
                  <a:gd name="T64" fmla="*/ 554 w 908"/>
                  <a:gd name="T65" fmla="*/ 855 h 886"/>
                  <a:gd name="T66" fmla="*/ 629 w 908"/>
                  <a:gd name="T67" fmla="*/ 882 h 886"/>
                  <a:gd name="T68" fmla="*/ 649 w 908"/>
                  <a:gd name="T69" fmla="*/ 877 h 886"/>
                  <a:gd name="T70" fmla="*/ 635 w 908"/>
                  <a:gd name="T71" fmla="*/ 830 h 886"/>
                  <a:gd name="T72" fmla="*/ 632 w 908"/>
                  <a:gd name="T73" fmla="*/ 787 h 886"/>
                  <a:gd name="T74" fmla="*/ 610 w 908"/>
                  <a:gd name="T75" fmla="*/ 756 h 886"/>
                  <a:gd name="T76" fmla="*/ 645 w 908"/>
                  <a:gd name="T77" fmla="*/ 740 h 886"/>
                  <a:gd name="T78" fmla="*/ 647 w 908"/>
                  <a:gd name="T79" fmla="*/ 722 h 886"/>
                  <a:gd name="T80" fmla="*/ 655 w 908"/>
                  <a:gd name="T81" fmla="*/ 702 h 886"/>
                  <a:gd name="T82" fmla="*/ 671 w 908"/>
                  <a:gd name="T83" fmla="*/ 700 h 886"/>
                  <a:gd name="T84" fmla="*/ 693 w 908"/>
                  <a:gd name="T85" fmla="*/ 685 h 886"/>
                  <a:gd name="T86" fmla="*/ 697 w 908"/>
                  <a:gd name="T87" fmla="*/ 653 h 886"/>
                  <a:gd name="T88" fmla="*/ 721 w 908"/>
                  <a:gd name="T89" fmla="*/ 656 h 886"/>
                  <a:gd name="T90" fmla="*/ 739 w 908"/>
                  <a:gd name="T91" fmla="*/ 662 h 886"/>
                  <a:gd name="T92" fmla="*/ 774 w 908"/>
                  <a:gd name="T93" fmla="*/ 643 h 886"/>
                  <a:gd name="T94" fmla="*/ 818 w 908"/>
                  <a:gd name="T95" fmla="*/ 596 h 886"/>
                  <a:gd name="T96" fmla="*/ 819 w 908"/>
                  <a:gd name="T97" fmla="*/ 569 h 886"/>
                  <a:gd name="T98" fmla="*/ 839 w 908"/>
                  <a:gd name="T99" fmla="*/ 585 h 886"/>
                  <a:gd name="T100" fmla="*/ 875 w 908"/>
                  <a:gd name="T101" fmla="*/ 571 h 886"/>
                  <a:gd name="T102" fmla="*/ 898 w 908"/>
                  <a:gd name="T103" fmla="*/ 520 h 886"/>
                  <a:gd name="T104" fmla="*/ 907 w 908"/>
                  <a:gd name="T105" fmla="*/ 471 h 886"/>
                  <a:gd name="T106" fmla="*/ 648 w 908"/>
                  <a:gd name="T107" fmla="*/ 749 h 886"/>
                  <a:gd name="T108" fmla="*/ 667 w 908"/>
                  <a:gd name="T109" fmla="*/ 718 h 886"/>
                  <a:gd name="T110" fmla="*/ 683 w 908"/>
                  <a:gd name="T111" fmla="*/ 696 h 886"/>
                  <a:gd name="T112" fmla="*/ 812 w 908"/>
                  <a:gd name="T113" fmla="*/ 611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08" h="886">
                    <a:moveTo>
                      <a:pt x="644" y="826"/>
                    </a:moveTo>
                    <a:lnTo>
                      <a:pt x="644" y="830"/>
                    </a:lnTo>
                    <a:lnTo>
                      <a:pt x="648" y="836"/>
                    </a:lnTo>
                    <a:lnTo>
                      <a:pt x="651" y="848"/>
                    </a:lnTo>
                    <a:lnTo>
                      <a:pt x="652" y="859"/>
                    </a:lnTo>
                    <a:lnTo>
                      <a:pt x="653" y="864"/>
                    </a:lnTo>
                    <a:lnTo>
                      <a:pt x="652" y="848"/>
                    </a:lnTo>
                    <a:lnTo>
                      <a:pt x="649" y="837"/>
                    </a:lnTo>
                    <a:lnTo>
                      <a:pt x="640" y="807"/>
                    </a:lnTo>
                    <a:lnTo>
                      <a:pt x="637" y="790"/>
                    </a:lnTo>
                    <a:lnTo>
                      <a:pt x="637" y="779"/>
                    </a:lnTo>
                    <a:lnTo>
                      <a:pt x="637" y="791"/>
                    </a:lnTo>
                    <a:lnTo>
                      <a:pt x="637" y="795"/>
                    </a:lnTo>
                    <a:lnTo>
                      <a:pt x="637" y="806"/>
                    </a:lnTo>
                    <a:lnTo>
                      <a:pt x="640" y="811"/>
                    </a:lnTo>
                    <a:lnTo>
                      <a:pt x="640" y="817"/>
                    </a:lnTo>
                    <a:lnTo>
                      <a:pt x="644" y="826"/>
                    </a:lnTo>
                    <a:close/>
                    <a:moveTo>
                      <a:pt x="907" y="460"/>
                    </a:moveTo>
                    <a:lnTo>
                      <a:pt x="908" y="456"/>
                    </a:lnTo>
                    <a:lnTo>
                      <a:pt x="907" y="451"/>
                    </a:lnTo>
                    <a:lnTo>
                      <a:pt x="908" y="447"/>
                    </a:lnTo>
                    <a:lnTo>
                      <a:pt x="906" y="445"/>
                    </a:lnTo>
                    <a:lnTo>
                      <a:pt x="898" y="434"/>
                    </a:lnTo>
                    <a:lnTo>
                      <a:pt x="898" y="429"/>
                    </a:lnTo>
                    <a:lnTo>
                      <a:pt x="895" y="425"/>
                    </a:lnTo>
                    <a:lnTo>
                      <a:pt x="894" y="424"/>
                    </a:lnTo>
                    <a:lnTo>
                      <a:pt x="891" y="418"/>
                    </a:lnTo>
                    <a:lnTo>
                      <a:pt x="887" y="413"/>
                    </a:lnTo>
                    <a:lnTo>
                      <a:pt x="887" y="405"/>
                    </a:lnTo>
                    <a:lnTo>
                      <a:pt x="883" y="394"/>
                    </a:lnTo>
                    <a:lnTo>
                      <a:pt x="880" y="390"/>
                    </a:lnTo>
                    <a:lnTo>
                      <a:pt x="871" y="382"/>
                    </a:lnTo>
                    <a:lnTo>
                      <a:pt x="868" y="297"/>
                    </a:lnTo>
                    <a:lnTo>
                      <a:pt x="866" y="253"/>
                    </a:lnTo>
                    <a:lnTo>
                      <a:pt x="850" y="250"/>
                    </a:lnTo>
                    <a:lnTo>
                      <a:pt x="845" y="254"/>
                    </a:lnTo>
                    <a:lnTo>
                      <a:pt x="839" y="250"/>
                    </a:lnTo>
                    <a:lnTo>
                      <a:pt x="839" y="247"/>
                    </a:lnTo>
                    <a:lnTo>
                      <a:pt x="837" y="246"/>
                    </a:lnTo>
                    <a:lnTo>
                      <a:pt x="822" y="243"/>
                    </a:lnTo>
                    <a:lnTo>
                      <a:pt x="816" y="239"/>
                    </a:lnTo>
                    <a:lnTo>
                      <a:pt x="812" y="238"/>
                    </a:lnTo>
                    <a:lnTo>
                      <a:pt x="801" y="230"/>
                    </a:lnTo>
                    <a:lnTo>
                      <a:pt x="789" y="223"/>
                    </a:lnTo>
                    <a:lnTo>
                      <a:pt x="785" y="223"/>
                    </a:lnTo>
                    <a:lnTo>
                      <a:pt x="781" y="227"/>
                    </a:lnTo>
                    <a:lnTo>
                      <a:pt x="778" y="230"/>
                    </a:lnTo>
                    <a:lnTo>
                      <a:pt x="773" y="230"/>
                    </a:lnTo>
                    <a:lnTo>
                      <a:pt x="769" y="228"/>
                    </a:lnTo>
                    <a:lnTo>
                      <a:pt x="763" y="223"/>
                    </a:lnTo>
                    <a:lnTo>
                      <a:pt x="753" y="227"/>
                    </a:lnTo>
                    <a:lnTo>
                      <a:pt x="748" y="231"/>
                    </a:lnTo>
                    <a:lnTo>
                      <a:pt x="743" y="231"/>
                    </a:lnTo>
                    <a:lnTo>
                      <a:pt x="738" y="227"/>
                    </a:lnTo>
                    <a:lnTo>
                      <a:pt x="734" y="231"/>
                    </a:lnTo>
                    <a:lnTo>
                      <a:pt x="727" y="232"/>
                    </a:lnTo>
                    <a:lnTo>
                      <a:pt x="721" y="239"/>
                    </a:lnTo>
                    <a:lnTo>
                      <a:pt x="716" y="239"/>
                    </a:lnTo>
                    <a:lnTo>
                      <a:pt x="713" y="243"/>
                    </a:lnTo>
                    <a:lnTo>
                      <a:pt x="708" y="239"/>
                    </a:lnTo>
                    <a:lnTo>
                      <a:pt x="702" y="236"/>
                    </a:lnTo>
                    <a:lnTo>
                      <a:pt x="697" y="234"/>
                    </a:lnTo>
                    <a:lnTo>
                      <a:pt x="694" y="228"/>
                    </a:lnTo>
                    <a:lnTo>
                      <a:pt x="689" y="228"/>
                    </a:lnTo>
                    <a:lnTo>
                      <a:pt x="683" y="232"/>
                    </a:lnTo>
                    <a:lnTo>
                      <a:pt x="679" y="230"/>
                    </a:lnTo>
                    <a:lnTo>
                      <a:pt x="674" y="224"/>
                    </a:lnTo>
                    <a:lnTo>
                      <a:pt x="670" y="223"/>
                    </a:lnTo>
                    <a:lnTo>
                      <a:pt x="667" y="224"/>
                    </a:lnTo>
                    <a:lnTo>
                      <a:pt x="667" y="227"/>
                    </a:lnTo>
                    <a:lnTo>
                      <a:pt x="662" y="231"/>
                    </a:lnTo>
                    <a:lnTo>
                      <a:pt x="660" y="241"/>
                    </a:lnTo>
                    <a:lnTo>
                      <a:pt x="656" y="242"/>
                    </a:lnTo>
                    <a:lnTo>
                      <a:pt x="655" y="241"/>
                    </a:lnTo>
                    <a:lnTo>
                      <a:pt x="652" y="235"/>
                    </a:lnTo>
                    <a:lnTo>
                      <a:pt x="655" y="230"/>
                    </a:lnTo>
                    <a:lnTo>
                      <a:pt x="649" y="230"/>
                    </a:lnTo>
                    <a:lnTo>
                      <a:pt x="641" y="234"/>
                    </a:lnTo>
                    <a:lnTo>
                      <a:pt x="636" y="232"/>
                    </a:lnTo>
                    <a:lnTo>
                      <a:pt x="635" y="227"/>
                    </a:lnTo>
                    <a:lnTo>
                      <a:pt x="629" y="227"/>
                    </a:lnTo>
                    <a:lnTo>
                      <a:pt x="626" y="223"/>
                    </a:lnTo>
                    <a:lnTo>
                      <a:pt x="621" y="220"/>
                    </a:lnTo>
                    <a:lnTo>
                      <a:pt x="613" y="228"/>
                    </a:lnTo>
                    <a:lnTo>
                      <a:pt x="609" y="231"/>
                    </a:lnTo>
                    <a:lnTo>
                      <a:pt x="603" y="230"/>
                    </a:lnTo>
                    <a:lnTo>
                      <a:pt x="602" y="223"/>
                    </a:lnTo>
                    <a:lnTo>
                      <a:pt x="602" y="219"/>
                    </a:lnTo>
                    <a:lnTo>
                      <a:pt x="597" y="219"/>
                    </a:lnTo>
                    <a:lnTo>
                      <a:pt x="592" y="213"/>
                    </a:lnTo>
                    <a:lnTo>
                      <a:pt x="594" y="208"/>
                    </a:lnTo>
                    <a:lnTo>
                      <a:pt x="588" y="208"/>
                    </a:lnTo>
                    <a:lnTo>
                      <a:pt x="578" y="207"/>
                    </a:lnTo>
                    <a:lnTo>
                      <a:pt x="572" y="211"/>
                    </a:lnTo>
                    <a:lnTo>
                      <a:pt x="567" y="213"/>
                    </a:lnTo>
                    <a:lnTo>
                      <a:pt x="563" y="209"/>
                    </a:lnTo>
                    <a:lnTo>
                      <a:pt x="560" y="205"/>
                    </a:lnTo>
                    <a:lnTo>
                      <a:pt x="554" y="205"/>
                    </a:lnTo>
                    <a:lnTo>
                      <a:pt x="549" y="207"/>
                    </a:lnTo>
                    <a:lnTo>
                      <a:pt x="538" y="203"/>
                    </a:lnTo>
                    <a:lnTo>
                      <a:pt x="533" y="200"/>
                    </a:lnTo>
                    <a:lnTo>
                      <a:pt x="529" y="201"/>
                    </a:lnTo>
                    <a:lnTo>
                      <a:pt x="526" y="200"/>
                    </a:lnTo>
                    <a:lnTo>
                      <a:pt x="521" y="200"/>
                    </a:lnTo>
                    <a:lnTo>
                      <a:pt x="519" y="194"/>
                    </a:lnTo>
                    <a:lnTo>
                      <a:pt x="519" y="189"/>
                    </a:lnTo>
                    <a:lnTo>
                      <a:pt x="515" y="185"/>
                    </a:lnTo>
                    <a:lnTo>
                      <a:pt x="510" y="182"/>
                    </a:lnTo>
                    <a:lnTo>
                      <a:pt x="508" y="179"/>
                    </a:lnTo>
                    <a:lnTo>
                      <a:pt x="506" y="185"/>
                    </a:lnTo>
                    <a:lnTo>
                      <a:pt x="502" y="185"/>
                    </a:lnTo>
                    <a:lnTo>
                      <a:pt x="495" y="184"/>
                    </a:lnTo>
                    <a:lnTo>
                      <a:pt x="489" y="185"/>
                    </a:lnTo>
                    <a:lnTo>
                      <a:pt x="485" y="184"/>
                    </a:lnTo>
                    <a:lnTo>
                      <a:pt x="476" y="173"/>
                    </a:lnTo>
                    <a:lnTo>
                      <a:pt x="470" y="169"/>
                    </a:lnTo>
                    <a:lnTo>
                      <a:pt x="465" y="169"/>
                    </a:lnTo>
                    <a:lnTo>
                      <a:pt x="466" y="159"/>
                    </a:lnTo>
                    <a:lnTo>
                      <a:pt x="470" y="13"/>
                    </a:lnTo>
                    <a:lnTo>
                      <a:pt x="465" y="10"/>
                    </a:lnTo>
                    <a:lnTo>
                      <a:pt x="460" y="9"/>
                    </a:lnTo>
                    <a:lnTo>
                      <a:pt x="432" y="9"/>
                    </a:lnTo>
                    <a:lnTo>
                      <a:pt x="365" y="6"/>
                    </a:lnTo>
                    <a:lnTo>
                      <a:pt x="275" y="0"/>
                    </a:lnTo>
                    <a:lnTo>
                      <a:pt x="272" y="2"/>
                    </a:lnTo>
                    <a:lnTo>
                      <a:pt x="271" y="7"/>
                    </a:lnTo>
                    <a:lnTo>
                      <a:pt x="260" y="205"/>
                    </a:lnTo>
                    <a:lnTo>
                      <a:pt x="253" y="280"/>
                    </a:lnTo>
                    <a:lnTo>
                      <a:pt x="248" y="365"/>
                    </a:lnTo>
                    <a:lnTo>
                      <a:pt x="243" y="371"/>
                    </a:lnTo>
                    <a:lnTo>
                      <a:pt x="240" y="371"/>
                    </a:lnTo>
                    <a:lnTo>
                      <a:pt x="180" y="367"/>
                    </a:lnTo>
                    <a:lnTo>
                      <a:pt x="119" y="361"/>
                    </a:lnTo>
                    <a:lnTo>
                      <a:pt x="51" y="356"/>
                    </a:lnTo>
                    <a:lnTo>
                      <a:pt x="0" y="350"/>
                    </a:lnTo>
                    <a:lnTo>
                      <a:pt x="0" y="353"/>
                    </a:lnTo>
                    <a:lnTo>
                      <a:pt x="2" y="363"/>
                    </a:lnTo>
                    <a:lnTo>
                      <a:pt x="5" y="367"/>
                    </a:lnTo>
                    <a:lnTo>
                      <a:pt x="5" y="369"/>
                    </a:lnTo>
                    <a:lnTo>
                      <a:pt x="11" y="372"/>
                    </a:lnTo>
                    <a:lnTo>
                      <a:pt x="11" y="372"/>
                    </a:lnTo>
                    <a:lnTo>
                      <a:pt x="13" y="372"/>
                    </a:lnTo>
                    <a:lnTo>
                      <a:pt x="17" y="376"/>
                    </a:lnTo>
                    <a:lnTo>
                      <a:pt x="21" y="382"/>
                    </a:lnTo>
                    <a:lnTo>
                      <a:pt x="21" y="387"/>
                    </a:lnTo>
                    <a:lnTo>
                      <a:pt x="27" y="396"/>
                    </a:lnTo>
                    <a:lnTo>
                      <a:pt x="32" y="401"/>
                    </a:lnTo>
                    <a:lnTo>
                      <a:pt x="42" y="406"/>
                    </a:lnTo>
                    <a:lnTo>
                      <a:pt x="47" y="411"/>
                    </a:lnTo>
                    <a:lnTo>
                      <a:pt x="57" y="425"/>
                    </a:lnTo>
                    <a:lnTo>
                      <a:pt x="68" y="434"/>
                    </a:lnTo>
                    <a:lnTo>
                      <a:pt x="69" y="441"/>
                    </a:lnTo>
                    <a:lnTo>
                      <a:pt x="78" y="451"/>
                    </a:lnTo>
                    <a:lnTo>
                      <a:pt x="84" y="455"/>
                    </a:lnTo>
                    <a:lnTo>
                      <a:pt x="89" y="458"/>
                    </a:lnTo>
                    <a:lnTo>
                      <a:pt x="100" y="467"/>
                    </a:lnTo>
                    <a:lnTo>
                      <a:pt x="106" y="470"/>
                    </a:lnTo>
                    <a:lnTo>
                      <a:pt x="106" y="474"/>
                    </a:lnTo>
                    <a:lnTo>
                      <a:pt x="110" y="476"/>
                    </a:lnTo>
                    <a:lnTo>
                      <a:pt x="112" y="482"/>
                    </a:lnTo>
                    <a:lnTo>
                      <a:pt x="114" y="493"/>
                    </a:lnTo>
                    <a:lnTo>
                      <a:pt x="116" y="494"/>
                    </a:lnTo>
                    <a:lnTo>
                      <a:pt x="120" y="505"/>
                    </a:lnTo>
                    <a:lnTo>
                      <a:pt x="123" y="510"/>
                    </a:lnTo>
                    <a:lnTo>
                      <a:pt x="123" y="516"/>
                    </a:lnTo>
                    <a:lnTo>
                      <a:pt x="122" y="521"/>
                    </a:lnTo>
                    <a:lnTo>
                      <a:pt x="123" y="531"/>
                    </a:lnTo>
                    <a:lnTo>
                      <a:pt x="134" y="558"/>
                    </a:lnTo>
                    <a:lnTo>
                      <a:pt x="141" y="565"/>
                    </a:lnTo>
                    <a:lnTo>
                      <a:pt x="146" y="566"/>
                    </a:lnTo>
                    <a:lnTo>
                      <a:pt x="150" y="570"/>
                    </a:lnTo>
                    <a:lnTo>
                      <a:pt x="154" y="575"/>
                    </a:lnTo>
                    <a:lnTo>
                      <a:pt x="167" y="586"/>
                    </a:lnTo>
                    <a:lnTo>
                      <a:pt x="172" y="588"/>
                    </a:lnTo>
                    <a:lnTo>
                      <a:pt x="183" y="590"/>
                    </a:lnTo>
                    <a:lnTo>
                      <a:pt x="184" y="596"/>
                    </a:lnTo>
                    <a:lnTo>
                      <a:pt x="199" y="603"/>
                    </a:lnTo>
                    <a:lnTo>
                      <a:pt x="205" y="608"/>
                    </a:lnTo>
                    <a:lnTo>
                      <a:pt x="209" y="612"/>
                    </a:lnTo>
                    <a:lnTo>
                      <a:pt x="214" y="613"/>
                    </a:lnTo>
                    <a:lnTo>
                      <a:pt x="214" y="615"/>
                    </a:lnTo>
                    <a:lnTo>
                      <a:pt x="219" y="616"/>
                    </a:lnTo>
                    <a:lnTo>
                      <a:pt x="228" y="616"/>
                    </a:lnTo>
                    <a:lnTo>
                      <a:pt x="230" y="611"/>
                    </a:lnTo>
                    <a:lnTo>
                      <a:pt x="236" y="608"/>
                    </a:lnTo>
                    <a:lnTo>
                      <a:pt x="238" y="603"/>
                    </a:lnTo>
                    <a:lnTo>
                      <a:pt x="244" y="601"/>
                    </a:lnTo>
                    <a:lnTo>
                      <a:pt x="245" y="596"/>
                    </a:lnTo>
                    <a:lnTo>
                      <a:pt x="247" y="590"/>
                    </a:lnTo>
                    <a:lnTo>
                      <a:pt x="249" y="588"/>
                    </a:lnTo>
                    <a:lnTo>
                      <a:pt x="257" y="567"/>
                    </a:lnTo>
                    <a:lnTo>
                      <a:pt x="263" y="561"/>
                    </a:lnTo>
                    <a:lnTo>
                      <a:pt x="266" y="558"/>
                    </a:lnTo>
                    <a:lnTo>
                      <a:pt x="270" y="558"/>
                    </a:lnTo>
                    <a:lnTo>
                      <a:pt x="275" y="555"/>
                    </a:lnTo>
                    <a:lnTo>
                      <a:pt x="281" y="555"/>
                    </a:lnTo>
                    <a:lnTo>
                      <a:pt x="286" y="554"/>
                    </a:lnTo>
                    <a:lnTo>
                      <a:pt x="289" y="548"/>
                    </a:lnTo>
                    <a:lnTo>
                      <a:pt x="294" y="548"/>
                    </a:lnTo>
                    <a:lnTo>
                      <a:pt x="304" y="554"/>
                    </a:lnTo>
                    <a:lnTo>
                      <a:pt x="308" y="555"/>
                    </a:lnTo>
                    <a:lnTo>
                      <a:pt x="313" y="554"/>
                    </a:lnTo>
                    <a:lnTo>
                      <a:pt x="318" y="555"/>
                    </a:lnTo>
                    <a:lnTo>
                      <a:pt x="324" y="555"/>
                    </a:lnTo>
                    <a:lnTo>
                      <a:pt x="339" y="559"/>
                    </a:lnTo>
                    <a:lnTo>
                      <a:pt x="344" y="555"/>
                    </a:lnTo>
                    <a:lnTo>
                      <a:pt x="348" y="558"/>
                    </a:lnTo>
                    <a:lnTo>
                      <a:pt x="354" y="562"/>
                    </a:lnTo>
                    <a:lnTo>
                      <a:pt x="356" y="567"/>
                    </a:lnTo>
                    <a:lnTo>
                      <a:pt x="361" y="571"/>
                    </a:lnTo>
                    <a:lnTo>
                      <a:pt x="361" y="575"/>
                    </a:lnTo>
                    <a:lnTo>
                      <a:pt x="366" y="574"/>
                    </a:lnTo>
                    <a:lnTo>
                      <a:pt x="369" y="580"/>
                    </a:lnTo>
                    <a:lnTo>
                      <a:pt x="374" y="584"/>
                    </a:lnTo>
                    <a:lnTo>
                      <a:pt x="378" y="586"/>
                    </a:lnTo>
                    <a:lnTo>
                      <a:pt x="380" y="592"/>
                    </a:lnTo>
                    <a:lnTo>
                      <a:pt x="394" y="603"/>
                    </a:lnTo>
                    <a:lnTo>
                      <a:pt x="400" y="613"/>
                    </a:lnTo>
                    <a:lnTo>
                      <a:pt x="404" y="619"/>
                    </a:lnTo>
                    <a:lnTo>
                      <a:pt x="408" y="632"/>
                    </a:lnTo>
                    <a:lnTo>
                      <a:pt x="413" y="643"/>
                    </a:lnTo>
                    <a:lnTo>
                      <a:pt x="416" y="649"/>
                    </a:lnTo>
                    <a:lnTo>
                      <a:pt x="416" y="650"/>
                    </a:lnTo>
                    <a:lnTo>
                      <a:pt x="419" y="654"/>
                    </a:lnTo>
                    <a:lnTo>
                      <a:pt x="422" y="660"/>
                    </a:lnTo>
                    <a:lnTo>
                      <a:pt x="426" y="665"/>
                    </a:lnTo>
                    <a:lnTo>
                      <a:pt x="424" y="666"/>
                    </a:lnTo>
                    <a:lnTo>
                      <a:pt x="427" y="677"/>
                    </a:lnTo>
                    <a:lnTo>
                      <a:pt x="432" y="688"/>
                    </a:lnTo>
                    <a:lnTo>
                      <a:pt x="438" y="692"/>
                    </a:lnTo>
                    <a:lnTo>
                      <a:pt x="443" y="695"/>
                    </a:lnTo>
                    <a:lnTo>
                      <a:pt x="447" y="702"/>
                    </a:lnTo>
                    <a:lnTo>
                      <a:pt x="449" y="707"/>
                    </a:lnTo>
                    <a:lnTo>
                      <a:pt x="454" y="711"/>
                    </a:lnTo>
                    <a:lnTo>
                      <a:pt x="458" y="717"/>
                    </a:lnTo>
                    <a:lnTo>
                      <a:pt x="458" y="722"/>
                    </a:lnTo>
                    <a:lnTo>
                      <a:pt x="469" y="736"/>
                    </a:lnTo>
                    <a:lnTo>
                      <a:pt x="477" y="738"/>
                    </a:lnTo>
                    <a:lnTo>
                      <a:pt x="483" y="742"/>
                    </a:lnTo>
                    <a:lnTo>
                      <a:pt x="484" y="745"/>
                    </a:lnTo>
                    <a:lnTo>
                      <a:pt x="484" y="749"/>
                    </a:lnTo>
                    <a:lnTo>
                      <a:pt x="485" y="755"/>
                    </a:lnTo>
                    <a:lnTo>
                      <a:pt x="485" y="760"/>
                    </a:lnTo>
                    <a:lnTo>
                      <a:pt x="483" y="765"/>
                    </a:lnTo>
                    <a:lnTo>
                      <a:pt x="488" y="769"/>
                    </a:lnTo>
                    <a:lnTo>
                      <a:pt x="488" y="775"/>
                    </a:lnTo>
                    <a:lnTo>
                      <a:pt x="487" y="780"/>
                    </a:lnTo>
                    <a:lnTo>
                      <a:pt x="488" y="786"/>
                    </a:lnTo>
                    <a:lnTo>
                      <a:pt x="491" y="791"/>
                    </a:lnTo>
                    <a:lnTo>
                      <a:pt x="498" y="801"/>
                    </a:lnTo>
                    <a:lnTo>
                      <a:pt x="502" y="806"/>
                    </a:lnTo>
                    <a:lnTo>
                      <a:pt x="506" y="817"/>
                    </a:lnTo>
                    <a:lnTo>
                      <a:pt x="507" y="829"/>
                    </a:lnTo>
                    <a:lnTo>
                      <a:pt x="512" y="833"/>
                    </a:lnTo>
                    <a:lnTo>
                      <a:pt x="511" y="839"/>
                    </a:lnTo>
                    <a:lnTo>
                      <a:pt x="514" y="840"/>
                    </a:lnTo>
                    <a:lnTo>
                      <a:pt x="525" y="841"/>
                    </a:lnTo>
                    <a:lnTo>
                      <a:pt x="530" y="844"/>
                    </a:lnTo>
                    <a:lnTo>
                      <a:pt x="533" y="843"/>
                    </a:lnTo>
                    <a:lnTo>
                      <a:pt x="538" y="847"/>
                    </a:lnTo>
                    <a:lnTo>
                      <a:pt x="541" y="852"/>
                    </a:lnTo>
                    <a:lnTo>
                      <a:pt x="545" y="854"/>
                    </a:lnTo>
                    <a:lnTo>
                      <a:pt x="550" y="852"/>
                    </a:lnTo>
                    <a:lnTo>
                      <a:pt x="554" y="855"/>
                    </a:lnTo>
                    <a:lnTo>
                      <a:pt x="561" y="856"/>
                    </a:lnTo>
                    <a:lnTo>
                      <a:pt x="571" y="866"/>
                    </a:lnTo>
                    <a:lnTo>
                      <a:pt x="575" y="867"/>
                    </a:lnTo>
                    <a:lnTo>
                      <a:pt x="597" y="870"/>
                    </a:lnTo>
                    <a:lnTo>
                      <a:pt x="609" y="868"/>
                    </a:lnTo>
                    <a:lnTo>
                      <a:pt x="614" y="871"/>
                    </a:lnTo>
                    <a:lnTo>
                      <a:pt x="618" y="872"/>
                    </a:lnTo>
                    <a:lnTo>
                      <a:pt x="629" y="882"/>
                    </a:lnTo>
                    <a:lnTo>
                      <a:pt x="630" y="882"/>
                    </a:lnTo>
                    <a:lnTo>
                      <a:pt x="636" y="886"/>
                    </a:lnTo>
                    <a:lnTo>
                      <a:pt x="640" y="886"/>
                    </a:lnTo>
                    <a:lnTo>
                      <a:pt x="640" y="881"/>
                    </a:lnTo>
                    <a:lnTo>
                      <a:pt x="653" y="878"/>
                    </a:lnTo>
                    <a:lnTo>
                      <a:pt x="656" y="877"/>
                    </a:lnTo>
                    <a:lnTo>
                      <a:pt x="655" y="871"/>
                    </a:lnTo>
                    <a:lnTo>
                      <a:pt x="649" y="877"/>
                    </a:lnTo>
                    <a:lnTo>
                      <a:pt x="651" y="870"/>
                    </a:lnTo>
                    <a:lnTo>
                      <a:pt x="647" y="877"/>
                    </a:lnTo>
                    <a:lnTo>
                      <a:pt x="643" y="868"/>
                    </a:lnTo>
                    <a:lnTo>
                      <a:pt x="648" y="868"/>
                    </a:lnTo>
                    <a:lnTo>
                      <a:pt x="644" y="864"/>
                    </a:lnTo>
                    <a:lnTo>
                      <a:pt x="643" y="854"/>
                    </a:lnTo>
                    <a:lnTo>
                      <a:pt x="635" y="836"/>
                    </a:lnTo>
                    <a:lnTo>
                      <a:pt x="635" y="830"/>
                    </a:lnTo>
                    <a:lnTo>
                      <a:pt x="630" y="811"/>
                    </a:lnTo>
                    <a:lnTo>
                      <a:pt x="626" y="807"/>
                    </a:lnTo>
                    <a:lnTo>
                      <a:pt x="626" y="802"/>
                    </a:lnTo>
                    <a:lnTo>
                      <a:pt x="630" y="803"/>
                    </a:lnTo>
                    <a:lnTo>
                      <a:pt x="625" y="797"/>
                    </a:lnTo>
                    <a:lnTo>
                      <a:pt x="626" y="792"/>
                    </a:lnTo>
                    <a:lnTo>
                      <a:pt x="630" y="792"/>
                    </a:lnTo>
                    <a:lnTo>
                      <a:pt x="632" y="787"/>
                    </a:lnTo>
                    <a:lnTo>
                      <a:pt x="635" y="782"/>
                    </a:lnTo>
                    <a:lnTo>
                      <a:pt x="635" y="776"/>
                    </a:lnTo>
                    <a:lnTo>
                      <a:pt x="636" y="771"/>
                    </a:lnTo>
                    <a:lnTo>
                      <a:pt x="625" y="773"/>
                    </a:lnTo>
                    <a:lnTo>
                      <a:pt x="614" y="771"/>
                    </a:lnTo>
                    <a:lnTo>
                      <a:pt x="616" y="765"/>
                    </a:lnTo>
                    <a:lnTo>
                      <a:pt x="613" y="761"/>
                    </a:lnTo>
                    <a:lnTo>
                      <a:pt x="610" y="756"/>
                    </a:lnTo>
                    <a:lnTo>
                      <a:pt x="616" y="760"/>
                    </a:lnTo>
                    <a:lnTo>
                      <a:pt x="620" y="765"/>
                    </a:lnTo>
                    <a:lnTo>
                      <a:pt x="624" y="765"/>
                    </a:lnTo>
                    <a:lnTo>
                      <a:pt x="628" y="764"/>
                    </a:lnTo>
                    <a:lnTo>
                      <a:pt x="633" y="765"/>
                    </a:lnTo>
                    <a:lnTo>
                      <a:pt x="628" y="769"/>
                    </a:lnTo>
                    <a:lnTo>
                      <a:pt x="636" y="767"/>
                    </a:lnTo>
                    <a:lnTo>
                      <a:pt x="645" y="740"/>
                    </a:lnTo>
                    <a:lnTo>
                      <a:pt x="644" y="736"/>
                    </a:lnTo>
                    <a:lnTo>
                      <a:pt x="641" y="734"/>
                    </a:lnTo>
                    <a:lnTo>
                      <a:pt x="637" y="729"/>
                    </a:lnTo>
                    <a:lnTo>
                      <a:pt x="637" y="725"/>
                    </a:lnTo>
                    <a:lnTo>
                      <a:pt x="633" y="726"/>
                    </a:lnTo>
                    <a:lnTo>
                      <a:pt x="630" y="723"/>
                    </a:lnTo>
                    <a:lnTo>
                      <a:pt x="636" y="722"/>
                    </a:lnTo>
                    <a:lnTo>
                      <a:pt x="647" y="722"/>
                    </a:lnTo>
                    <a:lnTo>
                      <a:pt x="652" y="726"/>
                    </a:lnTo>
                    <a:lnTo>
                      <a:pt x="662" y="712"/>
                    </a:lnTo>
                    <a:lnTo>
                      <a:pt x="664" y="707"/>
                    </a:lnTo>
                    <a:lnTo>
                      <a:pt x="664" y="702"/>
                    </a:lnTo>
                    <a:lnTo>
                      <a:pt x="660" y="706"/>
                    </a:lnTo>
                    <a:lnTo>
                      <a:pt x="658" y="711"/>
                    </a:lnTo>
                    <a:lnTo>
                      <a:pt x="652" y="706"/>
                    </a:lnTo>
                    <a:lnTo>
                      <a:pt x="655" y="702"/>
                    </a:lnTo>
                    <a:lnTo>
                      <a:pt x="653" y="699"/>
                    </a:lnTo>
                    <a:lnTo>
                      <a:pt x="659" y="699"/>
                    </a:lnTo>
                    <a:lnTo>
                      <a:pt x="664" y="696"/>
                    </a:lnTo>
                    <a:lnTo>
                      <a:pt x="666" y="700"/>
                    </a:lnTo>
                    <a:lnTo>
                      <a:pt x="671" y="696"/>
                    </a:lnTo>
                    <a:lnTo>
                      <a:pt x="672" y="691"/>
                    </a:lnTo>
                    <a:lnTo>
                      <a:pt x="672" y="696"/>
                    </a:lnTo>
                    <a:lnTo>
                      <a:pt x="671" y="700"/>
                    </a:lnTo>
                    <a:lnTo>
                      <a:pt x="675" y="698"/>
                    </a:lnTo>
                    <a:lnTo>
                      <a:pt x="682" y="691"/>
                    </a:lnTo>
                    <a:lnTo>
                      <a:pt x="682" y="685"/>
                    </a:lnTo>
                    <a:lnTo>
                      <a:pt x="679" y="680"/>
                    </a:lnTo>
                    <a:lnTo>
                      <a:pt x="682" y="674"/>
                    </a:lnTo>
                    <a:lnTo>
                      <a:pt x="681" y="673"/>
                    </a:lnTo>
                    <a:lnTo>
                      <a:pt x="687" y="683"/>
                    </a:lnTo>
                    <a:lnTo>
                      <a:pt x="693" y="685"/>
                    </a:lnTo>
                    <a:lnTo>
                      <a:pt x="709" y="676"/>
                    </a:lnTo>
                    <a:lnTo>
                      <a:pt x="709" y="674"/>
                    </a:lnTo>
                    <a:lnTo>
                      <a:pt x="705" y="672"/>
                    </a:lnTo>
                    <a:lnTo>
                      <a:pt x="700" y="673"/>
                    </a:lnTo>
                    <a:lnTo>
                      <a:pt x="702" y="668"/>
                    </a:lnTo>
                    <a:lnTo>
                      <a:pt x="697" y="665"/>
                    </a:lnTo>
                    <a:lnTo>
                      <a:pt x="691" y="654"/>
                    </a:lnTo>
                    <a:lnTo>
                      <a:pt x="697" y="653"/>
                    </a:lnTo>
                    <a:lnTo>
                      <a:pt x="698" y="657"/>
                    </a:lnTo>
                    <a:lnTo>
                      <a:pt x="706" y="664"/>
                    </a:lnTo>
                    <a:lnTo>
                      <a:pt x="710" y="661"/>
                    </a:lnTo>
                    <a:lnTo>
                      <a:pt x="706" y="651"/>
                    </a:lnTo>
                    <a:lnTo>
                      <a:pt x="708" y="650"/>
                    </a:lnTo>
                    <a:lnTo>
                      <a:pt x="710" y="657"/>
                    </a:lnTo>
                    <a:lnTo>
                      <a:pt x="716" y="658"/>
                    </a:lnTo>
                    <a:lnTo>
                      <a:pt x="721" y="656"/>
                    </a:lnTo>
                    <a:lnTo>
                      <a:pt x="723" y="661"/>
                    </a:lnTo>
                    <a:lnTo>
                      <a:pt x="728" y="660"/>
                    </a:lnTo>
                    <a:lnTo>
                      <a:pt x="725" y="664"/>
                    </a:lnTo>
                    <a:lnTo>
                      <a:pt x="736" y="658"/>
                    </a:lnTo>
                    <a:lnTo>
                      <a:pt x="735" y="664"/>
                    </a:lnTo>
                    <a:lnTo>
                      <a:pt x="724" y="670"/>
                    </a:lnTo>
                    <a:lnTo>
                      <a:pt x="723" y="672"/>
                    </a:lnTo>
                    <a:lnTo>
                      <a:pt x="739" y="662"/>
                    </a:lnTo>
                    <a:lnTo>
                      <a:pt x="750" y="658"/>
                    </a:lnTo>
                    <a:lnTo>
                      <a:pt x="755" y="654"/>
                    </a:lnTo>
                    <a:lnTo>
                      <a:pt x="750" y="656"/>
                    </a:lnTo>
                    <a:lnTo>
                      <a:pt x="744" y="660"/>
                    </a:lnTo>
                    <a:lnTo>
                      <a:pt x="744" y="654"/>
                    </a:lnTo>
                    <a:lnTo>
                      <a:pt x="755" y="650"/>
                    </a:lnTo>
                    <a:lnTo>
                      <a:pt x="765" y="650"/>
                    </a:lnTo>
                    <a:lnTo>
                      <a:pt x="774" y="643"/>
                    </a:lnTo>
                    <a:lnTo>
                      <a:pt x="782" y="639"/>
                    </a:lnTo>
                    <a:lnTo>
                      <a:pt x="788" y="635"/>
                    </a:lnTo>
                    <a:lnTo>
                      <a:pt x="797" y="626"/>
                    </a:lnTo>
                    <a:lnTo>
                      <a:pt x="799" y="616"/>
                    </a:lnTo>
                    <a:lnTo>
                      <a:pt x="807" y="611"/>
                    </a:lnTo>
                    <a:lnTo>
                      <a:pt x="811" y="605"/>
                    </a:lnTo>
                    <a:lnTo>
                      <a:pt x="816" y="603"/>
                    </a:lnTo>
                    <a:lnTo>
                      <a:pt x="818" y="596"/>
                    </a:lnTo>
                    <a:lnTo>
                      <a:pt x="812" y="594"/>
                    </a:lnTo>
                    <a:lnTo>
                      <a:pt x="812" y="586"/>
                    </a:lnTo>
                    <a:lnTo>
                      <a:pt x="808" y="582"/>
                    </a:lnTo>
                    <a:lnTo>
                      <a:pt x="808" y="577"/>
                    </a:lnTo>
                    <a:lnTo>
                      <a:pt x="805" y="571"/>
                    </a:lnTo>
                    <a:lnTo>
                      <a:pt x="808" y="570"/>
                    </a:lnTo>
                    <a:lnTo>
                      <a:pt x="816" y="574"/>
                    </a:lnTo>
                    <a:lnTo>
                      <a:pt x="819" y="569"/>
                    </a:lnTo>
                    <a:lnTo>
                      <a:pt x="824" y="565"/>
                    </a:lnTo>
                    <a:lnTo>
                      <a:pt x="828" y="566"/>
                    </a:lnTo>
                    <a:lnTo>
                      <a:pt x="828" y="574"/>
                    </a:lnTo>
                    <a:lnTo>
                      <a:pt x="824" y="585"/>
                    </a:lnTo>
                    <a:lnTo>
                      <a:pt x="835" y="582"/>
                    </a:lnTo>
                    <a:lnTo>
                      <a:pt x="846" y="582"/>
                    </a:lnTo>
                    <a:lnTo>
                      <a:pt x="845" y="584"/>
                    </a:lnTo>
                    <a:lnTo>
                      <a:pt x="839" y="585"/>
                    </a:lnTo>
                    <a:lnTo>
                      <a:pt x="828" y="593"/>
                    </a:lnTo>
                    <a:lnTo>
                      <a:pt x="824" y="599"/>
                    </a:lnTo>
                    <a:lnTo>
                      <a:pt x="826" y="599"/>
                    </a:lnTo>
                    <a:lnTo>
                      <a:pt x="833" y="593"/>
                    </a:lnTo>
                    <a:lnTo>
                      <a:pt x="837" y="589"/>
                    </a:lnTo>
                    <a:lnTo>
                      <a:pt x="842" y="588"/>
                    </a:lnTo>
                    <a:lnTo>
                      <a:pt x="858" y="580"/>
                    </a:lnTo>
                    <a:lnTo>
                      <a:pt x="875" y="571"/>
                    </a:lnTo>
                    <a:lnTo>
                      <a:pt x="889" y="570"/>
                    </a:lnTo>
                    <a:lnTo>
                      <a:pt x="883" y="559"/>
                    </a:lnTo>
                    <a:lnTo>
                      <a:pt x="888" y="548"/>
                    </a:lnTo>
                    <a:lnTo>
                      <a:pt x="894" y="544"/>
                    </a:lnTo>
                    <a:lnTo>
                      <a:pt x="894" y="544"/>
                    </a:lnTo>
                    <a:lnTo>
                      <a:pt x="899" y="539"/>
                    </a:lnTo>
                    <a:lnTo>
                      <a:pt x="900" y="532"/>
                    </a:lnTo>
                    <a:lnTo>
                      <a:pt x="898" y="520"/>
                    </a:lnTo>
                    <a:lnTo>
                      <a:pt x="895" y="513"/>
                    </a:lnTo>
                    <a:lnTo>
                      <a:pt x="899" y="508"/>
                    </a:lnTo>
                    <a:lnTo>
                      <a:pt x="898" y="498"/>
                    </a:lnTo>
                    <a:lnTo>
                      <a:pt x="899" y="493"/>
                    </a:lnTo>
                    <a:lnTo>
                      <a:pt x="903" y="487"/>
                    </a:lnTo>
                    <a:lnTo>
                      <a:pt x="904" y="482"/>
                    </a:lnTo>
                    <a:lnTo>
                      <a:pt x="907" y="476"/>
                    </a:lnTo>
                    <a:lnTo>
                      <a:pt x="907" y="471"/>
                    </a:lnTo>
                    <a:lnTo>
                      <a:pt x="908" y="466"/>
                    </a:lnTo>
                    <a:lnTo>
                      <a:pt x="907" y="460"/>
                    </a:lnTo>
                    <a:close/>
                    <a:moveTo>
                      <a:pt x="649" y="742"/>
                    </a:moveTo>
                    <a:lnTo>
                      <a:pt x="643" y="755"/>
                    </a:lnTo>
                    <a:lnTo>
                      <a:pt x="639" y="765"/>
                    </a:lnTo>
                    <a:lnTo>
                      <a:pt x="639" y="775"/>
                    </a:lnTo>
                    <a:lnTo>
                      <a:pt x="644" y="759"/>
                    </a:lnTo>
                    <a:lnTo>
                      <a:pt x="648" y="749"/>
                    </a:lnTo>
                    <a:lnTo>
                      <a:pt x="658" y="731"/>
                    </a:lnTo>
                    <a:lnTo>
                      <a:pt x="658" y="726"/>
                    </a:lnTo>
                    <a:lnTo>
                      <a:pt x="653" y="737"/>
                    </a:lnTo>
                    <a:lnTo>
                      <a:pt x="649" y="742"/>
                    </a:lnTo>
                    <a:close/>
                    <a:moveTo>
                      <a:pt x="671" y="707"/>
                    </a:moveTo>
                    <a:lnTo>
                      <a:pt x="670" y="712"/>
                    </a:lnTo>
                    <a:lnTo>
                      <a:pt x="667" y="717"/>
                    </a:lnTo>
                    <a:lnTo>
                      <a:pt x="667" y="718"/>
                    </a:lnTo>
                    <a:lnTo>
                      <a:pt x="675" y="708"/>
                    </a:lnTo>
                    <a:lnTo>
                      <a:pt x="678" y="703"/>
                    </a:lnTo>
                    <a:lnTo>
                      <a:pt x="675" y="702"/>
                    </a:lnTo>
                    <a:lnTo>
                      <a:pt x="671" y="707"/>
                    </a:lnTo>
                    <a:close/>
                    <a:moveTo>
                      <a:pt x="704" y="684"/>
                    </a:moveTo>
                    <a:lnTo>
                      <a:pt x="693" y="689"/>
                    </a:lnTo>
                    <a:lnTo>
                      <a:pt x="687" y="695"/>
                    </a:lnTo>
                    <a:lnTo>
                      <a:pt x="683" y="696"/>
                    </a:lnTo>
                    <a:lnTo>
                      <a:pt x="681" y="696"/>
                    </a:lnTo>
                    <a:lnTo>
                      <a:pt x="682" y="702"/>
                    </a:lnTo>
                    <a:lnTo>
                      <a:pt x="698" y="691"/>
                    </a:lnTo>
                    <a:lnTo>
                      <a:pt x="709" y="685"/>
                    </a:lnTo>
                    <a:lnTo>
                      <a:pt x="709" y="680"/>
                    </a:lnTo>
                    <a:lnTo>
                      <a:pt x="708" y="679"/>
                    </a:lnTo>
                    <a:lnTo>
                      <a:pt x="704" y="684"/>
                    </a:lnTo>
                    <a:close/>
                    <a:moveTo>
                      <a:pt x="812" y="611"/>
                    </a:moveTo>
                    <a:lnTo>
                      <a:pt x="807" y="615"/>
                    </a:lnTo>
                    <a:lnTo>
                      <a:pt x="805" y="618"/>
                    </a:lnTo>
                    <a:lnTo>
                      <a:pt x="820" y="607"/>
                    </a:lnTo>
                    <a:lnTo>
                      <a:pt x="824" y="600"/>
                    </a:lnTo>
                    <a:lnTo>
                      <a:pt x="819" y="604"/>
                    </a:lnTo>
                    <a:lnTo>
                      <a:pt x="812" y="611"/>
                    </a:lnTo>
                    <a:close/>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25" name="Rectangle 324"/>
              <p:cNvSpPr>
                <a:spLocks noChangeArrowheads="1"/>
              </p:cNvSpPr>
              <p:nvPr/>
            </p:nvSpPr>
            <p:spPr bwMode="auto">
              <a:xfrm>
                <a:off x="798647" y="697194"/>
                <a:ext cx="209550" cy="154940"/>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TX</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96" name="Group 195"/>
            <p:cNvGrpSpPr/>
            <p:nvPr/>
          </p:nvGrpSpPr>
          <p:grpSpPr>
            <a:xfrm>
              <a:off x="5643896" y="1924215"/>
              <a:ext cx="476404" cy="551815"/>
              <a:chOff x="-2059" y="0"/>
              <a:chExt cx="476640" cy="552067"/>
            </a:xfrm>
          </p:grpSpPr>
          <p:sp>
            <p:nvSpPr>
              <p:cNvPr id="322" name="Freeform 321">
                <a:hlinkClick r:id="rId13"/>
              </p:cNvPr>
              <p:cNvSpPr>
                <a:spLocks/>
              </p:cNvSpPr>
              <p:nvPr/>
            </p:nvSpPr>
            <p:spPr bwMode="auto">
              <a:xfrm>
                <a:off x="0" y="0"/>
                <a:ext cx="474581" cy="552067"/>
              </a:xfrm>
              <a:custGeom>
                <a:avLst/>
                <a:gdLst>
                  <a:gd name="T0" fmla="*/ 5 w 289"/>
                  <a:gd name="T1" fmla="*/ 201 h 290"/>
                  <a:gd name="T2" fmla="*/ 17 w 289"/>
                  <a:gd name="T3" fmla="*/ 187 h 290"/>
                  <a:gd name="T4" fmla="*/ 20 w 289"/>
                  <a:gd name="T5" fmla="*/ 171 h 290"/>
                  <a:gd name="T6" fmla="*/ 23 w 289"/>
                  <a:gd name="T7" fmla="*/ 157 h 290"/>
                  <a:gd name="T8" fmla="*/ 34 w 289"/>
                  <a:gd name="T9" fmla="*/ 149 h 290"/>
                  <a:gd name="T10" fmla="*/ 45 w 289"/>
                  <a:gd name="T11" fmla="*/ 147 h 290"/>
                  <a:gd name="T12" fmla="*/ 43 w 289"/>
                  <a:gd name="T13" fmla="*/ 130 h 290"/>
                  <a:gd name="T14" fmla="*/ 53 w 289"/>
                  <a:gd name="T15" fmla="*/ 117 h 290"/>
                  <a:gd name="T16" fmla="*/ 77 w 289"/>
                  <a:gd name="T17" fmla="*/ 105 h 290"/>
                  <a:gd name="T18" fmla="*/ 92 w 289"/>
                  <a:gd name="T19" fmla="*/ 77 h 290"/>
                  <a:gd name="T20" fmla="*/ 92 w 289"/>
                  <a:gd name="T21" fmla="*/ 61 h 290"/>
                  <a:gd name="T22" fmla="*/ 93 w 289"/>
                  <a:gd name="T23" fmla="*/ 49 h 290"/>
                  <a:gd name="T24" fmla="*/ 95 w 289"/>
                  <a:gd name="T25" fmla="*/ 12 h 290"/>
                  <a:gd name="T26" fmla="*/ 95 w 289"/>
                  <a:gd name="T27" fmla="*/ 3 h 290"/>
                  <a:gd name="T28" fmla="*/ 176 w 289"/>
                  <a:gd name="T29" fmla="*/ 63 h 290"/>
                  <a:gd name="T30" fmla="*/ 192 w 289"/>
                  <a:gd name="T31" fmla="*/ 95 h 290"/>
                  <a:gd name="T32" fmla="*/ 202 w 289"/>
                  <a:gd name="T33" fmla="*/ 80 h 290"/>
                  <a:gd name="T34" fmla="*/ 220 w 289"/>
                  <a:gd name="T35" fmla="*/ 68 h 290"/>
                  <a:gd name="T36" fmla="*/ 226 w 289"/>
                  <a:gd name="T37" fmla="*/ 68 h 290"/>
                  <a:gd name="T38" fmla="*/ 241 w 289"/>
                  <a:gd name="T39" fmla="*/ 63 h 290"/>
                  <a:gd name="T40" fmla="*/ 253 w 289"/>
                  <a:gd name="T41" fmla="*/ 52 h 290"/>
                  <a:gd name="T42" fmla="*/ 268 w 289"/>
                  <a:gd name="T43" fmla="*/ 54 h 290"/>
                  <a:gd name="T44" fmla="*/ 278 w 289"/>
                  <a:gd name="T45" fmla="*/ 60 h 290"/>
                  <a:gd name="T46" fmla="*/ 287 w 289"/>
                  <a:gd name="T47" fmla="*/ 71 h 290"/>
                  <a:gd name="T48" fmla="*/ 283 w 289"/>
                  <a:gd name="T49" fmla="*/ 90 h 290"/>
                  <a:gd name="T50" fmla="*/ 251 w 289"/>
                  <a:gd name="T51" fmla="*/ 82 h 290"/>
                  <a:gd name="T52" fmla="*/ 245 w 289"/>
                  <a:gd name="T53" fmla="*/ 103 h 290"/>
                  <a:gd name="T54" fmla="*/ 233 w 289"/>
                  <a:gd name="T55" fmla="*/ 118 h 290"/>
                  <a:gd name="T56" fmla="*/ 218 w 289"/>
                  <a:gd name="T57" fmla="*/ 130 h 290"/>
                  <a:gd name="T58" fmla="*/ 213 w 289"/>
                  <a:gd name="T59" fmla="*/ 148 h 290"/>
                  <a:gd name="T60" fmla="*/ 203 w 289"/>
                  <a:gd name="T61" fmla="*/ 166 h 290"/>
                  <a:gd name="T62" fmla="*/ 187 w 289"/>
                  <a:gd name="T63" fmla="*/ 157 h 290"/>
                  <a:gd name="T64" fmla="*/ 180 w 289"/>
                  <a:gd name="T65" fmla="*/ 175 h 290"/>
                  <a:gd name="T66" fmla="*/ 172 w 289"/>
                  <a:gd name="T67" fmla="*/ 193 h 290"/>
                  <a:gd name="T68" fmla="*/ 164 w 289"/>
                  <a:gd name="T69" fmla="*/ 216 h 290"/>
                  <a:gd name="T70" fmla="*/ 160 w 289"/>
                  <a:gd name="T71" fmla="*/ 242 h 290"/>
                  <a:gd name="T72" fmla="*/ 157 w 289"/>
                  <a:gd name="T73" fmla="*/ 252 h 290"/>
                  <a:gd name="T74" fmla="*/ 131 w 289"/>
                  <a:gd name="T75" fmla="*/ 267 h 290"/>
                  <a:gd name="T76" fmla="*/ 122 w 289"/>
                  <a:gd name="T77" fmla="*/ 274 h 290"/>
                  <a:gd name="T78" fmla="*/ 99 w 289"/>
                  <a:gd name="T79" fmla="*/ 282 h 290"/>
                  <a:gd name="T80" fmla="*/ 79 w 289"/>
                  <a:gd name="T81" fmla="*/ 290 h 290"/>
                  <a:gd name="T82" fmla="*/ 54 w 289"/>
                  <a:gd name="T83" fmla="*/ 278 h 290"/>
                  <a:gd name="T84" fmla="*/ 41 w 289"/>
                  <a:gd name="T85" fmla="*/ 267 h 290"/>
                  <a:gd name="T86" fmla="*/ 13 w 289"/>
                  <a:gd name="T87" fmla="*/ 240 h 290"/>
                  <a:gd name="T88" fmla="*/ 3 w 289"/>
                  <a:gd name="T89" fmla="*/ 213 h 290"/>
                  <a:gd name="T90" fmla="*/ 0 w 289"/>
                  <a:gd name="T91" fmla="*/ 202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9" h="290">
                    <a:moveTo>
                      <a:pt x="0" y="202"/>
                    </a:moveTo>
                    <a:lnTo>
                      <a:pt x="0" y="202"/>
                    </a:lnTo>
                    <a:lnTo>
                      <a:pt x="5" y="201"/>
                    </a:lnTo>
                    <a:lnTo>
                      <a:pt x="13" y="198"/>
                    </a:lnTo>
                    <a:lnTo>
                      <a:pt x="17" y="193"/>
                    </a:lnTo>
                    <a:lnTo>
                      <a:pt x="17" y="187"/>
                    </a:lnTo>
                    <a:lnTo>
                      <a:pt x="23" y="183"/>
                    </a:lnTo>
                    <a:lnTo>
                      <a:pt x="22" y="174"/>
                    </a:lnTo>
                    <a:lnTo>
                      <a:pt x="20" y="171"/>
                    </a:lnTo>
                    <a:lnTo>
                      <a:pt x="22" y="166"/>
                    </a:lnTo>
                    <a:lnTo>
                      <a:pt x="23" y="163"/>
                    </a:lnTo>
                    <a:lnTo>
                      <a:pt x="23" y="157"/>
                    </a:lnTo>
                    <a:lnTo>
                      <a:pt x="24" y="152"/>
                    </a:lnTo>
                    <a:lnTo>
                      <a:pt x="28" y="147"/>
                    </a:lnTo>
                    <a:lnTo>
                      <a:pt x="34" y="149"/>
                    </a:lnTo>
                    <a:lnTo>
                      <a:pt x="39" y="157"/>
                    </a:lnTo>
                    <a:lnTo>
                      <a:pt x="41" y="152"/>
                    </a:lnTo>
                    <a:lnTo>
                      <a:pt x="45" y="147"/>
                    </a:lnTo>
                    <a:lnTo>
                      <a:pt x="41" y="141"/>
                    </a:lnTo>
                    <a:lnTo>
                      <a:pt x="43" y="136"/>
                    </a:lnTo>
                    <a:lnTo>
                      <a:pt x="43" y="130"/>
                    </a:lnTo>
                    <a:lnTo>
                      <a:pt x="46" y="125"/>
                    </a:lnTo>
                    <a:lnTo>
                      <a:pt x="53" y="121"/>
                    </a:lnTo>
                    <a:lnTo>
                      <a:pt x="53" y="117"/>
                    </a:lnTo>
                    <a:lnTo>
                      <a:pt x="58" y="110"/>
                    </a:lnTo>
                    <a:lnTo>
                      <a:pt x="66" y="113"/>
                    </a:lnTo>
                    <a:lnTo>
                      <a:pt x="77" y="105"/>
                    </a:lnTo>
                    <a:lnTo>
                      <a:pt x="84" y="94"/>
                    </a:lnTo>
                    <a:lnTo>
                      <a:pt x="89" y="87"/>
                    </a:lnTo>
                    <a:lnTo>
                      <a:pt x="92" y="77"/>
                    </a:lnTo>
                    <a:lnTo>
                      <a:pt x="92" y="72"/>
                    </a:lnTo>
                    <a:lnTo>
                      <a:pt x="92" y="67"/>
                    </a:lnTo>
                    <a:lnTo>
                      <a:pt x="92" y="61"/>
                    </a:lnTo>
                    <a:lnTo>
                      <a:pt x="93" y="61"/>
                    </a:lnTo>
                    <a:lnTo>
                      <a:pt x="95" y="54"/>
                    </a:lnTo>
                    <a:lnTo>
                      <a:pt x="93" y="49"/>
                    </a:lnTo>
                    <a:lnTo>
                      <a:pt x="96" y="33"/>
                    </a:lnTo>
                    <a:lnTo>
                      <a:pt x="98" y="27"/>
                    </a:lnTo>
                    <a:lnTo>
                      <a:pt x="95" y="12"/>
                    </a:lnTo>
                    <a:lnTo>
                      <a:pt x="91" y="7"/>
                    </a:lnTo>
                    <a:lnTo>
                      <a:pt x="92" y="3"/>
                    </a:lnTo>
                    <a:lnTo>
                      <a:pt x="95" y="3"/>
                    </a:lnTo>
                    <a:lnTo>
                      <a:pt x="99" y="0"/>
                    </a:lnTo>
                    <a:lnTo>
                      <a:pt x="111" y="75"/>
                    </a:lnTo>
                    <a:lnTo>
                      <a:pt x="176" y="63"/>
                    </a:lnTo>
                    <a:lnTo>
                      <a:pt x="183" y="106"/>
                    </a:lnTo>
                    <a:lnTo>
                      <a:pt x="187" y="101"/>
                    </a:lnTo>
                    <a:lnTo>
                      <a:pt x="192" y="95"/>
                    </a:lnTo>
                    <a:lnTo>
                      <a:pt x="195" y="91"/>
                    </a:lnTo>
                    <a:lnTo>
                      <a:pt x="201" y="84"/>
                    </a:lnTo>
                    <a:lnTo>
                      <a:pt x="202" y="80"/>
                    </a:lnTo>
                    <a:lnTo>
                      <a:pt x="207" y="77"/>
                    </a:lnTo>
                    <a:lnTo>
                      <a:pt x="213" y="79"/>
                    </a:lnTo>
                    <a:lnTo>
                      <a:pt x="220" y="68"/>
                    </a:lnTo>
                    <a:lnTo>
                      <a:pt x="220" y="63"/>
                    </a:lnTo>
                    <a:lnTo>
                      <a:pt x="221" y="63"/>
                    </a:lnTo>
                    <a:lnTo>
                      <a:pt x="226" y="68"/>
                    </a:lnTo>
                    <a:lnTo>
                      <a:pt x="232" y="69"/>
                    </a:lnTo>
                    <a:lnTo>
                      <a:pt x="240" y="68"/>
                    </a:lnTo>
                    <a:lnTo>
                      <a:pt x="241" y="63"/>
                    </a:lnTo>
                    <a:lnTo>
                      <a:pt x="245" y="57"/>
                    </a:lnTo>
                    <a:lnTo>
                      <a:pt x="251" y="57"/>
                    </a:lnTo>
                    <a:lnTo>
                      <a:pt x="253" y="52"/>
                    </a:lnTo>
                    <a:lnTo>
                      <a:pt x="258" y="49"/>
                    </a:lnTo>
                    <a:lnTo>
                      <a:pt x="263" y="52"/>
                    </a:lnTo>
                    <a:lnTo>
                      <a:pt x="268" y="54"/>
                    </a:lnTo>
                    <a:lnTo>
                      <a:pt x="279" y="54"/>
                    </a:lnTo>
                    <a:lnTo>
                      <a:pt x="279" y="54"/>
                    </a:lnTo>
                    <a:lnTo>
                      <a:pt x="278" y="60"/>
                    </a:lnTo>
                    <a:lnTo>
                      <a:pt x="283" y="61"/>
                    </a:lnTo>
                    <a:lnTo>
                      <a:pt x="283" y="67"/>
                    </a:lnTo>
                    <a:lnTo>
                      <a:pt x="287" y="71"/>
                    </a:lnTo>
                    <a:lnTo>
                      <a:pt x="289" y="75"/>
                    </a:lnTo>
                    <a:lnTo>
                      <a:pt x="287" y="84"/>
                    </a:lnTo>
                    <a:lnTo>
                      <a:pt x="283" y="90"/>
                    </a:lnTo>
                    <a:lnTo>
                      <a:pt x="255" y="73"/>
                    </a:lnTo>
                    <a:lnTo>
                      <a:pt x="249" y="76"/>
                    </a:lnTo>
                    <a:lnTo>
                      <a:pt x="251" y="82"/>
                    </a:lnTo>
                    <a:lnTo>
                      <a:pt x="248" y="87"/>
                    </a:lnTo>
                    <a:lnTo>
                      <a:pt x="249" y="98"/>
                    </a:lnTo>
                    <a:lnTo>
                      <a:pt x="245" y="103"/>
                    </a:lnTo>
                    <a:lnTo>
                      <a:pt x="243" y="113"/>
                    </a:lnTo>
                    <a:lnTo>
                      <a:pt x="239" y="118"/>
                    </a:lnTo>
                    <a:lnTo>
                      <a:pt x="233" y="118"/>
                    </a:lnTo>
                    <a:lnTo>
                      <a:pt x="229" y="129"/>
                    </a:lnTo>
                    <a:lnTo>
                      <a:pt x="224" y="130"/>
                    </a:lnTo>
                    <a:lnTo>
                      <a:pt x="218" y="130"/>
                    </a:lnTo>
                    <a:lnTo>
                      <a:pt x="217" y="136"/>
                    </a:lnTo>
                    <a:lnTo>
                      <a:pt x="216" y="143"/>
                    </a:lnTo>
                    <a:lnTo>
                      <a:pt x="213" y="148"/>
                    </a:lnTo>
                    <a:lnTo>
                      <a:pt x="210" y="159"/>
                    </a:lnTo>
                    <a:lnTo>
                      <a:pt x="209" y="164"/>
                    </a:lnTo>
                    <a:lnTo>
                      <a:pt x="203" y="166"/>
                    </a:lnTo>
                    <a:lnTo>
                      <a:pt x="192" y="164"/>
                    </a:lnTo>
                    <a:lnTo>
                      <a:pt x="192" y="162"/>
                    </a:lnTo>
                    <a:lnTo>
                      <a:pt x="187" y="157"/>
                    </a:lnTo>
                    <a:lnTo>
                      <a:pt x="182" y="159"/>
                    </a:lnTo>
                    <a:lnTo>
                      <a:pt x="182" y="170"/>
                    </a:lnTo>
                    <a:lnTo>
                      <a:pt x="180" y="175"/>
                    </a:lnTo>
                    <a:lnTo>
                      <a:pt x="179" y="178"/>
                    </a:lnTo>
                    <a:lnTo>
                      <a:pt x="175" y="187"/>
                    </a:lnTo>
                    <a:lnTo>
                      <a:pt x="172" y="193"/>
                    </a:lnTo>
                    <a:lnTo>
                      <a:pt x="171" y="198"/>
                    </a:lnTo>
                    <a:lnTo>
                      <a:pt x="169" y="209"/>
                    </a:lnTo>
                    <a:lnTo>
                      <a:pt x="164" y="216"/>
                    </a:lnTo>
                    <a:lnTo>
                      <a:pt x="159" y="227"/>
                    </a:lnTo>
                    <a:lnTo>
                      <a:pt x="156" y="236"/>
                    </a:lnTo>
                    <a:lnTo>
                      <a:pt x="160" y="242"/>
                    </a:lnTo>
                    <a:lnTo>
                      <a:pt x="156" y="247"/>
                    </a:lnTo>
                    <a:lnTo>
                      <a:pt x="157" y="252"/>
                    </a:lnTo>
                    <a:lnTo>
                      <a:pt x="157" y="252"/>
                    </a:lnTo>
                    <a:lnTo>
                      <a:pt x="146" y="261"/>
                    </a:lnTo>
                    <a:lnTo>
                      <a:pt x="141" y="259"/>
                    </a:lnTo>
                    <a:lnTo>
                      <a:pt x="131" y="267"/>
                    </a:lnTo>
                    <a:lnTo>
                      <a:pt x="123" y="265"/>
                    </a:lnTo>
                    <a:lnTo>
                      <a:pt x="123" y="270"/>
                    </a:lnTo>
                    <a:lnTo>
                      <a:pt x="122" y="274"/>
                    </a:lnTo>
                    <a:lnTo>
                      <a:pt x="117" y="277"/>
                    </a:lnTo>
                    <a:lnTo>
                      <a:pt x="104" y="282"/>
                    </a:lnTo>
                    <a:lnTo>
                      <a:pt x="99" y="282"/>
                    </a:lnTo>
                    <a:lnTo>
                      <a:pt x="91" y="278"/>
                    </a:lnTo>
                    <a:lnTo>
                      <a:pt x="88" y="284"/>
                    </a:lnTo>
                    <a:lnTo>
                      <a:pt x="79" y="290"/>
                    </a:lnTo>
                    <a:lnTo>
                      <a:pt x="70" y="289"/>
                    </a:lnTo>
                    <a:lnTo>
                      <a:pt x="60" y="284"/>
                    </a:lnTo>
                    <a:lnTo>
                      <a:pt x="54" y="278"/>
                    </a:lnTo>
                    <a:lnTo>
                      <a:pt x="50" y="273"/>
                    </a:lnTo>
                    <a:lnTo>
                      <a:pt x="50" y="267"/>
                    </a:lnTo>
                    <a:lnTo>
                      <a:pt x="41" y="267"/>
                    </a:lnTo>
                    <a:lnTo>
                      <a:pt x="30" y="259"/>
                    </a:lnTo>
                    <a:lnTo>
                      <a:pt x="19" y="246"/>
                    </a:lnTo>
                    <a:lnTo>
                      <a:pt x="13" y="240"/>
                    </a:lnTo>
                    <a:lnTo>
                      <a:pt x="12" y="235"/>
                    </a:lnTo>
                    <a:lnTo>
                      <a:pt x="0" y="224"/>
                    </a:lnTo>
                    <a:lnTo>
                      <a:pt x="3" y="213"/>
                    </a:lnTo>
                    <a:lnTo>
                      <a:pt x="3" y="208"/>
                    </a:lnTo>
                    <a:lnTo>
                      <a:pt x="0" y="205"/>
                    </a:lnTo>
                    <a:lnTo>
                      <a:pt x="0" y="202"/>
                    </a:lnTo>
                  </a:path>
                </a:pathLst>
              </a:custGeom>
              <a:solidFill>
                <a:srgbClr val="6699FF"/>
              </a:solidFill>
              <a:ln w="4763">
                <a:solidFill>
                  <a:srgbClr val="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23" name="Rectangle 322"/>
              <p:cNvSpPr>
                <a:spLocks noChangeArrowheads="1"/>
              </p:cNvSpPr>
              <p:nvPr/>
            </p:nvSpPr>
            <p:spPr bwMode="auto">
              <a:xfrm>
                <a:off x="-2059" y="291012"/>
                <a:ext cx="322105" cy="155011"/>
              </a:xfrm>
              <a:prstGeom prst="rect">
                <a:avLst/>
              </a:prstGeom>
              <a:solidFill>
                <a:srgbClr val="000000">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WV</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97" name="Group 196"/>
            <p:cNvGrpSpPr/>
            <p:nvPr/>
          </p:nvGrpSpPr>
          <p:grpSpPr>
            <a:xfrm>
              <a:off x="4261899" y="2067339"/>
              <a:ext cx="713740" cy="717550"/>
              <a:chOff x="0" y="0"/>
              <a:chExt cx="714335" cy="717686"/>
            </a:xfrm>
          </p:grpSpPr>
          <p:sp>
            <p:nvSpPr>
              <p:cNvPr id="320" name="Freeform 319"/>
              <p:cNvSpPr>
                <a:spLocks/>
              </p:cNvSpPr>
              <p:nvPr/>
            </p:nvSpPr>
            <p:spPr bwMode="auto">
              <a:xfrm>
                <a:off x="0" y="0"/>
                <a:ext cx="714335" cy="717686"/>
              </a:xfrm>
              <a:custGeom>
                <a:avLst/>
                <a:gdLst>
                  <a:gd name="T0" fmla="*/ 69 w 435"/>
                  <a:gd name="T1" fmla="*/ 11 h 377"/>
                  <a:gd name="T2" fmla="*/ 208 w 435"/>
                  <a:gd name="T3" fmla="*/ 4 h 377"/>
                  <a:gd name="T4" fmla="*/ 251 w 435"/>
                  <a:gd name="T5" fmla="*/ 5 h 377"/>
                  <a:gd name="T6" fmla="*/ 266 w 435"/>
                  <a:gd name="T7" fmla="*/ 19 h 377"/>
                  <a:gd name="T8" fmla="*/ 266 w 435"/>
                  <a:gd name="T9" fmla="*/ 24 h 377"/>
                  <a:gd name="T10" fmla="*/ 264 w 435"/>
                  <a:gd name="T11" fmla="*/ 40 h 377"/>
                  <a:gd name="T12" fmla="*/ 269 w 435"/>
                  <a:gd name="T13" fmla="*/ 53 h 377"/>
                  <a:gd name="T14" fmla="*/ 274 w 435"/>
                  <a:gd name="T15" fmla="*/ 69 h 377"/>
                  <a:gd name="T16" fmla="*/ 283 w 435"/>
                  <a:gd name="T17" fmla="*/ 80 h 377"/>
                  <a:gd name="T18" fmla="*/ 293 w 435"/>
                  <a:gd name="T19" fmla="*/ 89 h 377"/>
                  <a:gd name="T20" fmla="*/ 309 w 435"/>
                  <a:gd name="T21" fmla="*/ 102 h 377"/>
                  <a:gd name="T22" fmla="*/ 316 w 435"/>
                  <a:gd name="T23" fmla="*/ 111 h 377"/>
                  <a:gd name="T24" fmla="*/ 327 w 435"/>
                  <a:gd name="T25" fmla="*/ 139 h 377"/>
                  <a:gd name="T26" fmla="*/ 335 w 435"/>
                  <a:gd name="T27" fmla="*/ 133 h 377"/>
                  <a:gd name="T28" fmla="*/ 343 w 435"/>
                  <a:gd name="T29" fmla="*/ 134 h 377"/>
                  <a:gd name="T30" fmla="*/ 358 w 435"/>
                  <a:gd name="T31" fmla="*/ 141 h 377"/>
                  <a:gd name="T32" fmla="*/ 354 w 435"/>
                  <a:gd name="T33" fmla="*/ 150 h 377"/>
                  <a:gd name="T34" fmla="*/ 351 w 435"/>
                  <a:gd name="T35" fmla="*/ 167 h 377"/>
                  <a:gd name="T36" fmla="*/ 346 w 435"/>
                  <a:gd name="T37" fmla="*/ 182 h 377"/>
                  <a:gd name="T38" fmla="*/ 346 w 435"/>
                  <a:gd name="T39" fmla="*/ 191 h 377"/>
                  <a:gd name="T40" fmla="*/ 372 w 435"/>
                  <a:gd name="T41" fmla="*/ 213 h 377"/>
                  <a:gd name="T42" fmla="*/ 376 w 435"/>
                  <a:gd name="T43" fmla="*/ 220 h 377"/>
                  <a:gd name="T44" fmla="*/ 389 w 435"/>
                  <a:gd name="T45" fmla="*/ 222 h 377"/>
                  <a:gd name="T46" fmla="*/ 397 w 435"/>
                  <a:gd name="T47" fmla="*/ 232 h 377"/>
                  <a:gd name="T48" fmla="*/ 404 w 435"/>
                  <a:gd name="T49" fmla="*/ 245 h 377"/>
                  <a:gd name="T50" fmla="*/ 410 w 435"/>
                  <a:gd name="T51" fmla="*/ 262 h 377"/>
                  <a:gd name="T52" fmla="*/ 412 w 435"/>
                  <a:gd name="T53" fmla="*/ 276 h 377"/>
                  <a:gd name="T54" fmla="*/ 426 w 435"/>
                  <a:gd name="T55" fmla="*/ 285 h 377"/>
                  <a:gd name="T56" fmla="*/ 434 w 435"/>
                  <a:gd name="T57" fmla="*/ 294 h 377"/>
                  <a:gd name="T58" fmla="*/ 435 w 435"/>
                  <a:gd name="T59" fmla="*/ 306 h 377"/>
                  <a:gd name="T60" fmla="*/ 433 w 435"/>
                  <a:gd name="T61" fmla="*/ 316 h 377"/>
                  <a:gd name="T62" fmla="*/ 425 w 435"/>
                  <a:gd name="T63" fmla="*/ 321 h 377"/>
                  <a:gd name="T64" fmla="*/ 418 w 435"/>
                  <a:gd name="T65" fmla="*/ 331 h 377"/>
                  <a:gd name="T66" fmla="*/ 414 w 435"/>
                  <a:gd name="T67" fmla="*/ 331 h 377"/>
                  <a:gd name="T68" fmla="*/ 408 w 435"/>
                  <a:gd name="T69" fmla="*/ 331 h 377"/>
                  <a:gd name="T70" fmla="*/ 412 w 435"/>
                  <a:gd name="T71" fmla="*/ 342 h 377"/>
                  <a:gd name="T72" fmla="*/ 410 w 435"/>
                  <a:gd name="T73" fmla="*/ 350 h 377"/>
                  <a:gd name="T74" fmla="*/ 407 w 435"/>
                  <a:gd name="T75" fmla="*/ 359 h 377"/>
                  <a:gd name="T76" fmla="*/ 400 w 435"/>
                  <a:gd name="T77" fmla="*/ 373 h 377"/>
                  <a:gd name="T78" fmla="*/ 361 w 435"/>
                  <a:gd name="T79" fmla="*/ 371 h 377"/>
                  <a:gd name="T80" fmla="*/ 366 w 435"/>
                  <a:gd name="T81" fmla="*/ 361 h 377"/>
                  <a:gd name="T82" fmla="*/ 376 w 435"/>
                  <a:gd name="T83" fmla="*/ 352 h 377"/>
                  <a:gd name="T84" fmla="*/ 374 w 435"/>
                  <a:gd name="T85" fmla="*/ 342 h 377"/>
                  <a:gd name="T86" fmla="*/ 366 w 435"/>
                  <a:gd name="T87" fmla="*/ 335 h 377"/>
                  <a:gd name="T88" fmla="*/ 144 w 435"/>
                  <a:gd name="T89" fmla="*/ 346 h 377"/>
                  <a:gd name="T90" fmla="*/ 77 w 435"/>
                  <a:gd name="T91" fmla="*/ 306 h 377"/>
                  <a:gd name="T92" fmla="*/ 68 w 435"/>
                  <a:gd name="T93" fmla="*/ 127 h 377"/>
                  <a:gd name="T94" fmla="*/ 56 w 435"/>
                  <a:gd name="T95" fmla="*/ 116 h 377"/>
                  <a:gd name="T96" fmla="*/ 49 w 435"/>
                  <a:gd name="T97" fmla="*/ 107 h 377"/>
                  <a:gd name="T98" fmla="*/ 42 w 435"/>
                  <a:gd name="T99" fmla="*/ 95 h 377"/>
                  <a:gd name="T100" fmla="*/ 50 w 435"/>
                  <a:gd name="T101" fmla="*/ 81 h 377"/>
                  <a:gd name="T102" fmla="*/ 57 w 435"/>
                  <a:gd name="T103" fmla="*/ 80 h 377"/>
                  <a:gd name="T104" fmla="*/ 52 w 435"/>
                  <a:gd name="T105" fmla="*/ 69 h 377"/>
                  <a:gd name="T106" fmla="*/ 43 w 435"/>
                  <a:gd name="T107" fmla="*/ 70 h 377"/>
                  <a:gd name="T108" fmla="*/ 22 w 435"/>
                  <a:gd name="T109" fmla="*/ 55 h 377"/>
                  <a:gd name="T110" fmla="*/ 19 w 435"/>
                  <a:gd name="T111" fmla="*/ 45 h 377"/>
                  <a:gd name="T112" fmla="*/ 12 w 435"/>
                  <a:gd name="T113" fmla="*/ 36 h 377"/>
                  <a:gd name="T114" fmla="*/ 4 w 435"/>
                  <a:gd name="T115" fmla="*/ 22 h 377"/>
                  <a:gd name="T116" fmla="*/ 0 w 435"/>
                  <a:gd name="T117" fmla="*/ 1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5" h="377">
                    <a:moveTo>
                      <a:pt x="0" y="11"/>
                    </a:moveTo>
                    <a:lnTo>
                      <a:pt x="69" y="11"/>
                    </a:lnTo>
                    <a:lnTo>
                      <a:pt x="113" y="9"/>
                    </a:lnTo>
                    <a:lnTo>
                      <a:pt x="208" y="4"/>
                    </a:lnTo>
                    <a:lnTo>
                      <a:pt x="248" y="0"/>
                    </a:lnTo>
                    <a:lnTo>
                      <a:pt x="251" y="5"/>
                    </a:lnTo>
                    <a:lnTo>
                      <a:pt x="262" y="13"/>
                    </a:lnTo>
                    <a:lnTo>
                      <a:pt x="266" y="19"/>
                    </a:lnTo>
                    <a:lnTo>
                      <a:pt x="267" y="19"/>
                    </a:lnTo>
                    <a:lnTo>
                      <a:pt x="266" y="24"/>
                    </a:lnTo>
                    <a:lnTo>
                      <a:pt x="264" y="30"/>
                    </a:lnTo>
                    <a:lnTo>
                      <a:pt x="264" y="40"/>
                    </a:lnTo>
                    <a:lnTo>
                      <a:pt x="266" y="51"/>
                    </a:lnTo>
                    <a:lnTo>
                      <a:pt x="269" y="53"/>
                    </a:lnTo>
                    <a:lnTo>
                      <a:pt x="271" y="64"/>
                    </a:lnTo>
                    <a:lnTo>
                      <a:pt x="274" y="69"/>
                    </a:lnTo>
                    <a:lnTo>
                      <a:pt x="275" y="74"/>
                    </a:lnTo>
                    <a:lnTo>
                      <a:pt x="283" y="80"/>
                    </a:lnTo>
                    <a:lnTo>
                      <a:pt x="288" y="85"/>
                    </a:lnTo>
                    <a:lnTo>
                      <a:pt x="293" y="89"/>
                    </a:lnTo>
                    <a:lnTo>
                      <a:pt x="296" y="93"/>
                    </a:lnTo>
                    <a:lnTo>
                      <a:pt x="309" y="102"/>
                    </a:lnTo>
                    <a:lnTo>
                      <a:pt x="313" y="106"/>
                    </a:lnTo>
                    <a:lnTo>
                      <a:pt x="316" y="111"/>
                    </a:lnTo>
                    <a:lnTo>
                      <a:pt x="323" y="134"/>
                    </a:lnTo>
                    <a:lnTo>
                      <a:pt x="327" y="139"/>
                    </a:lnTo>
                    <a:lnTo>
                      <a:pt x="332" y="138"/>
                    </a:lnTo>
                    <a:lnTo>
                      <a:pt x="335" y="133"/>
                    </a:lnTo>
                    <a:lnTo>
                      <a:pt x="338" y="133"/>
                    </a:lnTo>
                    <a:lnTo>
                      <a:pt x="343" y="134"/>
                    </a:lnTo>
                    <a:lnTo>
                      <a:pt x="349" y="134"/>
                    </a:lnTo>
                    <a:lnTo>
                      <a:pt x="358" y="141"/>
                    </a:lnTo>
                    <a:lnTo>
                      <a:pt x="358" y="144"/>
                    </a:lnTo>
                    <a:lnTo>
                      <a:pt x="354" y="150"/>
                    </a:lnTo>
                    <a:lnTo>
                      <a:pt x="355" y="158"/>
                    </a:lnTo>
                    <a:lnTo>
                      <a:pt x="351" y="167"/>
                    </a:lnTo>
                    <a:lnTo>
                      <a:pt x="349" y="176"/>
                    </a:lnTo>
                    <a:lnTo>
                      <a:pt x="346" y="182"/>
                    </a:lnTo>
                    <a:lnTo>
                      <a:pt x="345" y="187"/>
                    </a:lnTo>
                    <a:lnTo>
                      <a:pt x="346" y="191"/>
                    </a:lnTo>
                    <a:lnTo>
                      <a:pt x="355" y="202"/>
                    </a:lnTo>
                    <a:lnTo>
                      <a:pt x="372" y="213"/>
                    </a:lnTo>
                    <a:lnTo>
                      <a:pt x="374" y="213"/>
                    </a:lnTo>
                    <a:lnTo>
                      <a:pt x="376" y="220"/>
                    </a:lnTo>
                    <a:lnTo>
                      <a:pt x="381" y="217"/>
                    </a:lnTo>
                    <a:lnTo>
                      <a:pt x="389" y="222"/>
                    </a:lnTo>
                    <a:lnTo>
                      <a:pt x="393" y="228"/>
                    </a:lnTo>
                    <a:lnTo>
                      <a:pt x="397" y="232"/>
                    </a:lnTo>
                    <a:lnTo>
                      <a:pt x="404" y="233"/>
                    </a:lnTo>
                    <a:lnTo>
                      <a:pt x="404" y="245"/>
                    </a:lnTo>
                    <a:lnTo>
                      <a:pt x="411" y="255"/>
                    </a:lnTo>
                    <a:lnTo>
                      <a:pt x="410" y="262"/>
                    </a:lnTo>
                    <a:lnTo>
                      <a:pt x="406" y="267"/>
                    </a:lnTo>
                    <a:lnTo>
                      <a:pt x="412" y="276"/>
                    </a:lnTo>
                    <a:lnTo>
                      <a:pt x="420" y="287"/>
                    </a:lnTo>
                    <a:lnTo>
                      <a:pt x="426" y="285"/>
                    </a:lnTo>
                    <a:lnTo>
                      <a:pt x="434" y="289"/>
                    </a:lnTo>
                    <a:lnTo>
                      <a:pt x="434" y="294"/>
                    </a:lnTo>
                    <a:lnTo>
                      <a:pt x="434" y="300"/>
                    </a:lnTo>
                    <a:lnTo>
                      <a:pt x="435" y="306"/>
                    </a:lnTo>
                    <a:lnTo>
                      <a:pt x="430" y="310"/>
                    </a:lnTo>
                    <a:lnTo>
                      <a:pt x="433" y="316"/>
                    </a:lnTo>
                    <a:lnTo>
                      <a:pt x="430" y="324"/>
                    </a:lnTo>
                    <a:lnTo>
                      <a:pt x="425" y="321"/>
                    </a:lnTo>
                    <a:lnTo>
                      <a:pt x="419" y="324"/>
                    </a:lnTo>
                    <a:lnTo>
                      <a:pt x="418" y="331"/>
                    </a:lnTo>
                    <a:lnTo>
                      <a:pt x="412" y="335"/>
                    </a:lnTo>
                    <a:lnTo>
                      <a:pt x="414" y="331"/>
                    </a:lnTo>
                    <a:lnTo>
                      <a:pt x="411" y="325"/>
                    </a:lnTo>
                    <a:lnTo>
                      <a:pt x="408" y="331"/>
                    </a:lnTo>
                    <a:lnTo>
                      <a:pt x="410" y="336"/>
                    </a:lnTo>
                    <a:lnTo>
                      <a:pt x="412" y="342"/>
                    </a:lnTo>
                    <a:lnTo>
                      <a:pt x="406" y="344"/>
                    </a:lnTo>
                    <a:lnTo>
                      <a:pt x="410" y="350"/>
                    </a:lnTo>
                    <a:lnTo>
                      <a:pt x="401" y="354"/>
                    </a:lnTo>
                    <a:lnTo>
                      <a:pt x="407" y="359"/>
                    </a:lnTo>
                    <a:lnTo>
                      <a:pt x="404" y="365"/>
                    </a:lnTo>
                    <a:lnTo>
                      <a:pt x="400" y="373"/>
                    </a:lnTo>
                    <a:lnTo>
                      <a:pt x="362" y="377"/>
                    </a:lnTo>
                    <a:lnTo>
                      <a:pt x="361" y="371"/>
                    </a:lnTo>
                    <a:lnTo>
                      <a:pt x="362" y="366"/>
                    </a:lnTo>
                    <a:lnTo>
                      <a:pt x="366" y="361"/>
                    </a:lnTo>
                    <a:lnTo>
                      <a:pt x="372" y="358"/>
                    </a:lnTo>
                    <a:lnTo>
                      <a:pt x="376" y="352"/>
                    </a:lnTo>
                    <a:lnTo>
                      <a:pt x="376" y="347"/>
                    </a:lnTo>
                    <a:lnTo>
                      <a:pt x="374" y="342"/>
                    </a:lnTo>
                    <a:lnTo>
                      <a:pt x="370" y="337"/>
                    </a:lnTo>
                    <a:lnTo>
                      <a:pt x="366" y="335"/>
                    </a:lnTo>
                    <a:lnTo>
                      <a:pt x="247" y="342"/>
                    </a:lnTo>
                    <a:lnTo>
                      <a:pt x="144" y="346"/>
                    </a:lnTo>
                    <a:lnTo>
                      <a:pt x="79" y="348"/>
                    </a:lnTo>
                    <a:lnTo>
                      <a:pt x="77" y="306"/>
                    </a:lnTo>
                    <a:lnTo>
                      <a:pt x="73" y="131"/>
                    </a:lnTo>
                    <a:lnTo>
                      <a:pt x="68" y="127"/>
                    </a:lnTo>
                    <a:lnTo>
                      <a:pt x="64" y="126"/>
                    </a:lnTo>
                    <a:lnTo>
                      <a:pt x="56" y="116"/>
                    </a:lnTo>
                    <a:lnTo>
                      <a:pt x="56" y="111"/>
                    </a:lnTo>
                    <a:lnTo>
                      <a:pt x="49" y="107"/>
                    </a:lnTo>
                    <a:lnTo>
                      <a:pt x="45" y="100"/>
                    </a:lnTo>
                    <a:lnTo>
                      <a:pt x="42" y="95"/>
                    </a:lnTo>
                    <a:lnTo>
                      <a:pt x="49" y="87"/>
                    </a:lnTo>
                    <a:lnTo>
                      <a:pt x="50" y="81"/>
                    </a:lnTo>
                    <a:lnTo>
                      <a:pt x="56" y="81"/>
                    </a:lnTo>
                    <a:lnTo>
                      <a:pt x="57" y="80"/>
                    </a:lnTo>
                    <a:lnTo>
                      <a:pt x="56" y="74"/>
                    </a:lnTo>
                    <a:lnTo>
                      <a:pt x="52" y="69"/>
                    </a:lnTo>
                    <a:lnTo>
                      <a:pt x="47" y="68"/>
                    </a:lnTo>
                    <a:lnTo>
                      <a:pt x="43" y="70"/>
                    </a:lnTo>
                    <a:lnTo>
                      <a:pt x="28" y="59"/>
                    </a:lnTo>
                    <a:lnTo>
                      <a:pt x="22" y="55"/>
                    </a:lnTo>
                    <a:lnTo>
                      <a:pt x="23" y="50"/>
                    </a:lnTo>
                    <a:lnTo>
                      <a:pt x="19" y="45"/>
                    </a:lnTo>
                    <a:lnTo>
                      <a:pt x="18" y="39"/>
                    </a:lnTo>
                    <a:lnTo>
                      <a:pt x="12" y="36"/>
                    </a:lnTo>
                    <a:lnTo>
                      <a:pt x="8" y="31"/>
                    </a:lnTo>
                    <a:lnTo>
                      <a:pt x="4" y="22"/>
                    </a:lnTo>
                    <a:lnTo>
                      <a:pt x="0" y="16"/>
                    </a:lnTo>
                    <a:lnTo>
                      <a:pt x="0" y="11"/>
                    </a:lnTo>
                  </a:path>
                </a:pathLst>
              </a:custGeom>
              <a:solidFill>
                <a:srgbClr val="FFCC66"/>
              </a:solidFill>
              <a:ln w="4763">
                <a:solidFill>
                  <a:srgbClr val="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21" name="Rectangle 320"/>
              <p:cNvSpPr>
                <a:spLocks noChangeArrowheads="1"/>
              </p:cNvSpPr>
              <p:nvPr/>
            </p:nvSpPr>
            <p:spPr bwMode="auto">
              <a:xfrm>
                <a:off x="201569" y="259439"/>
                <a:ext cx="268193" cy="154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MO</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98" name="Group 197"/>
            <p:cNvGrpSpPr/>
            <p:nvPr/>
          </p:nvGrpSpPr>
          <p:grpSpPr>
            <a:xfrm>
              <a:off x="3498574" y="2639833"/>
              <a:ext cx="922655" cy="544195"/>
              <a:chOff x="0" y="0"/>
              <a:chExt cx="922888" cy="544452"/>
            </a:xfrm>
          </p:grpSpPr>
          <p:sp>
            <p:nvSpPr>
              <p:cNvPr id="318" name="Freeform 317"/>
              <p:cNvSpPr>
                <a:spLocks/>
              </p:cNvSpPr>
              <p:nvPr/>
            </p:nvSpPr>
            <p:spPr bwMode="auto">
              <a:xfrm>
                <a:off x="0" y="0"/>
                <a:ext cx="922888" cy="544452"/>
              </a:xfrm>
              <a:custGeom>
                <a:avLst/>
                <a:gdLst>
                  <a:gd name="T0" fmla="*/ 3 w 562"/>
                  <a:gd name="T1" fmla="*/ 0 h 286"/>
                  <a:gd name="T2" fmla="*/ 170 w 562"/>
                  <a:gd name="T3" fmla="*/ 8 h 286"/>
                  <a:gd name="T4" fmla="*/ 465 w 562"/>
                  <a:gd name="T5" fmla="*/ 12 h 286"/>
                  <a:gd name="T6" fmla="*/ 547 w 562"/>
                  <a:gd name="T7" fmla="*/ 51 h 286"/>
                  <a:gd name="T8" fmla="*/ 560 w 562"/>
                  <a:gd name="T9" fmla="*/ 142 h 286"/>
                  <a:gd name="T10" fmla="*/ 547 w 562"/>
                  <a:gd name="T11" fmla="*/ 283 h 286"/>
                  <a:gd name="T12" fmla="*/ 537 w 562"/>
                  <a:gd name="T13" fmla="*/ 278 h 286"/>
                  <a:gd name="T14" fmla="*/ 514 w 562"/>
                  <a:gd name="T15" fmla="*/ 263 h 286"/>
                  <a:gd name="T16" fmla="*/ 506 w 562"/>
                  <a:gd name="T17" fmla="*/ 267 h 286"/>
                  <a:gd name="T18" fmla="*/ 498 w 562"/>
                  <a:gd name="T19" fmla="*/ 270 h 286"/>
                  <a:gd name="T20" fmla="*/ 488 w 562"/>
                  <a:gd name="T21" fmla="*/ 263 h 286"/>
                  <a:gd name="T22" fmla="*/ 473 w 562"/>
                  <a:gd name="T23" fmla="*/ 271 h 286"/>
                  <a:gd name="T24" fmla="*/ 463 w 562"/>
                  <a:gd name="T25" fmla="*/ 267 h 286"/>
                  <a:gd name="T26" fmla="*/ 452 w 562"/>
                  <a:gd name="T27" fmla="*/ 272 h 286"/>
                  <a:gd name="T28" fmla="*/ 441 w 562"/>
                  <a:gd name="T29" fmla="*/ 279 h 286"/>
                  <a:gd name="T30" fmla="*/ 433 w 562"/>
                  <a:gd name="T31" fmla="*/ 279 h 286"/>
                  <a:gd name="T32" fmla="*/ 422 w 562"/>
                  <a:gd name="T33" fmla="*/ 274 h 286"/>
                  <a:gd name="T34" fmla="*/ 414 w 562"/>
                  <a:gd name="T35" fmla="*/ 268 h 286"/>
                  <a:gd name="T36" fmla="*/ 404 w 562"/>
                  <a:gd name="T37" fmla="*/ 270 h 286"/>
                  <a:gd name="T38" fmla="*/ 395 w 562"/>
                  <a:gd name="T39" fmla="*/ 263 h 286"/>
                  <a:gd name="T40" fmla="*/ 392 w 562"/>
                  <a:gd name="T41" fmla="*/ 267 h 286"/>
                  <a:gd name="T42" fmla="*/ 385 w 562"/>
                  <a:gd name="T43" fmla="*/ 281 h 286"/>
                  <a:gd name="T44" fmla="*/ 380 w 562"/>
                  <a:gd name="T45" fmla="*/ 281 h 286"/>
                  <a:gd name="T46" fmla="*/ 380 w 562"/>
                  <a:gd name="T47" fmla="*/ 270 h 286"/>
                  <a:gd name="T48" fmla="*/ 366 w 562"/>
                  <a:gd name="T49" fmla="*/ 274 h 286"/>
                  <a:gd name="T50" fmla="*/ 360 w 562"/>
                  <a:gd name="T51" fmla="*/ 267 h 286"/>
                  <a:gd name="T52" fmla="*/ 351 w 562"/>
                  <a:gd name="T53" fmla="*/ 263 h 286"/>
                  <a:gd name="T54" fmla="*/ 338 w 562"/>
                  <a:gd name="T55" fmla="*/ 268 h 286"/>
                  <a:gd name="T56" fmla="*/ 328 w 562"/>
                  <a:gd name="T57" fmla="*/ 270 h 286"/>
                  <a:gd name="T58" fmla="*/ 327 w 562"/>
                  <a:gd name="T59" fmla="*/ 259 h 286"/>
                  <a:gd name="T60" fmla="*/ 317 w 562"/>
                  <a:gd name="T61" fmla="*/ 253 h 286"/>
                  <a:gd name="T62" fmla="*/ 313 w 562"/>
                  <a:gd name="T63" fmla="*/ 248 h 286"/>
                  <a:gd name="T64" fmla="*/ 297 w 562"/>
                  <a:gd name="T65" fmla="*/ 251 h 286"/>
                  <a:gd name="T66" fmla="*/ 288 w 562"/>
                  <a:gd name="T67" fmla="*/ 249 h 286"/>
                  <a:gd name="T68" fmla="*/ 279 w 562"/>
                  <a:gd name="T69" fmla="*/ 245 h 286"/>
                  <a:gd name="T70" fmla="*/ 263 w 562"/>
                  <a:gd name="T71" fmla="*/ 243 h 286"/>
                  <a:gd name="T72" fmla="*/ 254 w 562"/>
                  <a:gd name="T73" fmla="*/ 241 h 286"/>
                  <a:gd name="T74" fmla="*/ 246 w 562"/>
                  <a:gd name="T75" fmla="*/ 240 h 286"/>
                  <a:gd name="T76" fmla="*/ 244 w 562"/>
                  <a:gd name="T77" fmla="*/ 229 h 286"/>
                  <a:gd name="T78" fmla="*/ 235 w 562"/>
                  <a:gd name="T79" fmla="*/ 222 h 286"/>
                  <a:gd name="T80" fmla="*/ 231 w 562"/>
                  <a:gd name="T81" fmla="*/ 225 h 286"/>
                  <a:gd name="T82" fmla="*/ 220 w 562"/>
                  <a:gd name="T83" fmla="*/ 224 h 286"/>
                  <a:gd name="T84" fmla="*/ 210 w 562"/>
                  <a:gd name="T85" fmla="*/ 224 h 286"/>
                  <a:gd name="T86" fmla="*/ 195 w 562"/>
                  <a:gd name="T87" fmla="*/ 209 h 286"/>
                  <a:gd name="T88" fmla="*/ 191 w 562"/>
                  <a:gd name="T89" fmla="*/ 199 h 286"/>
                  <a:gd name="T90" fmla="*/ 190 w 562"/>
                  <a:gd name="T91" fmla="*/ 50 h 286"/>
                  <a:gd name="T92" fmla="*/ 157 w 562"/>
                  <a:gd name="T93" fmla="*/ 49 h 286"/>
                  <a:gd name="T94" fmla="*/ 0 w 562"/>
                  <a:gd name="T95" fmla="*/ 4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62" h="286">
                    <a:moveTo>
                      <a:pt x="0" y="40"/>
                    </a:moveTo>
                    <a:lnTo>
                      <a:pt x="3" y="0"/>
                    </a:lnTo>
                    <a:lnTo>
                      <a:pt x="67" y="4"/>
                    </a:lnTo>
                    <a:lnTo>
                      <a:pt x="170" y="8"/>
                    </a:lnTo>
                    <a:lnTo>
                      <a:pt x="317" y="12"/>
                    </a:lnTo>
                    <a:lnTo>
                      <a:pt x="465" y="12"/>
                    </a:lnTo>
                    <a:lnTo>
                      <a:pt x="545" y="9"/>
                    </a:lnTo>
                    <a:lnTo>
                      <a:pt x="547" y="51"/>
                    </a:lnTo>
                    <a:lnTo>
                      <a:pt x="559" y="120"/>
                    </a:lnTo>
                    <a:lnTo>
                      <a:pt x="560" y="142"/>
                    </a:lnTo>
                    <a:lnTo>
                      <a:pt x="562" y="286"/>
                    </a:lnTo>
                    <a:lnTo>
                      <a:pt x="547" y="283"/>
                    </a:lnTo>
                    <a:lnTo>
                      <a:pt x="541" y="279"/>
                    </a:lnTo>
                    <a:lnTo>
                      <a:pt x="537" y="278"/>
                    </a:lnTo>
                    <a:lnTo>
                      <a:pt x="526" y="270"/>
                    </a:lnTo>
                    <a:lnTo>
                      <a:pt x="514" y="263"/>
                    </a:lnTo>
                    <a:lnTo>
                      <a:pt x="510" y="263"/>
                    </a:lnTo>
                    <a:lnTo>
                      <a:pt x="506" y="267"/>
                    </a:lnTo>
                    <a:lnTo>
                      <a:pt x="503" y="270"/>
                    </a:lnTo>
                    <a:lnTo>
                      <a:pt x="498" y="270"/>
                    </a:lnTo>
                    <a:lnTo>
                      <a:pt x="494" y="268"/>
                    </a:lnTo>
                    <a:lnTo>
                      <a:pt x="488" y="263"/>
                    </a:lnTo>
                    <a:lnTo>
                      <a:pt x="478" y="267"/>
                    </a:lnTo>
                    <a:lnTo>
                      <a:pt x="473" y="271"/>
                    </a:lnTo>
                    <a:lnTo>
                      <a:pt x="468" y="271"/>
                    </a:lnTo>
                    <a:lnTo>
                      <a:pt x="463" y="267"/>
                    </a:lnTo>
                    <a:lnTo>
                      <a:pt x="459" y="271"/>
                    </a:lnTo>
                    <a:lnTo>
                      <a:pt x="452" y="272"/>
                    </a:lnTo>
                    <a:lnTo>
                      <a:pt x="446" y="279"/>
                    </a:lnTo>
                    <a:lnTo>
                      <a:pt x="441" y="279"/>
                    </a:lnTo>
                    <a:lnTo>
                      <a:pt x="438" y="283"/>
                    </a:lnTo>
                    <a:lnTo>
                      <a:pt x="433" y="279"/>
                    </a:lnTo>
                    <a:lnTo>
                      <a:pt x="427" y="276"/>
                    </a:lnTo>
                    <a:lnTo>
                      <a:pt x="422" y="274"/>
                    </a:lnTo>
                    <a:lnTo>
                      <a:pt x="419" y="268"/>
                    </a:lnTo>
                    <a:lnTo>
                      <a:pt x="414" y="268"/>
                    </a:lnTo>
                    <a:lnTo>
                      <a:pt x="408" y="272"/>
                    </a:lnTo>
                    <a:lnTo>
                      <a:pt x="404" y="270"/>
                    </a:lnTo>
                    <a:lnTo>
                      <a:pt x="399" y="264"/>
                    </a:lnTo>
                    <a:lnTo>
                      <a:pt x="395" y="263"/>
                    </a:lnTo>
                    <a:lnTo>
                      <a:pt x="392" y="264"/>
                    </a:lnTo>
                    <a:lnTo>
                      <a:pt x="392" y="267"/>
                    </a:lnTo>
                    <a:lnTo>
                      <a:pt x="387" y="271"/>
                    </a:lnTo>
                    <a:lnTo>
                      <a:pt x="385" y="281"/>
                    </a:lnTo>
                    <a:lnTo>
                      <a:pt x="381" y="282"/>
                    </a:lnTo>
                    <a:lnTo>
                      <a:pt x="380" y="281"/>
                    </a:lnTo>
                    <a:lnTo>
                      <a:pt x="377" y="275"/>
                    </a:lnTo>
                    <a:lnTo>
                      <a:pt x="380" y="270"/>
                    </a:lnTo>
                    <a:lnTo>
                      <a:pt x="374" y="270"/>
                    </a:lnTo>
                    <a:lnTo>
                      <a:pt x="366" y="274"/>
                    </a:lnTo>
                    <a:lnTo>
                      <a:pt x="361" y="272"/>
                    </a:lnTo>
                    <a:lnTo>
                      <a:pt x="360" y="267"/>
                    </a:lnTo>
                    <a:lnTo>
                      <a:pt x="354" y="267"/>
                    </a:lnTo>
                    <a:lnTo>
                      <a:pt x="351" y="263"/>
                    </a:lnTo>
                    <a:lnTo>
                      <a:pt x="346" y="260"/>
                    </a:lnTo>
                    <a:lnTo>
                      <a:pt x="338" y="268"/>
                    </a:lnTo>
                    <a:lnTo>
                      <a:pt x="334" y="271"/>
                    </a:lnTo>
                    <a:lnTo>
                      <a:pt x="328" y="270"/>
                    </a:lnTo>
                    <a:lnTo>
                      <a:pt x="327" y="263"/>
                    </a:lnTo>
                    <a:lnTo>
                      <a:pt x="327" y="259"/>
                    </a:lnTo>
                    <a:lnTo>
                      <a:pt x="322" y="259"/>
                    </a:lnTo>
                    <a:lnTo>
                      <a:pt x="317" y="253"/>
                    </a:lnTo>
                    <a:lnTo>
                      <a:pt x="319" y="248"/>
                    </a:lnTo>
                    <a:lnTo>
                      <a:pt x="313" y="248"/>
                    </a:lnTo>
                    <a:lnTo>
                      <a:pt x="303" y="247"/>
                    </a:lnTo>
                    <a:lnTo>
                      <a:pt x="297" y="251"/>
                    </a:lnTo>
                    <a:lnTo>
                      <a:pt x="292" y="253"/>
                    </a:lnTo>
                    <a:lnTo>
                      <a:pt x="288" y="249"/>
                    </a:lnTo>
                    <a:lnTo>
                      <a:pt x="285" y="245"/>
                    </a:lnTo>
                    <a:lnTo>
                      <a:pt x="279" y="245"/>
                    </a:lnTo>
                    <a:lnTo>
                      <a:pt x="274" y="247"/>
                    </a:lnTo>
                    <a:lnTo>
                      <a:pt x="263" y="243"/>
                    </a:lnTo>
                    <a:lnTo>
                      <a:pt x="258" y="240"/>
                    </a:lnTo>
                    <a:lnTo>
                      <a:pt x="254" y="241"/>
                    </a:lnTo>
                    <a:lnTo>
                      <a:pt x="251" y="240"/>
                    </a:lnTo>
                    <a:lnTo>
                      <a:pt x="246" y="240"/>
                    </a:lnTo>
                    <a:lnTo>
                      <a:pt x="244" y="234"/>
                    </a:lnTo>
                    <a:lnTo>
                      <a:pt x="244" y="229"/>
                    </a:lnTo>
                    <a:lnTo>
                      <a:pt x="240" y="225"/>
                    </a:lnTo>
                    <a:lnTo>
                      <a:pt x="235" y="222"/>
                    </a:lnTo>
                    <a:lnTo>
                      <a:pt x="233" y="219"/>
                    </a:lnTo>
                    <a:lnTo>
                      <a:pt x="231" y="225"/>
                    </a:lnTo>
                    <a:lnTo>
                      <a:pt x="227" y="225"/>
                    </a:lnTo>
                    <a:lnTo>
                      <a:pt x="220" y="224"/>
                    </a:lnTo>
                    <a:lnTo>
                      <a:pt x="214" y="225"/>
                    </a:lnTo>
                    <a:lnTo>
                      <a:pt x="210" y="224"/>
                    </a:lnTo>
                    <a:lnTo>
                      <a:pt x="201" y="213"/>
                    </a:lnTo>
                    <a:lnTo>
                      <a:pt x="195" y="209"/>
                    </a:lnTo>
                    <a:lnTo>
                      <a:pt x="190" y="209"/>
                    </a:lnTo>
                    <a:lnTo>
                      <a:pt x="191" y="199"/>
                    </a:lnTo>
                    <a:lnTo>
                      <a:pt x="195" y="53"/>
                    </a:lnTo>
                    <a:lnTo>
                      <a:pt x="190" y="50"/>
                    </a:lnTo>
                    <a:lnTo>
                      <a:pt x="185" y="49"/>
                    </a:lnTo>
                    <a:lnTo>
                      <a:pt x="157" y="49"/>
                    </a:lnTo>
                    <a:lnTo>
                      <a:pt x="90" y="46"/>
                    </a:lnTo>
                    <a:lnTo>
                      <a:pt x="0" y="40"/>
                    </a:lnTo>
                    <a:close/>
                  </a:path>
                </a:pathLst>
              </a:custGeom>
              <a:solidFill>
                <a:srgbClr val="6699FF"/>
              </a:solidFill>
              <a:ln w="3175">
                <a:solidFill>
                  <a:sysClr val="window" lastClr="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19" name="Rectangle 318"/>
              <p:cNvSpPr>
                <a:spLocks noChangeArrowheads="1"/>
              </p:cNvSpPr>
              <p:nvPr/>
            </p:nvSpPr>
            <p:spPr bwMode="auto">
              <a:xfrm>
                <a:off x="449294" y="170324"/>
                <a:ext cx="289315" cy="159777"/>
              </a:xfrm>
              <a:prstGeom prst="rect">
                <a:avLst/>
              </a:prstGeom>
              <a:solidFill>
                <a:srgbClr val="6699FF"/>
              </a:solidFill>
              <a:ln w="4763">
                <a:noFill/>
                <a:prstDash val="solid"/>
                <a:round/>
                <a:headEnd/>
                <a:tailEnd/>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OK</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199" name="Group 198"/>
            <p:cNvGrpSpPr/>
            <p:nvPr/>
          </p:nvGrpSpPr>
          <p:grpSpPr>
            <a:xfrm>
              <a:off x="4754880" y="2926080"/>
              <a:ext cx="380979" cy="765278"/>
              <a:chOff x="0" y="0"/>
              <a:chExt cx="380979" cy="765278"/>
            </a:xfrm>
          </p:grpSpPr>
          <p:sp>
            <p:nvSpPr>
              <p:cNvPr id="316" name="Freeform 315">
                <a:hlinkClick r:id="rId14"/>
              </p:cNvPr>
              <p:cNvSpPr>
                <a:spLocks noEditPoints="1"/>
              </p:cNvSpPr>
              <p:nvPr/>
            </p:nvSpPr>
            <p:spPr bwMode="auto">
              <a:xfrm>
                <a:off x="0" y="0"/>
                <a:ext cx="380979" cy="765278"/>
              </a:xfrm>
              <a:custGeom>
                <a:avLst/>
                <a:gdLst>
                  <a:gd name="T0" fmla="*/ 220 w 232"/>
                  <a:gd name="T1" fmla="*/ 7 h 402"/>
                  <a:gd name="T2" fmla="*/ 212 w 232"/>
                  <a:gd name="T3" fmla="*/ 0 h 402"/>
                  <a:gd name="T4" fmla="*/ 73 w 232"/>
                  <a:gd name="T5" fmla="*/ 13 h 402"/>
                  <a:gd name="T6" fmla="*/ 64 w 232"/>
                  <a:gd name="T7" fmla="*/ 26 h 402"/>
                  <a:gd name="T8" fmla="*/ 58 w 232"/>
                  <a:gd name="T9" fmla="*/ 34 h 402"/>
                  <a:gd name="T10" fmla="*/ 62 w 232"/>
                  <a:gd name="T11" fmla="*/ 40 h 402"/>
                  <a:gd name="T12" fmla="*/ 56 w 232"/>
                  <a:gd name="T13" fmla="*/ 45 h 402"/>
                  <a:gd name="T14" fmla="*/ 57 w 232"/>
                  <a:gd name="T15" fmla="*/ 57 h 402"/>
                  <a:gd name="T16" fmla="*/ 45 w 232"/>
                  <a:gd name="T17" fmla="*/ 65 h 402"/>
                  <a:gd name="T18" fmla="*/ 39 w 232"/>
                  <a:gd name="T19" fmla="*/ 78 h 402"/>
                  <a:gd name="T20" fmla="*/ 35 w 232"/>
                  <a:gd name="T21" fmla="*/ 82 h 402"/>
                  <a:gd name="T22" fmla="*/ 24 w 232"/>
                  <a:gd name="T23" fmla="*/ 98 h 402"/>
                  <a:gd name="T24" fmla="*/ 29 w 232"/>
                  <a:gd name="T25" fmla="*/ 112 h 402"/>
                  <a:gd name="T26" fmla="*/ 22 w 232"/>
                  <a:gd name="T27" fmla="*/ 118 h 402"/>
                  <a:gd name="T28" fmla="*/ 20 w 232"/>
                  <a:gd name="T29" fmla="*/ 121 h 402"/>
                  <a:gd name="T30" fmla="*/ 16 w 232"/>
                  <a:gd name="T31" fmla="*/ 132 h 402"/>
                  <a:gd name="T32" fmla="*/ 22 w 232"/>
                  <a:gd name="T33" fmla="*/ 137 h 402"/>
                  <a:gd name="T34" fmla="*/ 24 w 232"/>
                  <a:gd name="T35" fmla="*/ 147 h 402"/>
                  <a:gd name="T36" fmla="*/ 26 w 232"/>
                  <a:gd name="T37" fmla="*/ 156 h 402"/>
                  <a:gd name="T38" fmla="*/ 29 w 232"/>
                  <a:gd name="T39" fmla="*/ 167 h 402"/>
                  <a:gd name="T40" fmla="*/ 23 w 232"/>
                  <a:gd name="T41" fmla="*/ 178 h 402"/>
                  <a:gd name="T42" fmla="*/ 26 w 232"/>
                  <a:gd name="T43" fmla="*/ 182 h 402"/>
                  <a:gd name="T44" fmla="*/ 26 w 232"/>
                  <a:gd name="T45" fmla="*/ 193 h 402"/>
                  <a:gd name="T46" fmla="*/ 26 w 232"/>
                  <a:gd name="T47" fmla="*/ 208 h 402"/>
                  <a:gd name="T48" fmla="*/ 33 w 232"/>
                  <a:gd name="T49" fmla="*/ 216 h 402"/>
                  <a:gd name="T50" fmla="*/ 31 w 232"/>
                  <a:gd name="T51" fmla="*/ 220 h 402"/>
                  <a:gd name="T52" fmla="*/ 39 w 232"/>
                  <a:gd name="T53" fmla="*/ 232 h 402"/>
                  <a:gd name="T54" fmla="*/ 45 w 232"/>
                  <a:gd name="T55" fmla="*/ 236 h 402"/>
                  <a:gd name="T56" fmla="*/ 31 w 232"/>
                  <a:gd name="T57" fmla="*/ 243 h 402"/>
                  <a:gd name="T58" fmla="*/ 39 w 232"/>
                  <a:gd name="T59" fmla="*/ 247 h 402"/>
                  <a:gd name="T60" fmla="*/ 30 w 232"/>
                  <a:gd name="T61" fmla="*/ 257 h 402"/>
                  <a:gd name="T62" fmla="*/ 23 w 232"/>
                  <a:gd name="T63" fmla="*/ 273 h 402"/>
                  <a:gd name="T64" fmla="*/ 20 w 232"/>
                  <a:gd name="T65" fmla="*/ 282 h 402"/>
                  <a:gd name="T66" fmla="*/ 8 w 232"/>
                  <a:gd name="T67" fmla="*/ 296 h 402"/>
                  <a:gd name="T68" fmla="*/ 8 w 232"/>
                  <a:gd name="T69" fmla="*/ 303 h 402"/>
                  <a:gd name="T70" fmla="*/ 8 w 232"/>
                  <a:gd name="T71" fmla="*/ 319 h 402"/>
                  <a:gd name="T72" fmla="*/ 3 w 232"/>
                  <a:gd name="T73" fmla="*/ 330 h 402"/>
                  <a:gd name="T74" fmla="*/ 0 w 232"/>
                  <a:gd name="T75" fmla="*/ 346 h 402"/>
                  <a:gd name="T76" fmla="*/ 136 w 232"/>
                  <a:gd name="T77" fmla="*/ 338 h 402"/>
                  <a:gd name="T78" fmla="*/ 129 w 232"/>
                  <a:gd name="T79" fmla="*/ 362 h 402"/>
                  <a:gd name="T80" fmla="*/ 141 w 232"/>
                  <a:gd name="T81" fmla="*/ 380 h 402"/>
                  <a:gd name="T82" fmla="*/ 145 w 232"/>
                  <a:gd name="T83" fmla="*/ 394 h 402"/>
                  <a:gd name="T84" fmla="*/ 155 w 232"/>
                  <a:gd name="T85" fmla="*/ 402 h 402"/>
                  <a:gd name="T86" fmla="*/ 167 w 232"/>
                  <a:gd name="T87" fmla="*/ 392 h 402"/>
                  <a:gd name="T88" fmla="*/ 172 w 232"/>
                  <a:gd name="T89" fmla="*/ 388 h 402"/>
                  <a:gd name="T90" fmla="*/ 187 w 232"/>
                  <a:gd name="T91" fmla="*/ 384 h 402"/>
                  <a:gd name="T92" fmla="*/ 193 w 232"/>
                  <a:gd name="T93" fmla="*/ 380 h 402"/>
                  <a:gd name="T94" fmla="*/ 212 w 232"/>
                  <a:gd name="T95" fmla="*/ 384 h 402"/>
                  <a:gd name="T96" fmla="*/ 229 w 232"/>
                  <a:gd name="T97" fmla="*/ 384 h 402"/>
                  <a:gd name="T98" fmla="*/ 212 w 232"/>
                  <a:gd name="T99" fmla="*/ 394 h 402"/>
                  <a:gd name="T100" fmla="*/ 212 w 232"/>
                  <a:gd name="T101" fmla="*/ 39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2" h="402">
                    <a:moveTo>
                      <a:pt x="232" y="376"/>
                    </a:moveTo>
                    <a:lnTo>
                      <a:pt x="216" y="255"/>
                    </a:lnTo>
                    <a:lnTo>
                      <a:pt x="220" y="7"/>
                    </a:lnTo>
                    <a:lnTo>
                      <a:pt x="214" y="4"/>
                    </a:lnTo>
                    <a:lnTo>
                      <a:pt x="212" y="0"/>
                    </a:lnTo>
                    <a:lnTo>
                      <a:pt x="212" y="0"/>
                    </a:lnTo>
                    <a:lnTo>
                      <a:pt x="163" y="4"/>
                    </a:lnTo>
                    <a:lnTo>
                      <a:pt x="71" y="11"/>
                    </a:lnTo>
                    <a:lnTo>
                      <a:pt x="73" y="13"/>
                    </a:lnTo>
                    <a:lnTo>
                      <a:pt x="75" y="18"/>
                    </a:lnTo>
                    <a:lnTo>
                      <a:pt x="69" y="23"/>
                    </a:lnTo>
                    <a:lnTo>
                      <a:pt x="64" y="26"/>
                    </a:lnTo>
                    <a:lnTo>
                      <a:pt x="61" y="22"/>
                    </a:lnTo>
                    <a:lnTo>
                      <a:pt x="62" y="34"/>
                    </a:lnTo>
                    <a:lnTo>
                      <a:pt x="58" y="34"/>
                    </a:lnTo>
                    <a:lnTo>
                      <a:pt x="57" y="29"/>
                    </a:lnTo>
                    <a:lnTo>
                      <a:pt x="57" y="36"/>
                    </a:lnTo>
                    <a:lnTo>
                      <a:pt x="62" y="40"/>
                    </a:lnTo>
                    <a:lnTo>
                      <a:pt x="57" y="41"/>
                    </a:lnTo>
                    <a:lnTo>
                      <a:pt x="56" y="37"/>
                    </a:lnTo>
                    <a:lnTo>
                      <a:pt x="56" y="45"/>
                    </a:lnTo>
                    <a:lnTo>
                      <a:pt x="58" y="48"/>
                    </a:lnTo>
                    <a:lnTo>
                      <a:pt x="56" y="53"/>
                    </a:lnTo>
                    <a:lnTo>
                      <a:pt x="57" y="57"/>
                    </a:lnTo>
                    <a:lnTo>
                      <a:pt x="53" y="64"/>
                    </a:lnTo>
                    <a:lnTo>
                      <a:pt x="49" y="65"/>
                    </a:lnTo>
                    <a:lnTo>
                      <a:pt x="45" y="65"/>
                    </a:lnTo>
                    <a:lnTo>
                      <a:pt x="45" y="69"/>
                    </a:lnTo>
                    <a:lnTo>
                      <a:pt x="41" y="75"/>
                    </a:lnTo>
                    <a:lnTo>
                      <a:pt x="39" y="78"/>
                    </a:lnTo>
                    <a:lnTo>
                      <a:pt x="34" y="76"/>
                    </a:lnTo>
                    <a:lnTo>
                      <a:pt x="38" y="80"/>
                    </a:lnTo>
                    <a:lnTo>
                      <a:pt x="35" y="82"/>
                    </a:lnTo>
                    <a:lnTo>
                      <a:pt x="35" y="87"/>
                    </a:lnTo>
                    <a:lnTo>
                      <a:pt x="38" y="93"/>
                    </a:lnTo>
                    <a:lnTo>
                      <a:pt x="24" y="98"/>
                    </a:lnTo>
                    <a:lnTo>
                      <a:pt x="29" y="101"/>
                    </a:lnTo>
                    <a:lnTo>
                      <a:pt x="27" y="106"/>
                    </a:lnTo>
                    <a:lnTo>
                      <a:pt x="29" y="112"/>
                    </a:lnTo>
                    <a:lnTo>
                      <a:pt x="27" y="114"/>
                    </a:lnTo>
                    <a:lnTo>
                      <a:pt x="22" y="114"/>
                    </a:lnTo>
                    <a:lnTo>
                      <a:pt x="22" y="118"/>
                    </a:lnTo>
                    <a:lnTo>
                      <a:pt x="27" y="120"/>
                    </a:lnTo>
                    <a:lnTo>
                      <a:pt x="22" y="122"/>
                    </a:lnTo>
                    <a:lnTo>
                      <a:pt x="20" y="121"/>
                    </a:lnTo>
                    <a:lnTo>
                      <a:pt x="18" y="122"/>
                    </a:lnTo>
                    <a:lnTo>
                      <a:pt x="22" y="128"/>
                    </a:lnTo>
                    <a:lnTo>
                      <a:pt x="16" y="132"/>
                    </a:lnTo>
                    <a:lnTo>
                      <a:pt x="19" y="137"/>
                    </a:lnTo>
                    <a:lnTo>
                      <a:pt x="16" y="143"/>
                    </a:lnTo>
                    <a:lnTo>
                      <a:pt x="22" y="137"/>
                    </a:lnTo>
                    <a:lnTo>
                      <a:pt x="24" y="141"/>
                    </a:lnTo>
                    <a:lnTo>
                      <a:pt x="19" y="144"/>
                    </a:lnTo>
                    <a:lnTo>
                      <a:pt x="24" y="147"/>
                    </a:lnTo>
                    <a:lnTo>
                      <a:pt x="26" y="145"/>
                    </a:lnTo>
                    <a:lnTo>
                      <a:pt x="23" y="151"/>
                    </a:lnTo>
                    <a:lnTo>
                      <a:pt x="26" y="156"/>
                    </a:lnTo>
                    <a:lnTo>
                      <a:pt x="27" y="158"/>
                    </a:lnTo>
                    <a:lnTo>
                      <a:pt x="29" y="166"/>
                    </a:lnTo>
                    <a:lnTo>
                      <a:pt x="29" y="167"/>
                    </a:lnTo>
                    <a:lnTo>
                      <a:pt x="23" y="167"/>
                    </a:lnTo>
                    <a:lnTo>
                      <a:pt x="24" y="171"/>
                    </a:lnTo>
                    <a:lnTo>
                      <a:pt x="23" y="178"/>
                    </a:lnTo>
                    <a:lnTo>
                      <a:pt x="22" y="181"/>
                    </a:lnTo>
                    <a:lnTo>
                      <a:pt x="20" y="186"/>
                    </a:lnTo>
                    <a:lnTo>
                      <a:pt x="26" y="182"/>
                    </a:lnTo>
                    <a:lnTo>
                      <a:pt x="30" y="183"/>
                    </a:lnTo>
                    <a:lnTo>
                      <a:pt x="30" y="189"/>
                    </a:lnTo>
                    <a:lnTo>
                      <a:pt x="26" y="193"/>
                    </a:lnTo>
                    <a:lnTo>
                      <a:pt x="26" y="198"/>
                    </a:lnTo>
                    <a:lnTo>
                      <a:pt x="33" y="202"/>
                    </a:lnTo>
                    <a:lnTo>
                      <a:pt x="26" y="208"/>
                    </a:lnTo>
                    <a:lnTo>
                      <a:pt x="27" y="212"/>
                    </a:lnTo>
                    <a:lnTo>
                      <a:pt x="37" y="211"/>
                    </a:lnTo>
                    <a:lnTo>
                      <a:pt x="33" y="216"/>
                    </a:lnTo>
                    <a:lnTo>
                      <a:pt x="37" y="220"/>
                    </a:lnTo>
                    <a:lnTo>
                      <a:pt x="31" y="219"/>
                    </a:lnTo>
                    <a:lnTo>
                      <a:pt x="31" y="220"/>
                    </a:lnTo>
                    <a:lnTo>
                      <a:pt x="34" y="225"/>
                    </a:lnTo>
                    <a:lnTo>
                      <a:pt x="38" y="228"/>
                    </a:lnTo>
                    <a:lnTo>
                      <a:pt x="39" y="232"/>
                    </a:lnTo>
                    <a:lnTo>
                      <a:pt x="45" y="234"/>
                    </a:lnTo>
                    <a:lnTo>
                      <a:pt x="46" y="234"/>
                    </a:lnTo>
                    <a:lnTo>
                      <a:pt x="45" y="236"/>
                    </a:lnTo>
                    <a:lnTo>
                      <a:pt x="42" y="236"/>
                    </a:lnTo>
                    <a:lnTo>
                      <a:pt x="38" y="240"/>
                    </a:lnTo>
                    <a:lnTo>
                      <a:pt x="31" y="243"/>
                    </a:lnTo>
                    <a:lnTo>
                      <a:pt x="29" y="247"/>
                    </a:lnTo>
                    <a:lnTo>
                      <a:pt x="34" y="249"/>
                    </a:lnTo>
                    <a:lnTo>
                      <a:pt x="39" y="247"/>
                    </a:lnTo>
                    <a:lnTo>
                      <a:pt x="35" y="254"/>
                    </a:lnTo>
                    <a:lnTo>
                      <a:pt x="35" y="255"/>
                    </a:lnTo>
                    <a:lnTo>
                      <a:pt x="30" y="257"/>
                    </a:lnTo>
                    <a:lnTo>
                      <a:pt x="35" y="258"/>
                    </a:lnTo>
                    <a:lnTo>
                      <a:pt x="35" y="259"/>
                    </a:lnTo>
                    <a:lnTo>
                      <a:pt x="23" y="273"/>
                    </a:lnTo>
                    <a:lnTo>
                      <a:pt x="19" y="274"/>
                    </a:lnTo>
                    <a:lnTo>
                      <a:pt x="16" y="280"/>
                    </a:lnTo>
                    <a:lnTo>
                      <a:pt x="20" y="282"/>
                    </a:lnTo>
                    <a:lnTo>
                      <a:pt x="15" y="288"/>
                    </a:lnTo>
                    <a:lnTo>
                      <a:pt x="14" y="292"/>
                    </a:lnTo>
                    <a:lnTo>
                      <a:pt x="8" y="296"/>
                    </a:lnTo>
                    <a:lnTo>
                      <a:pt x="14" y="296"/>
                    </a:lnTo>
                    <a:lnTo>
                      <a:pt x="12" y="299"/>
                    </a:lnTo>
                    <a:lnTo>
                      <a:pt x="8" y="303"/>
                    </a:lnTo>
                    <a:lnTo>
                      <a:pt x="10" y="314"/>
                    </a:lnTo>
                    <a:lnTo>
                      <a:pt x="4" y="314"/>
                    </a:lnTo>
                    <a:lnTo>
                      <a:pt x="8" y="319"/>
                    </a:lnTo>
                    <a:lnTo>
                      <a:pt x="7" y="323"/>
                    </a:lnTo>
                    <a:lnTo>
                      <a:pt x="0" y="324"/>
                    </a:lnTo>
                    <a:lnTo>
                      <a:pt x="3" y="330"/>
                    </a:lnTo>
                    <a:lnTo>
                      <a:pt x="1" y="335"/>
                    </a:lnTo>
                    <a:lnTo>
                      <a:pt x="5" y="341"/>
                    </a:lnTo>
                    <a:lnTo>
                      <a:pt x="0" y="346"/>
                    </a:lnTo>
                    <a:lnTo>
                      <a:pt x="69" y="342"/>
                    </a:lnTo>
                    <a:lnTo>
                      <a:pt x="134" y="337"/>
                    </a:lnTo>
                    <a:lnTo>
                      <a:pt x="136" y="338"/>
                    </a:lnTo>
                    <a:lnTo>
                      <a:pt x="134" y="343"/>
                    </a:lnTo>
                    <a:lnTo>
                      <a:pt x="130" y="354"/>
                    </a:lnTo>
                    <a:lnTo>
                      <a:pt x="129" y="362"/>
                    </a:lnTo>
                    <a:lnTo>
                      <a:pt x="130" y="368"/>
                    </a:lnTo>
                    <a:lnTo>
                      <a:pt x="134" y="373"/>
                    </a:lnTo>
                    <a:lnTo>
                      <a:pt x="141" y="380"/>
                    </a:lnTo>
                    <a:lnTo>
                      <a:pt x="142" y="385"/>
                    </a:lnTo>
                    <a:lnTo>
                      <a:pt x="147" y="391"/>
                    </a:lnTo>
                    <a:lnTo>
                      <a:pt x="145" y="394"/>
                    </a:lnTo>
                    <a:lnTo>
                      <a:pt x="148" y="398"/>
                    </a:lnTo>
                    <a:lnTo>
                      <a:pt x="152" y="400"/>
                    </a:lnTo>
                    <a:lnTo>
                      <a:pt x="155" y="402"/>
                    </a:lnTo>
                    <a:lnTo>
                      <a:pt x="160" y="402"/>
                    </a:lnTo>
                    <a:lnTo>
                      <a:pt x="161" y="396"/>
                    </a:lnTo>
                    <a:lnTo>
                      <a:pt x="167" y="392"/>
                    </a:lnTo>
                    <a:lnTo>
                      <a:pt x="168" y="390"/>
                    </a:lnTo>
                    <a:lnTo>
                      <a:pt x="168" y="390"/>
                    </a:lnTo>
                    <a:lnTo>
                      <a:pt x="172" y="388"/>
                    </a:lnTo>
                    <a:lnTo>
                      <a:pt x="171" y="390"/>
                    </a:lnTo>
                    <a:lnTo>
                      <a:pt x="176" y="388"/>
                    </a:lnTo>
                    <a:lnTo>
                      <a:pt x="187" y="384"/>
                    </a:lnTo>
                    <a:lnTo>
                      <a:pt x="198" y="383"/>
                    </a:lnTo>
                    <a:lnTo>
                      <a:pt x="199" y="380"/>
                    </a:lnTo>
                    <a:lnTo>
                      <a:pt x="193" y="380"/>
                    </a:lnTo>
                    <a:lnTo>
                      <a:pt x="201" y="379"/>
                    </a:lnTo>
                    <a:lnTo>
                      <a:pt x="206" y="383"/>
                    </a:lnTo>
                    <a:lnTo>
                      <a:pt x="212" y="384"/>
                    </a:lnTo>
                    <a:lnTo>
                      <a:pt x="217" y="383"/>
                    </a:lnTo>
                    <a:lnTo>
                      <a:pt x="218" y="380"/>
                    </a:lnTo>
                    <a:lnTo>
                      <a:pt x="229" y="384"/>
                    </a:lnTo>
                    <a:lnTo>
                      <a:pt x="232" y="379"/>
                    </a:lnTo>
                    <a:lnTo>
                      <a:pt x="232" y="376"/>
                    </a:lnTo>
                    <a:close/>
                    <a:moveTo>
                      <a:pt x="212" y="394"/>
                    </a:moveTo>
                    <a:lnTo>
                      <a:pt x="216" y="394"/>
                    </a:lnTo>
                    <a:lnTo>
                      <a:pt x="221" y="394"/>
                    </a:lnTo>
                    <a:lnTo>
                      <a:pt x="212" y="392"/>
                    </a:lnTo>
                    <a:lnTo>
                      <a:pt x="212" y="394"/>
                    </a:lnTo>
                    <a:close/>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17" name="Rectangle 316"/>
              <p:cNvSpPr>
                <a:spLocks noChangeArrowheads="1"/>
              </p:cNvSpPr>
              <p:nvPr/>
            </p:nvSpPr>
            <p:spPr bwMode="auto">
              <a:xfrm>
                <a:off x="55301" y="259136"/>
                <a:ext cx="289560" cy="154940"/>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MS</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00" name="Group 199"/>
            <p:cNvGrpSpPr/>
            <p:nvPr/>
          </p:nvGrpSpPr>
          <p:grpSpPr>
            <a:xfrm>
              <a:off x="5518205" y="2441050"/>
              <a:ext cx="939310" cy="479727"/>
              <a:chOff x="0" y="0"/>
              <a:chExt cx="939310" cy="479727"/>
            </a:xfrm>
          </p:grpSpPr>
          <p:sp>
            <p:nvSpPr>
              <p:cNvPr id="314" name="Freeform 313">
                <a:hlinkClick r:id="rId15"/>
              </p:cNvPr>
              <p:cNvSpPr>
                <a:spLocks noEditPoints="1"/>
              </p:cNvSpPr>
              <p:nvPr/>
            </p:nvSpPr>
            <p:spPr bwMode="auto">
              <a:xfrm>
                <a:off x="0" y="0"/>
                <a:ext cx="939310" cy="479727"/>
              </a:xfrm>
              <a:custGeom>
                <a:avLst/>
                <a:gdLst>
                  <a:gd name="T0" fmla="*/ 540 w 572"/>
                  <a:gd name="T1" fmla="*/ 46 h 252"/>
                  <a:gd name="T2" fmla="*/ 533 w 572"/>
                  <a:gd name="T3" fmla="*/ 69 h 252"/>
                  <a:gd name="T4" fmla="*/ 526 w 572"/>
                  <a:gd name="T5" fmla="*/ 60 h 252"/>
                  <a:gd name="T6" fmla="*/ 511 w 572"/>
                  <a:gd name="T7" fmla="*/ 57 h 252"/>
                  <a:gd name="T8" fmla="*/ 483 w 572"/>
                  <a:gd name="T9" fmla="*/ 56 h 252"/>
                  <a:gd name="T10" fmla="*/ 475 w 572"/>
                  <a:gd name="T11" fmla="*/ 31 h 252"/>
                  <a:gd name="T12" fmla="*/ 483 w 572"/>
                  <a:gd name="T13" fmla="*/ 52 h 252"/>
                  <a:gd name="T14" fmla="*/ 505 w 572"/>
                  <a:gd name="T15" fmla="*/ 41 h 252"/>
                  <a:gd name="T16" fmla="*/ 518 w 572"/>
                  <a:gd name="T17" fmla="*/ 33 h 252"/>
                  <a:gd name="T18" fmla="*/ 530 w 572"/>
                  <a:gd name="T19" fmla="*/ 31 h 252"/>
                  <a:gd name="T20" fmla="*/ 536 w 572"/>
                  <a:gd name="T21" fmla="*/ 31 h 252"/>
                  <a:gd name="T22" fmla="*/ 515 w 572"/>
                  <a:gd name="T23" fmla="*/ 3 h 252"/>
                  <a:gd name="T24" fmla="*/ 165 w 572"/>
                  <a:gd name="T25" fmla="*/ 67 h 252"/>
                  <a:gd name="T26" fmla="*/ 145 w 572"/>
                  <a:gd name="T27" fmla="*/ 91 h 252"/>
                  <a:gd name="T28" fmla="*/ 118 w 572"/>
                  <a:gd name="T29" fmla="*/ 113 h 252"/>
                  <a:gd name="T30" fmla="*/ 96 w 572"/>
                  <a:gd name="T31" fmla="*/ 122 h 252"/>
                  <a:gd name="T32" fmla="*/ 81 w 572"/>
                  <a:gd name="T33" fmla="*/ 142 h 252"/>
                  <a:gd name="T34" fmla="*/ 43 w 572"/>
                  <a:gd name="T35" fmla="*/ 171 h 252"/>
                  <a:gd name="T36" fmla="*/ 15 w 572"/>
                  <a:gd name="T37" fmla="*/ 195 h 252"/>
                  <a:gd name="T38" fmla="*/ 98 w 572"/>
                  <a:gd name="T39" fmla="*/ 204 h 252"/>
                  <a:gd name="T40" fmla="*/ 132 w 572"/>
                  <a:gd name="T41" fmla="*/ 187 h 252"/>
                  <a:gd name="T42" fmla="*/ 232 w 572"/>
                  <a:gd name="T43" fmla="*/ 190 h 252"/>
                  <a:gd name="T44" fmla="*/ 393 w 572"/>
                  <a:gd name="T45" fmla="*/ 250 h 252"/>
                  <a:gd name="T46" fmla="*/ 429 w 572"/>
                  <a:gd name="T47" fmla="*/ 244 h 252"/>
                  <a:gd name="T48" fmla="*/ 434 w 572"/>
                  <a:gd name="T49" fmla="*/ 225 h 252"/>
                  <a:gd name="T50" fmla="*/ 450 w 572"/>
                  <a:gd name="T51" fmla="*/ 195 h 252"/>
                  <a:gd name="T52" fmla="*/ 465 w 572"/>
                  <a:gd name="T53" fmla="*/ 174 h 252"/>
                  <a:gd name="T54" fmla="*/ 476 w 572"/>
                  <a:gd name="T55" fmla="*/ 166 h 252"/>
                  <a:gd name="T56" fmla="*/ 505 w 572"/>
                  <a:gd name="T57" fmla="*/ 153 h 252"/>
                  <a:gd name="T58" fmla="*/ 521 w 572"/>
                  <a:gd name="T59" fmla="*/ 145 h 252"/>
                  <a:gd name="T60" fmla="*/ 521 w 572"/>
                  <a:gd name="T61" fmla="*/ 137 h 252"/>
                  <a:gd name="T62" fmla="*/ 514 w 572"/>
                  <a:gd name="T63" fmla="*/ 133 h 252"/>
                  <a:gd name="T64" fmla="*/ 486 w 572"/>
                  <a:gd name="T65" fmla="*/ 142 h 252"/>
                  <a:gd name="T66" fmla="*/ 488 w 572"/>
                  <a:gd name="T67" fmla="*/ 140 h 252"/>
                  <a:gd name="T68" fmla="*/ 500 w 572"/>
                  <a:gd name="T69" fmla="*/ 124 h 252"/>
                  <a:gd name="T70" fmla="*/ 494 w 572"/>
                  <a:gd name="T71" fmla="*/ 109 h 252"/>
                  <a:gd name="T72" fmla="*/ 491 w 572"/>
                  <a:gd name="T73" fmla="*/ 103 h 252"/>
                  <a:gd name="T74" fmla="*/ 502 w 572"/>
                  <a:gd name="T75" fmla="*/ 91 h 252"/>
                  <a:gd name="T76" fmla="*/ 513 w 572"/>
                  <a:gd name="T77" fmla="*/ 100 h 252"/>
                  <a:gd name="T78" fmla="*/ 541 w 572"/>
                  <a:gd name="T79" fmla="*/ 76 h 252"/>
                  <a:gd name="T80" fmla="*/ 528 w 572"/>
                  <a:gd name="T81" fmla="*/ 0 h 252"/>
                  <a:gd name="T82" fmla="*/ 543 w 572"/>
                  <a:gd name="T83" fmla="*/ 35 h 252"/>
                  <a:gd name="T84" fmla="*/ 559 w 572"/>
                  <a:gd name="T85" fmla="*/ 56 h 252"/>
                  <a:gd name="T86" fmla="*/ 453 w 572"/>
                  <a:gd name="T87" fmla="*/ 194 h 252"/>
                  <a:gd name="T88" fmla="*/ 458 w 572"/>
                  <a:gd name="T89" fmla="*/ 189 h 252"/>
                  <a:gd name="T90" fmla="*/ 505 w 572"/>
                  <a:gd name="T91" fmla="*/ 161 h 252"/>
                  <a:gd name="T92" fmla="*/ 518 w 572"/>
                  <a:gd name="T93" fmla="*/ 166 h 252"/>
                  <a:gd name="T94" fmla="*/ 537 w 572"/>
                  <a:gd name="T95" fmla="*/ 129 h 252"/>
                  <a:gd name="T96" fmla="*/ 545 w 572"/>
                  <a:gd name="T97" fmla="*/ 119 h 252"/>
                  <a:gd name="T98" fmla="*/ 571 w 572"/>
                  <a:gd name="T99" fmla="*/ 75 h 252"/>
                  <a:gd name="T100" fmla="*/ 570 w 572"/>
                  <a:gd name="T101" fmla="*/ 75 h 252"/>
                  <a:gd name="T102" fmla="*/ 571 w 572"/>
                  <a:gd name="T103" fmla="*/ 10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2" h="252">
                    <a:moveTo>
                      <a:pt x="551" y="72"/>
                    </a:moveTo>
                    <a:lnTo>
                      <a:pt x="549" y="68"/>
                    </a:lnTo>
                    <a:lnTo>
                      <a:pt x="548" y="57"/>
                    </a:lnTo>
                    <a:lnTo>
                      <a:pt x="545" y="52"/>
                    </a:lnTo>
                    <a:lnTo>
                      <a:pt x="540" y="46"/>
                    </a:lnTo>
                    <a:lnTo>
                      <a:pt x="540" y="50"/>
                    </a:lnTo>
                    <a:lnTo>
                      <a:pt x="538" y="53"/>
                    </a:lnTo>
                    <a:lnTo>
                      <a:pt x="532" y="54"/>
                    </a:lnTo>
                    <a:lnTo>
                      <a:pt x="532" y="60"/>
                    </a:lnTo>
                    <a:lnTo>
                      <a:pt x="533" y="69"/>
                    </a:lnTo>
                    <a:lnTo>
                      <a:pt x="528" y="75"/>
                    </a:lnTo>
                    <a:lnTo>
                      <a:pt x="526" y="72"/>
                    </a:lnTo>
                    <a:lnTo>
                      <a:pt x="529" y="68"/>
                    </a:lnTo>
                    <a:lnTo>
                      <a:pt x="524" y="65"/>
                    </a:lnTo>
                    <a:lnTo>
                      <a:pt x="526" y="60"/>
                    </a:lnTo>
                    <a:lnTo>
                      <a:pt x="526" y="54"/>
                    </a:lnTo>
                    <a:lnTo>
                      <a:pt x="526" y="49"/>
                    </a:lnTo>
                    <a:lnTo>
                      <a:pt x="519" y="49"/>
                    </a:lnTo>
                    <a:lnTo>
                      <a:pt x="513" y="52"/>
                    </a:lnTo>
                    <a:lnTo>
                      <a:pt x="511" y="57"/>
                    </a:lnTo>
                    <a:lnTo>
                      <a:pt x="500" y="54"/>
                    </a:lnTo>
                    <a:lnTo>
                      <a:pt x="495" y="58"/>
                    </a:lnTo>
                    <a:lnTo>
                      <a:pt x="490" y="60"/>
                    </a:lnTo>
                    <a:lnTo>
                      <a:pt x="484" y="61"/>
                    </a:lnTo>
                    <a:lnTo>
                      <a:pt x="483" y="56"/>
                    </a:lnTo>
                    <a:lnTo>
                      <a:pt x="479" y="50"/>
                    </a:lnTo>
                    <a:lnTo>
                      <a:pt x="476" y="45"/>
                    </a:lnTo>
                    <a:lnTo>
                      <a:pt x="475" y="39"/>
                    </a:lnTo>
                    <a:lnTo>
                      <a:pt x="477" y="35"/>
                    </a:lnTo>
                    <a:lnTo>
                      <a:pt x="475" y="31"/>
                    </a:lnTo>
                    <a:lnTo>
                      <a:pt x="477" y="34"/>
                    </a:lnTo>
                    <a:lnTo>
                      <a:pt x="477" y="35"/>
                    </a:lnTo>
                    <a:lnTo>
                      <a:pt x="479" y="37"/>
                    </a:lnTo>
                    <a:lnTo>
                      <a:pt x="477" y="42"/>
                    </a:lnTo>
                    <a:lnTo>
                      <a:pt x="483" y="52"/>
                    </a:lnTo>
                    <a:lnTo>
                      <a:pt x="488" y="52"/>
                    </a:lnTo>
                    <a:lnTo>
                      <a:pt x="494" y="53"/>
                    </a:lnTo>
                    <a:lnTo>
                      <a:pt x="505" y="43"/>
                    </a:lnTo>
                    <a:lnTo>
                      <a:pt x="499" y="41"/>
                    </a:lnTo>
                    <a:lnTo>
                      <a:pt x="505" y="41"/>
                    </a:lnTo>
                    <a:lnTo>
                      <a:pt x="513" y="42"/>
                    </a:lnTo>
                    <a:lnTo>
                      <a:pt x="509" y="37"/>
                    </a:lnTo>
                    <a:lnTo>
                      <a:pt x="514" y="38"/>
                    </a:lnTo>
                    <a:lnTo>
                      <a:pt x="518" y="37"/>
                    </a:lnTo>
                    <a:lnTo>
                      <a:pt x="518" y="33"/>
                    </a:lnTo>
                    <a:lnTo>
                      <a:pt x="513" y="27"/>
                    </a:lnTo>
                    <a:lnTo>
                      <a:pt x="509" y="26"/>
                    </a:lnTo>
                    <a:lnTo>
                      <a:pt x="514" y="25"/>
                    </a:lnTo>
                    <a:lnTo>
                      <a:pt x="524" y="31"/>
                    </a:lnTo>
                    <a:lnTo>
                      <a:pt x="530" y="31"/>
                    </a:lnTo>
                    <a:lnTo>
                      <a:pt x="526" y="26"/>
                    </a:lnTo>
                    <a:lnTo>
                      <a:pt x="522" y="22"/>
                    </a:lnTo>
                    <a:lnTo>
                      <a:pt x="533" y="30"/>
                    </a:lnTo>
                    <a:lnTo>
                      <a:pt x="537" y="37"/>
                    </a:lnTo>
                    <a:lnTo>
                      <a:pt x="536" y="31"/>
                    </a:lnTo>
                    <a:lnTo>
                      <a:pt x="526" y="16"/>
                    </a:lnTo>
                    <a:lnTo>
                      <a:pt x="526" y="14"/>
                    </a:lnTo>
                    <a:lnTo>
                      <a:pt x="521" y="12"/>
                    </a:lnTo>
                    <a:lnTo>
                      <a:pt x="517" y="7"/>
                    </a:lnTo>
                    <a:lnTo>
                      <a:pt x="515" y="3"/>
                    </a:lnTo>
                    <a:lnTo>
                      <a:pt x="452" y="16"/>
                    </a:lnTo>
                    <a:lnTo>
                      <a:pt x="380" y="31"/>
                    </a:lnTo>
                    <a:lnTo>
                      <a:pt x="237" y="57"/>
                    </a:lnTo>
                    <a:lnTo>
                      <a:pt x="186" y="65"/>
                    </a:lnTo>
                    <a:lnTo>
                      <a:pt x="165" y="67"/>
                    </a:lnTo>
                    <a:lnTo>
                      <a:pt x="155" y="67"/>
                    </a:lnTo>
                    <a:lnTo>
                      <a:pt x="152" y="73"/>
                    </a:lnTo>
                    <a:lnTo>
                      <a:pt x="152" y="79"/>
                    </a:lnTo>
                    <a:lnTo>
                      <a:pt x="151" y="88"/>
                    </a:lnTo>
                    <a:lnTo>
                      <a:pt x="145" y="91"/>
                    </a:lnTo>
                    <a:lnTo>
                      <a:pt x="141" y="95"/>
                    </a:lnTo>
                    <a:lnTo>
                      <a:pt x="137" y="107"/>
                    </a:lnTo>
                    <a:lnTo>
                      <a:pt x="132" y="113"/>
                    </a:lnTo>
                    <a:lnTo>
                      <a:pt x="127" y="109"/>
                    </a:lnTo>
                    <a:lnTo>
                      <a:pt x="118" y="113"/>
                    </a:lnTo>
                    <a:lnTo>
                      <a:pt x="113" y="117"/>
                    </a:lnTo>
                    <a:lnTo>
                      <a:pt x="110" y="122"/>
                    </a:lnTo>
                    <a:lnTo>
                      <a:pt x="106" y="128"/>
                    </a:lnTo>
                    <a:lnTo>
                      <a:pt x="102" y="128"/>
                    </a:lnTo>
                    <a:lnTo>
                      <a:pt x="96" y="122"/>
                    </a:lnTo>
                    <a:lnTo>
                      <a:pt x="92" y="125"/>
                    </a:lnTo>
                    <a:lnTo>
                      <a:pt x="89" y="128"/>
                    </a:lnTo>
                    <a:lnTo>
                      <a:pt x="88" y="133"/>
                    </a:lnTo>
                    <a:lnTo>
                      <a:pt x="83" y="132"/>
                    </a:lnTo>
                    <a:lnTo>
                      <a:pt x="81" y="142"/>
                    </a:lnTo>
                    <a:lnTo>
                      <a:pt x="79" y="147"/>
                    </a:lnTo>
                    <a:lnTo>
                      <a:pt x="73" y="147"/>
                    </a:lnTo>
                    <a:lnTo>
                      <a:pt x="62" y="155"/>
                    </a:lnTo>
                    <a:lnTo>
                      <a:pt x="49" y="168"/>
                    </a:lnTo>
                    <a:lnTo>
                      <a:pt x="43" y="171"/>
                    </a:lnTo>
                    <a:lnTo>
                      <a:pt x="33" y="171"/>
                    </a:lnTo>
                    <a:lnTo>
                      <a:pt x="23" y="178"/>
                    </a:lnTo>
                    <a:lnTo>
                      <a:pt x="18" y="183"/>
                    </a:lnTo>
                    <a:lnTo>
                      <a:pt x="16" y="189"/>
                    </a:lnTo>
                    <a:lnTo>
                      <a:pt x="15" y="195"/>
                    </a:lnTo>
                    <a:lnTo>
                      <a:pt x="11" y="201"/>
                    </a:lnTo>
                    <a:lnTo>
                      <a:pt x="0" y="204"/>
                    </a:lnTo>
                    <a:lnTo>
                      <a:pt x="0" y="224"/>
                    </a:lnTo>
                    <a:lnTo>
                      <a:pt x="80" y="212"/>
                    </a:lnTo>
                    <a:lnTo>
                      <a:pt x="98" y="204"/>
                    </a:lnTo>
                    <a:lnTo>
                      <a:pt x="103" y="202"/>
                    </a:lnTo>
                    <a:lnTo>
                      <a:pt x="111" y="195"/>
                    </a:lnTo>
                    <a:lnTo>
                      <a:pt x="122" y="191"/>
                    </a:lnTo>
                    <a:lnTo>
                      <a:pt x="126" y="189"/>
                    </a:lnTo>
                    <a:lnTo>
                      <a:pt x="132" y="187"/>
                    </a:lnTo>
                    <a:lnTo>
                      <a:pt x="191" y="180"/>
                    </a:lnTo>
                    <a:lnTo>
                      <a:pt x="213" y="179"/>
                    </a:lnTo>
                    <a:lnTo>
                      <a:pt x="218" y="185"/>
                    </a:lnTo>
                    <a:lnTo>
                      <a:pt x="222" y="182"/>
                    </a:lnTo>
                    <a:lnTo>
                      <a:pt x="232" y="190"/>
                    </a:lnTo>
                    <a:lnTo>
                      <a:pt x="233" y="195"/>
                    </a:lnTo>
                    <a:lnTo>
                      <a:pt x="235" y="201"/>
                    </a:lnTo>
                    <a:lnTo>
                      <a:pt x="236" y="202"/>
                    </a:lnTo>
                    <a:lnTo>
                      <a:pt x="309" y="191"/>
                    </a:lnTo>
                    <a:lnTo>
                      <a:pt x="393" y="250"/>
                    </a:lnTo>
                    <a:lnTo>
                      <a:pt x="395" y="252"/>
                    </a:lnTo>
                    <a:lnTo>
                      <a:pt x="399" y="252"/>
                    </a:lnTo>
                    <a:lnTo>
                      <a:pt x="410" y="247"/>
                    </a:lnTo>
                    <a:lnTo>
                      <a:pt x="419" y="244"/>
                    </a:lnTo>
                    <a:lnTo>
                      <a:pt x="429" y="244"/>
                    </a:lnTo>
                    <a:lnTo>
                      <a:pt x="433" y="241"/>
                    </a:lnTo>
                    <a:lnTo>
                      <a:pt x="434" y="231"/>
                    </a:lnTo>
                    <a:lnTo>
                      <a:pt x="431" y="220"/>
                    </a:lnTo>
                    <a:lnTo>
                      <a:pt x="431" y="220"/>
                    </a:lnTo>
                    <a:lnTo>
                      <a:pt x="434" y="225"/>
                    </a:lnTo>
                    <a:lnTo>
                      <a:pt x="438" y="237"/>
                    </a:lnTo>
                    <a:lnTo>
                      <a:pt x="438" y="222"/>
                    </a:lnTo>
                    <a:lnTo>
                      <a:pt x="439" y="217"/>
                    </a:lnTo>
                    <a:lnTo>
                      <a:pt x="443" y="206"/>
                    </a:lnTo>
                    <a:lnTo>
                      <a:pt x="450" y="195"/>
                    </a:lnTo>
                    <a:lnTo>
                      <a:pt x="462" y="186"/>
                    </a:lnTo>
                    <a:lnTo>
                      <a:pt x="458" y="180"/>
                    </a:lnTo>
                    <a:lnTo>
                      <a:pt x="462" y="175"/>
                    </a:lnTo>
                    <a:lnTo>
                      <a:pt x="460" y="172"/>
                    </a:lnTo>
                    <a:lnTo>
                      <a:pt x="465" y="174"/>
                    </a:lnTo>
                    <a:lnTo>
                      <a:pt x="461" y="179"/>
                    </a:lnTo>
                    <a:lnTo>
                      <a:pt x="467" y="180"/>
                    </a:lnTo>
                    <a:lnTo>
                      <a:pt x="468" y="180"/>
                    </a:lnTo>
                    <a:lnTo>
                      <a:pt x="472" y="175"/>
                    </a:lnTo>
                    <a:lnTo>
                      <a:pt x="476" y="166"/>
                    </a:lnTo>
                    <a:lnTo>
                      <a:pt x="483" y="167"/>
                    </a:lnTo>
                    <a:lnTo>
                      <a:pt x="495" y="160"/>
                    </a:lnTo>
                    <a:lnTo>
                      <a:pt x="500" y="160"/>
                    </a:lnTo>
                    <a:lnTo>
                      <a:pt x="500" y="157"/>
                    </a:lnTo>
                    <a:lnTo>
                      <a:pt x="505" y="153"/>
                    </a:lnTo>
                    <a:lnTo>
                      <a:pt x="507" y="159"/>
                    </a:lnTo>
                    <a:lnTo>
                      <a:pt x="509" y="153"/>
                    </a:lnTo>
                    <a:lnTo>
                      <a:pt x="514" y="156"/>
                    </a:lnTo>
                    <a:lnTo>
                      <a:pt x="517" y="156"/>
                    </a:lnTo>
                    <a:lnTo>
                      <a:pt x="521" y="145"/>
                    </a:lnTo>
                    <a:lnTo>
                      <a:pt x="526" y="141"/>
                    </a:lnTo>
                    <a:lnTo>
                      <a:pt x="528" y="136"/>
                    </a:lnTo>
                    <a:lnTo>
                      <a:pt x="526" y="132"/>
                    </a:lnTo>
                    <a:lnTo>
                      <a:pt x="524" y="132"/>
                    </a:lnTo>
                    <a:lnTo>
                      <a:pt x="521" y="137"/>
                    </a:lnTo>
                    <a:lnTo>
                      <a:pt x="517" y="138"/>
                    </a:lnTo>
                    <a:lnTo>
                      <a:pt x="518" y="133"/>
                    </a:lnTo>
                    <a:lnTo>
                      <a:pt x="515" y="128"/>
                    </a:lnTo>
                    <a:lnTo>
                      <a:pt x="514" y="133"/>
                    </a:lnTo>
                    <a:lnTo>
                      <a:pt x="514" y="133"/>
                    </a:lnTo>
                    <a:lnTo>
                      <a:pt x="510" y="134"/>
                    </a:lnTo>
                    <a:lnTo>
                      <a:pt x="511" y="140"/>
                    </a:lnTo>
                    <a:lnTo>
                      <a:pt x="506" y="137"/>
                    </a:lnTo>
                    <a:lnTo>
                      <a:pt x="496" y="144"/>
                    </a:lnTo>
                    <a:lnTo>
                      <a:pt x="486" y="142"/>
                    </a:lnTo>
                    <a:lnTo>
                      <a:pt x="476" y="134"/>
                    </a:lnTo>
                    <a:lnTo>
                      <a:pt x="472" y="129"/>
                    </a:lnTo>
                    <a:lnTo>
                      <a:pt x="477" y="133"/>
                    </a:lnTo>
                    <a:lnTo>
                      <a:pt x="483" y="134"/>
                    </a:lnTo>
                    <a:lnTo>
                      <a:pt x="488" y="140"/>
                    </a:lnTo>
                    <a:lnTo>
                      <a:pt x="494" y="140"/>
                    </a:lnTo>
                    <a:lnTo>
                      <a:pt x="498" y="137"/>
                    </a:lnTo>
                    <a:lnTo>
                      <a:pt x="506" y="128"/>
                    </a:lnTo>
                    <a:lnTo>
                      <a:pt x="506" y="122"/>
                    </a:lnTo>
                    <a:lnTo>
                      <a:pt x="500" y="124"/>
                    </a:lnTo>
                    <a:lnTo>
                      <a:pt x="502" y="119"/>
                    </a:lnTo>
                    <a:lnTo>
                      <a:pt x="509" y="118"/>
                    </a:lnTo>
                    <a:lnTo>
                      <a:pt x="510" y="113"/>
                    </a:lnTo>
                    <a:lnTo>
                      <a:pt x="499" y="109"/>
                    </a:lnTo>
                    <a:lnTo>
                      <a:pt x="494" y="109"/>
                    </a:lnTo>
                    <a:lnTo>
                      <a:pt x="471" y="102"/>
                    </a:lnTo>
                    <a:lnTo>
                      <a:pt x="469" y="100"/>
                    </a:lnTo>
                    <a:lnTo>
                      <a:pt x="469" y="99"/>
                    </a:lnTo>
                    <a:lnTo>
                      <a:pt x="480" y="102"/>
                    </a:lnTo>
                    <a:lnTo>
                      <a:pt x="491" y="103"/>
                    </a:lnTo>
                    <a:lnTo>
                      <a:pt x="496" y="100"/>
                    </a:lnTo>
                    <a:lnTo>
                      <a:pt x="499" y="102"/>
                    </a:lnTo>
                    <a:lnTo>
                      <a:pt x="498" y="96"/>
                    </a:lnTo>
                    <a:lnTo>
                      <a:pt x="496" y="92"/>
                    </a:lnTo>
                    <a:lnTo>
                      <a:pt x="502" y="91"/>
                    </a:lnTo>
                    <a:lnTo>
                      <a:pt x="499" y="95"/>
                    </a:lnTo>
                    <a:lnTo>
                      <a:pt x="505" y="99"/>
                    </a:lnTo>
                    <a:lnTo>
                      <a:pt x="510" y="100"/>
                    </a:lnTo>
                    <a:lnTo>
                      <a:pt x="510" y="95"/>
                    </a:lnTo>
                    <a:lnTo>
                      <a:pt x="513" y="100"/>
                    </a:lnTo>
                    <a:lnTo>
                      <a:pt x="518" y="102"/>
                    </a:lnTo>
                    <a:lnTo>
                      <a:pt x="530" y="102"/>
                    </a:lnTo>
                    <a:lnTo>
                      <a:pt x="534" y="96"/>
                    </a:lnTo>
                    <a:lnTo>
                      <a:pt x="541" y="80"/>
                    </a:lnTo>
                    <a:lnTo>
                      <a:pt x="541" y="76"/>
                    </a:lnTo>
                    <a:lnTo>
                      <a:pt x="547" y="77"/>
                    </a:lnTo>
                    <a:lnTo>
                      <a:pt x="551" y="72"/>
                    </a:lnTo>
                    <a:close/>
                    <a:moveTo>
                      <a:pt x="544" y="33"/>
                    </a:moveTo>
                    <a:lnTo>
                      <a:pt x="537" y="22"/>
                    </a:lnTo>
                    <a:lnTo>
                      <a:pt x="528" y="0"/>
                    </a:lnTo>
                    <a:lnTo>
                      <a:pt x="528" y="0"/>
                    </a:lnTo>
                    <a:lnTo>
                      <a:pt x="525" y="0"/>
                    </a:lnTo>
                    <a:lnTo>
                      <a:pt x="534" y="20"/>
                    </a:lnTo>
                    <a:lnTo>
                      <a:pt x="538" y="25"/>
                    </a:lnTo>
                    <a:lnTo>
                      <a:pt x="543" y="35"/>
                    </a:lnTo>
                    <a:lnTo>
                      <a:pt x="548" y="41"/>
                    </a:lnTo>
                    <a:lnTo>
                      <a:pt x="545" y="42"/>
                    </a:lnTo>
                    <a:lnTo>
                      <a:pt x="551" y="43"/>
                    </a:lnTo>
                    <a:lnTo>
                      <a:pt x="556" y="50"/>
                    </a:lnTo>
                    <a:lnTo>
                      <a:pt x="559" y="56"/>
                    </a:lnTo>
                    <a:lnTo>
                      <a:pt x="560" y="54"/>
                    </a:lnTo>
                    <a:lnTo>
                      <a:pt x="557" y="48"/>
                    </a:lnTo>
                    <a:lnTo>
                      <a:pt x="544" y="33"/>
                    </a:lnTo>
                    <a:close/>
                    <a:moveTo>
                      <a:pt x="458" y="189"/>
                    </a:moveTo>
                    <a:lnTo>
                      <a:pt x="453" y="194"/>
                    </a:lnTo>
                    <a:lnTo>
                      <a:pt x="450" y="199"/>
                    </a:lnTo>
                    <a:lnTo>
                      <a:pt x="454" y="194"/>
                    </a:lnTo>
                    <a:lnTo>
                      <a:pt x="465" y="185"/>
                    </a:lnTo>
                    <a:lnTo>
                      <a:pt x="464" y="185"/>
                    </a:lnTo>
                    <a:lnTo>
                      <a:pt x="458" y="189"/>
                    </a:lnTo>
                    <a:close/>
                    <a:moveTo>
                      <a:pt x="498" y="161"/>
                    </a:moveTo>
                    <a:lnTo>
                      <a:pt x="488" y="166"/>
                    </a:lnTo>
                    <a:lnTo>
                      <a:pt x="484" y="168"/>
                    </a:lnTo>
                    <a:lnTo>
                      <a:pt x="494" y="164"/>
                    </a:lnTo>
                    <a:lnTo>
                      <a:pt x="505" y="161"/>
                    </a:lnTo>
                    <a:lnTo>
                      <a:pt x="503" y="161"/>
                    </a:lnTo>
                    <a:lnTo>
                      <a:pt x="498" y="161"/>
                    </a:lnTo>
                    <a:close/>
                    <a:moveTo>
                      <a:pt x="524" y="148"/>
                    </a:moveTo>
                    <a:lnTo>
                      <a:pt x="522" y="153"/>
                    </a:lnTo>
                    <a:lnTo>
                      <a:pt x="518" y="166"/>
                    </a:lnTo>
                    <a:lnTo>
                      <a:pt x="524" y="149"/>
                    </a:lnTo>
                    <a:lnTo>
                      <a:pt x="532" y="137"/>
                    </a:lnTo>
                    <a:lnTo>
                      <a:pt x="528" y="142"/>
                    </a:lnTo>
                    <a:lnTo>
                      <a:pt x="524" y="148"/>
                    </a:lnTo>
                    <a:close/>
                    <a:moveTo>
                      <a:pt x="537" y="129"/>
                    </a:moveTo>
                    <a:lnTo>
                      <a:pt x="541" y="124"/>
                    </a:lnTo>
                    <a:lnTo>
                      <a:pt x="538" y="124"/>
                    </a:lnTo>
                    <a:lnTo>
                      <a:pt x="537" y="129"/>
                    </a:lnTo>
                    <a:close/>
                    <a:moveTo>
                      <a:pt x="549" y="114"/>
                    </a:moveTo>
                    <a:lnTo>
                      <a:pt x="545" y="119"/>
                    </a:lnTo>
                    <a:lnTo>
                      <a:pt x="556" y="110"/>
                    </a:lnTo>
                    <a:lnTo>
                      <a:pt x="556" y="109"/>
                    </a:lnTo>
                    <a:lnTo>
                      <a:pt x="555" y="110"/>
                    </a:lnTo>
                    <a:lnTo>
                      <a:pt x="549" y="114"/>
                    </a:lnTo>
                    <a:close/>
                    <a:moveTo>
                      <a:pt x="571" y="75"/>
                    </a:moveTo>
                    <a:lnTo>
                      <a:pt x="570" y="69"/>
                    </a:lnTo>
                    <a:lnTo>
                      <a:pt x="564" y="58"/>
                    </a:lnTo>
                    <a:lnTo>
                      <a:pt x="566" y="64"/>
                    </a:lnTo>
                    <a:lnTo>
                      <a:pt x="568" y="69"/>
                    </a:lnTo>
                    <a:lnTo>
                      <a:pt x="570" y="75"/>
                    </a:lnTo>
                    <a:lnTo>
                      <a:pt x="571" y="94"/>
                    </a:lnTo>
                    <a:lnTo>
                      <a:pt x="568" y="99"/>
                    </a:lnTo>
                    <a:lnTo>
                      <a:pt x="564" y="103"/>
                    </a:lnTo>
                    <a:lnTo>
                      <a:pt x="564" y="105"/>
                    </a:lnTo>
                    <a:lnTo>
                      <a:pt x="571" y="102"/>
                    </a:lnTo>
                    <a:lnTo>
                      <a:pt x="572" y="91"/>
                    </a:lnTo>
                    <a:lnTo>
                      <a:pt x="571" y="75"/>
                    </a:lnTo>
                    <a:close/>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15" name="Rectangle 314"/>
              <p:cNvSpPr>
                <a:spLocks noChangeArrowheads="1"/>
              </p:cNvSpPr>
              <p:nvPr/>
            </p:nvSpPr>
            <p:spPr bwMode="auto">
              <a:xfrm>
                <a:off x="372120" y="138513"/>
                <a:ext cx="288925" cy="154940"/>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NC</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01" name="Group 200"/>
            <p:cNvGrpSpPr/>
            <p:nvPr/>
          </p:nvGrpSpPr>
          <p:grpSpPr>
            <a:xfrm>
              <a:off x="5836257" y="1081377"/>
              <a:ext cx="798085" cy="692939"/>
              <a:chOff x="0" y="0"/>
              <a:chExt cx="798085" cy="692939"/>
            </a:xfrm>
          </p:grpSpPr>
          <p:sp>
            <p:nvSpPr>
              <p:cNvPr id="312" name="Freeform 311">
                <a:hlinkClick r:id="rId16"/>
              </p:cNvPr>
              <p:cNvSpPr>
                <a:spLocks noEditPoints="1"/>
              </p:cNvSpPr>
              <p:nvPr/>
            </p:nvSpPr>
            <p:spPr bwMode="auto">
              <a:xfrm>
                <a:off x="0" y="0"/>
                <a:ext cx="798085" cy="692939"/>
              </a:xfrm>
              <a:custGeom>
                <a:avLst/>
                <a:gdLst>
                  <a:gd name="T0" fmla="*/ 379 w 486"/>
                  <a:gd name="T1" fmla="*/ 341 h 364"/>
                  <a:gd name="T2" fmla="*/ 381 w 486"/>
                  <a:gd name="T3" fmla="*/ 319 h 364"/>
                  <a:gd name="T4" fmla="*/ 389 w 486"/>
                  <a:gd name="T5" fmla="*/ 303 h 364"/>
                  <a:gd name="T6" fmla="*/ 373 w 486"/>
                  <a:gd name="T7" fmla="*/ 235 h 364"/>
                  <a:gd name="T8" fmla="*/ 371 w 486"/>
                  <a:gd name="T9" fmla="*/ 174 h 364"/>
                  <a:gd name="T10" fmla="*/ 351 w 486"/>
                  <a:gd name="T11" fmla="*/ 110 h 364"/>
                  <a:gd name="T12" fmla="*/ 347 w 486"/>
                  <a:gd name="T13" fmla="*/ 102 h 364"/>
                  <a:gd name="T14" fmla="*/ 337 w 486"/>
                  <a:gd name="T15" fmla="*/ 75 h 364"/>
                  <a:gd name="T16" fmla="*/ 339 w 486"/>
                  <a:gd name="T17" fmla="*/ 57 h 364"/>
                  <a:gd name="T18" fmla="*/ 336 w 486"/>
                  <a:gd name="T19" fmla="*/ 41 h 364"/>
                  <a:gd name="T20" fmla="*/ 329 w 486"/>
                  <a:gd name="T21" fmla="*/ 18 h 364"/>
                  <a:gd name="T22" fmla="*/ 324 w 486"/>
                  <a:gd name="T23" fmla="*/ 3 h 364"/>
                  <a:gd name="T24" fmla="*/ 246 w 486"/>
                  <a:gd name="T25" fmla="*/ 19 h 364"/>
                  <a:gd name="T26" fmla="*/ 213 w 486"/>
                  <a:gd name="T27" fmla="*/ 45 h 364"/>
                  <a:gd name="T28" fmla="*/ 188 w 486"/>
                  <a:gd name="T29" fmla="*/ 90 h 364"/>
                  <a:gd name="T30" fmla="*/ 170 w 486"/>
                  <a:gd name="T31" fmla="*/ 109 h 364"/>
                  <a:gd name="T32" fmla="*/ 176 w 486"/>
                  <a:gd name="T33" fmla="*/ 121 h 364"/>
                  <a:gd name="T34" fmla="*/ 180 w 486"/>
                  <a:gd name="T35" fmla="*/ 121 h 364"/>
                  <a:gd name="T36" fmla="*/ 184 w 486"/>
                  <a:gd name="T37" fmla="*/ 128 h 364"/>
                  <a:gd name="T38" fmla="*/ 184 w 486"/>
                  <a:gd name="T39" fmla="*/ 143 h 364"/>
                  <a:gd name="T40" fmla="*/ 183 w 486"/>
                  <a:gd name="T41" fmla="*/ 159 h 364"/>
                  <a:gd name="T42" fmla="*/ 165 w 486"/>
                  <a:gd name="T43" fmla="*/ 170 h 364"/>
                  <a:gd name="T44" fmla="*/ 153 w 486"/>
                  <a:gd name="T45" fmla="*/ 183 h 364"/>
                  <a:gd name="T46" fmla="*/ 135 w 486"/>
                  <a:gd name="T47" fmla="*/ 188 h 364"/>
                  <a:gd name="T48" fmla="*/ 100 w 486"/>
                  <a:gd name="T49" fmla="*/ 190 h 364"/>
                  <a:gd name="T50" fmla="*/ 47 w 486"/>
                  <a:gd name="T51" fmla="*/ 201 h 364"/>
                  <a:gd name="T52" fmla="*/ 32 w 486"/>
                  <a:gd name="T53" fmla="*/ 209 h 364"/>
                  <a:gd name="T54" fmla="*/ 29 w 486"/>
                  <a:gd name="T55" fmla="*/ 221 h 364"/>
                  <a:gd name="T56" fmla="*/ 40 w 486"/>
                  <a:gd name="T57" fmla="*/ 230 h 364"/>
                  <a:gd name="T58" fmla="*/ 44 w 486"/>
                  <a:gd name="T59" fmla="*/ 250 h 364"/>
                  <a:gd name="T60" fmla="*/ 28 w 486"/>
                  <a:gd name="T61" fmla="*/ 270 h 364"/>
                  <a:gd name="T62" fmla="*/ 2 w 486"/>
                  <a:gd name="T63" fmla="*/ 300 h 364"/>
                  <a:gd name="T64" fmla="*/ 4 w 486"/>
                  <a:gd name="T65" fmla="*/ 322 h 364"/>
                  <a:gd name="T66" fmla="*/ 210 w 486"/>
                  <a:gd name="T67" fmla="*/ 281 h 364"/>
                  <a:gd name="T68" fmla="*/ 272 w 486"/>
                  <a:gd name="T69" fmla="*/ 272 h 364"/>
                  <a:gd name="T70" fmla="*/ 284 w 486"/>
                  <a:gd name="T71" fmla="*/ 281 h 364"/>
                  <a:gd name="T72" fmla="*/ 295 w 486"/>
                  <a:gd name="T73" fmla="*/ 303 h 364"/>
                  <a:gd name="T74" fmla="*/ 316 w 486"/>
                  <a:gd name="T75" fmla="*/ 310 h 364"/>
                  <a:gd name="T76" fmla="*/ 367 w 486"/>
                  <a:gd name="T77" fmla="*/ 316 h 364"/>
                  <a:gd name="T78" fmla="*/ 362 w 486"/>
                  <a:gd name="T79" fmla="*/ 306 h 364"/>
                  <a:gd name="T80" fmla="*/ 371 w 486"/>
                  <a:gd name="T81" fmla="*/ 322 h 364"/>
                  <a:gd name="T82" fmla="*/ 371 w 486"/>
                  <a:gd name="T83" fmla="*/ 349 h 364"/>
                  <a:gd name="T84" fmla="*/ 474 w 486"/>
                  <a:gd name="T85" fmla="*/ 299 h 364"/>
                  <a:gd name="T86" fmla="*/ 458 w 486"/>
                  <a:gd name="T87" fmla="*/ 314 h 364"/>
                  <a:gd name="T88" fmla="*/ 453 w 486"/>
                  <a:gd name="T89" fmla="*/ 311 h 364"/>
                  <a:gd name="T90" fmla="*/ 463 w 486"/>
                  <a:gd name="T91" fmla="*/ 292 h 364"/>
                  <a:gd name="T92" fmla="*/ 421 w 486"/>
                  <a:gd name="T93" fmla="*/ 318 h 364"/>
                  <a:gd name="T94" fmla="*/ 408 w 486"/>
                  <a:gd name="T95" fmla="*/ 326 h 364"/>
                  <a:gd name="T96" fmla="*/ 389 w 486"/>
                  <a:gd name="T97" fmla="*/ 334 h 364"/>
                  <a:gd name="T98" fmla="*/ 382 w 486"/>
                  <a:gd name="T99" fmla="*/ 344 h 364"/>
                  <a:gd name="T100" fmla="*/ 370 w 486"/>
                  <a:gd name="T101" fmla="*/ 361 h 364"/>
                  <a:gd name="T102" fmla="*/ 377 w 486"/>
                  <a:gd name="T103" fmla="*/ 364 h 364"/>
                  <a:gd name="T104" fmla="*/ 408 w 486"/>
                  <a:gd name="T105" fmla="*/ 348 h 364"/>
                  <a:gd name="T106" fmla="*/ 431 w 486"/>
                  <a:gd name="T107" fmla="*/ 334 h 364"/>
                  <a:gd name="T108" fmla="*/ 447 w 486"/>
                  <a:gd name="T109" fmla="*/ 327 h 364"/>
                  <a:gd name="T110" fmla="*/ 463 w 486"/>
                  <a:gd name="T111" fmla="*/ 315 h 364"/>
                  <a:gd name="T112" fmla="*/ 486 w 486"/>
                  <a:gd name="T113" fmla="*/ 293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6" h="364">
                    <a:moveTo>
                      <a:pt x="371" y="349"/>
                    </a:moveTo>
                    <a:lnTo>
                      <a:pt x="374" y="344"/>
                    </a:lnTo>
                    <a:lnTo>
                      <a:pt x="379" y="341"/>
                    </a:lnTo>
                    <a:lnTo>
                      <a:pt x="381" y="335"/>
                    </a:lnTo>
                    <a:lnTo>
                      <a:pt x="386" y="325"/>
                    </a:lnTo>
                    <a:lnTo>
                      <a:pt x="381" y="319"/>
                    </a:lnTo>
                    <a:lnTo>
                      <a:pt x="381" y="316"/>
                    </a:lnTo>
                    <a:lnTo>
                      <a:pt x="389" y="308"/>
                    </a:lnTo>
                    <a:lnTo>
                      <a:pt x="389" y="303"/>
                    </a:lnTo>
                    <a:lnTo>
                      <a:pt x="385" y="297"/>
                    </a:lnTo>
                    <a:lnTo>
                      <a:pt x="375" y="238"/>
                    </a:lnTo>
                    <a:lnTo>
                      <a:pt x="373" y="235"/>
                    </a:lnTo>
                    <a:lnTo>
                      <a:pt x="373" y="185"/>
                    </a:lnTo>
                    <a:lnTo>
                      <a:pt x="374" y="179"/>
                    </a:lnTo>
                    <a:lnTo>
                      <a:pt x="371" y="174"/>
                    </a:lnTo>
                    <a:lnTo>
                      <a:pt x="371" y="170"/>
                    </a:lnTo>
                    <a:lnTo>
                      <a:pt x="359" y="117"/>
                    </a:lnTo>
                    <a:lnTo>
                      <a:pt x="351" y="110"/>
                    </a:lnTo>
                    <a:lnTo>
                      <a:pt x="350" y="116"/>
                    </a:lnTo>
                    <a:lnTo>
                      <a:pt x="347" y="110"/>
                    </a:lnTo>
                    <a:lnTo>
                      <a:pt x="347" y="102"/>
                    </a:lnTo>
                    <a:lnTo>
                      <a:pt x="344" y="91"/>
                    </a:lnTo>
                    <a:lnTo>
                      <a:pt x="341" y="86"/>
                    </a:lnTo>
                    <a:lnTo>
                      <a:pt x="337" y="75"/>
                    </a:lnTo>
                    <a:lnTo>
                      <a:pt x="337" y="64"/>
                    </a:lnTo>
                    <a:lnTo>
                      <a:pt x="340" y="63"/>
                    </a:lnTo>
                    <a:lnTo>
                      <a:pt x="339" y="57"/>
                    </a:lnTo>
                    <a:lnTo>
                      <a:pt x="337" y="52"/>
                    </a:lnTo>
                    <a:lnTo>
                      <a:pt x="337" y="47"/>
                    </a:lnTo>
                    <a:lnTo>
                      <a:pt x="336" y="41"/>
                    </a:lnTo>
                    <a:lnTo>
                      <a:pt x="331" y="36"/>
                    </a:lnTo>
                    <a:lnTo>
                      <a:pt x="329" y="30"/>
                    </a:lnTo>
                    <a:lnTo>
                      <a:pt x="329" y="18"/>
                    </a:lnTo>
                    <a:lnTo>
                      <a:pt x="325" y="13"/>
                    </a:lnTo>
                    <a:lnTo>
                      <a:pt x="325" y="7"/>
                    </a:lnTo>
                    <a:lnTo>
                      <a:pt x="324" y="3"/>
                    </a:lnTo>
                    <a:lnTo>
                      <a:pt x="324" y="0"/>
                    </a:lnTo>
                    <a:lnTo>
                      <a:pt x="283" y="11"/>
                    </a:lnTo>
                    <a:lnTo>
                      <a:pt x="246" y="19"/>
                    </a:lnTo>
                    <a:lnTo>
                      <a:pt x="241" y="19"/>
                    </a:lnTo>
                    <a:lnTo>
                      <a:pt x="230" y="25"/>
                    </a:lnTo>
                    <a:lnTo>
                      <a:pt x="213" y="45"/>
                    </a:lnTo>
                    <a:lnTo>
                      <a:pt x="195" y="74"/>
                    </a:lnTo>
                    <a:lnTo>
                      <a:pt x="196" y="80"/>
                    </a:lnTo>
                    <a:lnTo>
                      <a:pt x="188" y="90"/>
                    </a:lnTo>
                    <a:lnTo>
                      <a:pt x="185" y="94"/>
                    </a:lnTo>
                    <a:lnTo>
                      <a:pt x="180" y="99"/>
                    </a:lnTo>
                    <a:lnTo>
                      <a:pt x="170" y="109"/>
                    </a:lnTo>
                    <a:lnTo>
                      <a:pt x="169" y="114"/>
                    </a:lnTo>
                    <a:lnTo>
                      <a:pt x="175" y="118"/>
                    </a:lnTo>
                    <a:lnTo>
                      <a:pt x="176" y="121"/>
                    </a:lnTo>
                    <a:lnTo>
                      <a:pt x="175" y="116"/>
                    </a:lnTo>
                    <a:lnTo>
                      <a:pt x="180" y="113"/>
                    </a:lnTo>
                    <a:lnTo>
                      <a:pt x="180" y="121"/>
                    </a:lnTo>
                    <a:lnTo>
                      <a:pt x="188" y="117"/>
                    </a:lnTo>
                    <a:lnTo>
                      <a:pt x="184" y="122"/>
                    </a:lnTo>
                    <a:lnTo>
                      <a:pt x="184" y="128"/>
                    </a:lnTo>
                    <a:lnTo>
                      <a:pt x="179" y="129"/>
                    </a:lnTo>
                    <a:lnTo>
                      <a:pt x="184" y="140"/>
                    </a:lnTo>
                    <a:lnTo>
                      <a:pt x="184" y="143"/>
                    </a:lnTo>
                    <a:lnTo>
                      <a:pt x="187" y="148"/>
                    </a:lnTo>
                    <a:lnTo>
                      <a:pt x="187" y="154"/>
                    </a:lnTo>
                    <a:lnTo>
                      <a:pt x="183" y="159"/>
                    </a:lnTo>
                    <a:lnTo>
                      <a:pt x="177" y="159"/>
                    </a:lnTo>
                    <a:lnTo>
                      <a:pt x="172" y="164"/>
                    </a:lnTo>
                    <a:lnTo>
                      <a:pt x="165" y="170"/>
                    </a:lnTo>
                    <a:lnTo>
                      <a:pt x="162" y="175"/>
                    </a:lnTo>
                    <a:lnTo>
                      <a:pt x="158" y="181"/>
                    </a:lnTo>
                    <a:lnTo>
                      <a:pt x="153" y="183"/>
                    </a:lnTo>
                    <a:lnTo>
                      <a:pt x="149" y="189"/>
                    </a:lnTo>
                    <a:lnTo>
                      <a:pt x="145" y="188"/>
                    </a:lnTo>
                    <a:lnTo>
                      <a:pt x="135" y="188"/>
                    </a:lnTo>
                    <a:lnTo>
                      <a:pt x="124" y="190"/>
                    </a:lnTo>
                    <a:lnTo>
                      <a:pt x="114" y="197"/>
                    </a:lnTo>
                    <a:lnTo>
                      <a:pt x="100" y="190"/>
                    </a:lnTo>
                    <a:lnTo>
                      <a:pt x="78" y="192"/>
                    </a:lnTo>
                    <a:lnTo>
                      <a:pt x="58" y="196"/>
                    </a:lnTo>
                    <a:lnTo>
                      <a:pt x="47" y="201"/>
                    </a:lnTo>
                    <a:lnTo>
                      <a:pt x="42" y="204"/>
                    </a:lnTo>
                    <a:lnTo>
                      <a:pt x="36" y="205"/>
                    </a:lnTo>
                    <a:lnTo>
                      <a:pt x="32" y="209"/>
                    </a:lnTo>
                    <a:lnTo>
                      <a:pt x="27" y="211"/>
                    </a:lnTo>
                    <a:lnTo>
                      <a:pt x="27" y="212"/>
                    </a:lnTo>
                    <a:lnTo>
                      <a:pt x="29" y="221"/>
                    </a:lnTo>
                    <a:lnTo>
                      <a:pt x="28" y="226"/>
                    </a:lnTo>
                    <a:lnTo>
                      <a:pt x="40" y="227"/>
                    </a:lnTo>
                    <a:lnTo>
                      <a:pt x="40" y="230"/>
                    </a:lnTo>
                    <a:lnTo>
                      <a:pt x="38" y="232"/>
                    </a:lnTo>
                    <a:lnTo>
                      <a:pt x="44" y="245"/>
                    </a:lnTo>
                    <a:lnTo>
                      <a:pt x="44" y="250"/>
                    </a:lnTo>
                    <a:lnTo>
                      <a:pt x="35" y="261"/>
                    </a:lnTo>
                    <a:lnTo>
                      <a:pt x="32" y="266"/>
                    </a:lnTo>
                    <a:lnTo>
                      <a:pt x="28" y="270"/>
                    </a:lnTo>
                    <a:lnTo>
                      <a:pt x="23" y="277"/>
                    </a:lnTo>
                    <a:lnTo>
                      <a:pt x="13" y="288"/>
                    </a:lnTo>
                    <a:lnTo>
                      <a:pt x="2" y="300"/>
                    </a:lnTo>
                    <a:lnTo>
                      <a:pt x="0" y="301"/>
                    </a:lnTo>
                    <a:lnTo>
                      <a:pt x="1" y="303"/>
                    </a:lnTo>
                    <a:lnTo>
                      <a:pt x="4" y="322"/>
                    </a:lnTo>
                    <a:lnTo>
                      <a:pt x="52" y="314"/>
                    </a:lnTo>
                    <a:lnTo>
                      <a:pt x="127" y="299"/>
                    </a:lnTo>
                    <a:lnTo>
                      <a:pt x="210" y="281"/>
                    </a:lnTo>
                    <a:lnTo>
                      <a:pt x="265" y="269"/>
                    </a:lnTo>
                    <a:lnTo>
                      <a:pt x="267" y="270"/>
                    </a:lnTo>
                    <a:lnTo>
                      <a:pt x="272" y="272"/>
                    </a:lnTo>
                    <a:lnTo>
                      <a:pt x="274" y="277"/>
                    </a:lnTo>
                    <a:lnTo>
                      <a:pt x="279" y="276"/>
                    </a:lnTo>
                    <a:lnTo>
                      <a:pt x="284" y="281"/>
                    </a:lnTo>
                    <a:lnTo>
                      <a:pt x="290" y="292"/>
                    </a:lnTo>
                    <a:lnTo>
                      <a:pt x="291" y="297"/>
                    </a:lnTo>
                    <a:lnTo>
                      <a:pt x="295" y="303"/>
                    </a:lnTo>
                    <a:lnTo>
                      <a:pt x="305" y="307"/>
                    </a:lnTo>
                    <a:lnTo>
                      <a:pt x="310" y="307"/>
                    </a:lnTo>
                    <a:lnTo>
                      <a:pt x="316" y="310"/>
                    </a:lnTo>
                    <a:lnTo>
                      <a:pt x="316" y="312"/>
                    </a:lnTo>
                    <a:lnTo>
                      <a:pt x="371" y="330"/>
                    </a:lnTo>
                    <a:lnTo>
                      <a:pt x="367" y="316"/>
                    </a:lnTo>
                    <a:lnTo>
                      <a:pt x="362" y="312"/>
                    </a:lnTo>
                    <a:lnTo>
                      <a:pt x="360" y="307"/>
                    </a:lnTo>
                    <a:lnTo>
                      <a:pt x="362" y="306"/>
                    </a:lnTo>
                    <a:lnTo>
                      <a:pt x="363" y="310"/>
                    </a:lnTo>
                    <a:lnTo>
                      <a:pt x="368" y="314"/>
                    </a:lnTo>
                    <a:lnTo>
                      <a:pt x="371" y="322"/>
                    </a:lnTo>
                    <a:lnTo>
                      <a:pt x="373" y="338"/>
                    </a:lnTo>
                    <a:lnTo>
                      <a:pt x="370" y="349"/>
                    </a:lnTo>
                    <a:lnTo>
                      <a:pt x="371" y="349"/>
                    </a:lnTo>
                    <a:close/>
                    <a:moveTo>
                      <a:pt x="481" y="297"/>
                    </a:moveTo>
                    <a:lnTo>
                      <a:pt x="476" y="300"/>
                    </a:lnTo>
                    <a:lnTo>
                      <a:pt x="474" y="299"/>
                    </a:lnTo>
                    <a:lnTo>
                      <a:pt x="469" y="300"/>
                    </a:lnTo>
                    <a:lnTo>
                      <a:pt x="463" y="303"/>
                    </a:lnTo>
                    <a:lnTo>
                      <a:pt x="458" y="314"/>
                    </a:lnTo>
                    <a:lnTo>
                      <a:pt x="454" y="315"/>
                    </a:lnTo>
                    <a:lnTo>
                      <a:pt x="449" y="315"/>
                    </a:lnTo>
                    <a:lnTo>
                      <a:pt x="453" y="311"/>
                    </a:lnTo>
                    <a:lnTo>
                      <a:pt x="458" y="306"/>
                    </a:lnTo>
                    <a:lnTo>
                      <a:pt x="458" y="300"/>
                    </a:lnTo>
                    <a:lnTo>
                      <a:pt x="463" y="292"/>
                    </a:lnTo>
                    <a:lnTo>
                      <a:pt x="447" y="310"/>
                    </a:lnTo>
                    <a:lnTo>
                      <a:pt x="436" y="315"/>
                    </a:lnTo>
                    <a:lnTo>
                      <a:pt x="421" y="318"/>
                    </a:lnTo>
                    <a:lnTo>
                      <a:pt x="416" y="320"/>
                    </a:lnTo>
                    <a:lnTo>
                      <a:pt x="413" y="326"/>
                    </a:lnTo>
                    <a:lnTo>
                      <a:pt x="408" y="326"/>
                    </a:lnTo>
                    <a:lnTo>
                      <a:pt x="398" y="331"/>
                    </a:lnTo>
                    <a:lnTo>
                      <a:pt x="393" y="330"/>
                    </a:lnTo>
                    <a:lnTo>
                      <a:pt x="389" y="334"/>
                    </a:lnTo>
                    <a:lnTo>
                      <a:pt x="389" y="339"/>
                    </a:lnTo>
                    <a:lnTo>
                      <a:pt x="383" y="337"/>
                    </a:lnTo>
                    <a:lnTo>
                      <a:pt x="382" y="344"/>
                    </a:lnTo>
                    <a:lnTo>
                      <a:pt x="373" y="349"/>
                    </a:lnTo>
                    <a:lnTo>
                      <a:pt x="371" y="356"/>
                    </a:lnTo>
                    <a:lnTo>
                      <a:pt x="370" y="361"/>
                    </a:lnTo>
                    <a:lnTo>
                      <a:pt x="373" y="361"/>
                    </a:lnTo>
                    <a:lnTo>
                      <a:pt x="382" y="360"/>
                    </a:lnTo>
                    <a:lnTo>
                      <a:pt x="377" y="364"/>
                    </a:lnTo>
                    <a:lnTo>
                      <a:pt x="387" y="358"/>
                    </a:lnTo>
                    <a:lnTo>
                      <a:pt x="406" y="348"/>
                    </a:lnTo>
                    <a:lnTo>
                      <a:pt x="408" y="348"/>
                    </a:lnTo>
                    <a:lnTo>
                      <a:pt x="415" y="344"/>
                    </a:lnTo>
                    <a:lnTo>
                      <a:pt x="420" y="341"/>
                    </a:lnTo>
                    <a:lnTo>
                      <a:pt x="431" y="334"/>
                    </a:lnTo>
                    <a:lnTo>
                      <a:pt x="436" y="333"/>
                    </a:lnTo>
                    <a:lnTo>
                      <a:pt x="442" y="329"/>
                    </a:lnTo>
                    <a:lnTo>
                      <a:pt x="447" y="327"/>
                    </a:lnTo>
                    <a:lnTo>
                      <a:pt x="458" y="320"/>
                    </a:lnTo>
                    <a:lnTo>
                      <a:pt x="458" y="316"/>
                    </a:lnTo>
                    <a:lnTo>
                      <a:pt x="463" y="315"/>
                    </a:lnTo>
                    <a:lnTo>
                      <a:pt x="474" y="306"/>
                    </a:lnTo>
                    <a:lnTo>
                      <a:pt x="480" y="303"/>
                    </a:lnTo>
                    <a:lnTo>
                      <a:pt x="486" y="293"/>
                    </a:lnTo>
                    <a:lnTo>
                      <a:pt x="481" y="297"/>
                    </a:lnTo>
                    <a:close/>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13" name="Rectangle 312"/>
              <p:cNvSpPr>
                <a:spLocks noChangeArrowheads="1"/>
              </p:cNvSpPr>
              <p:nvPr/>
            </p:nvSpPr>
            <p:spPr bwMode="auto">
              <a:xfrm>
                <a:off x="283328" y="291524"/>
                <a:ext cx="288925" cy="154940"/>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NY</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02" name="Group 201"/>
            <p:cNvGrpSpPr/>
            <p:nvPr/>
          </p:nvGrpSpPr>
          <p:grpSpPr>
            <a:xfrm>
              <a:off x="6567777" y="580445"/>
              <a:ext cx="418748" cy="717686"/>
              <a:chOff x="0" y="0"/>
              <a:chExt cx="418748" cy="717686"/>
            </a:xfrm>
          </p:grpSpPr>
          <p:sp>
            <p:nvSpPr>
              <p:cNvPr id="310" name="Freeform 309">
                <a:hlinkClick r:id="rId17"/>
              </p:cNvPr>
              <p:cNvSpPr>
                <a:spLocks noEditPoints="1"/>
              </p:cNvSpPr>
              <p:nvPr/>
            </p:nvSpPr>
            <p:spPr bwMode="auto">
              <a:xfrm>
                <a:off x="0" y="0"/>
                <a:ext cx="418748" cy="717686"/>
              </a:xfrm>
              <a:custGeom>
                <a:avLst/>
                <a:gdLst>
                  <a:gd name="T0" fmla="*/ 226 w 255"/>
                  <a:gd name="T1" fmla="*/ 173 h 377"/>
                  <a:gd name="T2" fmla="*/ 222 w 255"/>
                  <a:gd name="T3" fmla="*/ 154 h 377"/>
                  <a:gd name="T4" fmla="*/ 213 w 255"/>
                  <a:gd name="T5" fmla="*/ 152 h 377"/>
                  <a:gd name="T6" fmla="*/ 201 w 255"/>
                  <a:gd name="T7" fmla="*/ 147 h 377"/>
                  <a:gd name="T8" fmla="*/ 196 w 255"/>
                  <a:gd name="T9" fmla="*/ 130 h 377"/>
                  <a:gd name="T10" fmla="*/ 188 w 255"/>
                  <a:gd name="T11" fmla="*/ 125 h 377"/>
                  <a:gd name="T12" fmla="*/ 173 w 255"/>
                  <a:gd name="T13" fmla="*/ 122 h 377"/>
                  <a:gd name="T14" fmla="*/ 169 w 255"/>
                  <a:gd name="T15" fmla="*/ 107 h 377"/>
                  <a:gd name="T16" fmla="*/ 139 w 255"/>
                  <a:gd name="T17" fmla="*/ 15 h 377"/>
                  <a:gd name="T18" fmla="*/ 113 w 255"/>
                  <a:gd name="T19" fmla="*/ 3 h 377"/>
                  <a:gd name="T20" fmla="*/ 97 w 255"/>
                  <a:gd name="T21" fmla="*/ 8 h 377"/>
                  <a:gd name="T22" fmla="*/ 83 w 255"/>
                  <a:gd name="T23" fmla="*/ 19 h 377"/>
                  <a:gd name="T24" fmla="*/ 66 w 255"/>
                  <a:gd name="T25" fmla="*/ 18 h 377"/>
                  <a:gd name="T26" fmla="*/ 52 w 255"/>
                  <a:gd name="T27" fmla="*/ 8 h 377"/>
                  <a:gd name="T28" fmla="*/ 28 w 255"/>
                  <a:gd name="T29" fmla="*/ 109 h 377"/>
                  <a:gd name="T30" fmla="*/ 28 w 255"/>
                  <a:gd name="T31" fmla="*/ 140 h 377"/>
                  <a:gd name="T32" fmla="*/ 29 w 255"/>
                  <a:gd name="T33" fmla="*/ 160 h 377"/>
                  <a:gd name="T34" fmla="*/ 15 w 255"/>
                  <a:gd name="T35" fmla="*/ 182 h 377"/>
                  <a:gd name="T36" fmla="*/ 15 w 255"/>
                  <a:gd name="T37" fmla="*/ 192 h 377"/>
                  <a:gd name="T38" fmla="*/ 14 w 255"/>
                  <a:gd name="T39" fmla="*/ 202 h 377"/>
                  <a:gd name="T40" fmla="*/ 0 w 255"/>
                  <a:gd name="T41" fmla="*/ 206 h 377"/>
                  <a:gd name="T42" fmla="*/ 45 w 255"/>
                  <a:gd name="T43" fmla="*/ 343 h 377"/>
                  <a:gd name="T44" fmla="*/ 49 w 255"/>
                  <a:gd name="T45" fmla="*/ 358 h 377"/>
                  <a:gd name="T46" fmla="*/ 61 w 255"/>
                  <a:gd name="T47" fmla="*/ 371 h 377"/>
                  <a:gd name="T48" fmla="*/ 74 w 255"/>
                  <a:gd name="T49" fmla="*/ 372 h 377"/>
                  <a:gd name="T50" fmla="*/ 74 w 255"/>
                  <a:gd name="T51" fmla="*/ 356 h 377"/>
                  <a:gd name="T52" fmla="*/ 80 w 255"/>
                  <a:gd name="T53" fmla="*/ 337 h 377"/>
                  <a:gd name="T54" fmla="*/ 83 w 255"/>
                  <a:gd name="T55" fmla="*/ 319 h 377"/>
                  <a:gd name="T56" fmla="*/ 95 w 255"/>
                  <a:gd name="T57" fmla="*/ 312 h 377"/>
                  <a:gd name="T58" fmla="*/ 99 w 255"/>
                  <a:gd name="T59" fmla="*/ 307 h 377"/>
                  <a:gd name="T60" fmla="*/ 106 w 255"/>
                  <a:gd name="T61" fmla="*/ 312 h 377"/>
                  <a:gd name="T62" fmla="*/ 98 w 255"/>
                  <a:gd name="T63" fmla="*/ 293 h 377"/>
                  <a:gd name="T64" fmla="*/ 101 w 255"/>
                  <a:gd name="T65" fmla="*/ 288 h 377"/>
                  <a:gd name="T66" fmla="*/ 106 w 255"/>
                  <a:gd name="T67" fmla="*/ 295 h 377"/>
                  <a:gd name="T68" fmla="*/ 113 w 255"/>
                  <a:gd name="T69" fmla="*/ 292 h 377"/>
                  <a:gd name="T70" fmla="*/ 114 w 255"/>
                  <a:gd name="T71" fmla="*/ 289 h 377"/>
                  <a:gd name="T72" fmla="*/ 116 w 255"/>
                  <a:gd name="T73" fmla="*/ 288 h 377"/>
                  <a:gd name="T74" fmla="*/ 123 w 255"/>
                  <a:gd name="T75" fmla="*/ 292 h 377"/>
                  <a:gd name="T76" fmla="*/ 129 w 255"/>
                  <a:gd name="T77" fmla="*/ 281 h 377"/>
                  <a:gd name="T78" fmla="*/ 140 w 255"/>
                  <a:gd name="T79" fmla="*/ 272 h 377"/>
                  <a:gd name="T80" fmla="*/ 139 w 255"/>
                  <a:gd name="T81" fmla="*/ 255 h 377"/>
                  <a:gd name="T82" fmla="*/ 137 w 255"/>
                  <a:gd name="T83" fmla="*/ 240 h 377"/>
                  <a:gd name="T84" fmla="*/ 148 w 255"/>
                  <a:gd name="T85" fmla="*/ 232 h 377"/>
                  <a:gd name="T86" fmla="*/ 151 w 255"/>
                  <a:gd name="T87" fmla="*/ 242 h 377"/>
                  <a:gd name="T88" fmla="*/ 167 w 255"/>
                  <a:gd name="T89" fmla="*/ 248 h 377"/>
                  <a:gd name="T90" fmla="*/ 165 w 255"/>
                  <a:gd name="T91" fmla="*/ 232 h 377"/>
                  <a:gd name="T92" fmla="*/ 174 w 255"/>
                  <a:gd name="T93" fmla="*/ 228 h 377"/>
                  <a:gd name="T94" fmla="*/ 190 w 255"/>
                  <a:gd name="T95" fmla="*/ 232 h 377"/>
                  <a:gd name="T96" fmla="*/ 193 w 255"/>
                  <a:gd name="T97" fmla="*/ 219 h 377"/>
                  <a:gd name="T98" fmla="*/ 197 w 255"/>
                  <a:gd name="T99" fmla="*/ 224 h 377"/>
                  <a:gd name="T100" fmla="*/ 200 w 255"/>
                  <a:gd name="T101" fmla="*/ 208 h 377"/>
                  <a:gd name="T102" fmla="*/ 208 w 255"/>
                  <a:gd name="T103" fmla="*/ 208 h 377"/>
                  <a:gd name="T104" fmla="*/ 217 w 255"/>
                  <a:gd name="T105" fmla="*/ 201 h 377"/>
                  <a:gd name="T106" fmla="*/ 223 w 255"/>
                  <a:gd name="T107" fmla="*/ 198 h 377"/>
                  <a:gd name="T108" fmla="*/ 232 w 255"/>
                  <a:gd name="T109" fmla="*/ 190 h 377"/>
                  <a:gd name="T110" fmla="*/ 232 w 255"/>
                  <a:gd name="T111" fmla="*/ 171 h 377"/>
                  <a:gd name="T112" fmla="*/ 170 w 255"/>
                  <a:gd name="T113" fmla="*/ 238 h 377"/>
                  <a:gd name="T114" fmla="*/ 184 w 255"/>
                  <a:gd name="T115" fmla="*/ 232 h 377"/>
                  <a:gd name="T116" fmla="*/ 251 w 255"/>
                  <a:gd name="T117" fmla="*/ 174 h 377"/>
                  <a:gd name="T118" fmla="*/ 247 w 255"/>
                  <a:gd name="T119" fmla="*/ 185 h 377"/>
                  <a:gd name="T120" fmla="*/ 255 w 255"/>
                  <a:gd name="T121" fmla="*/ 179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377">
                    <a:moveTo>
                      <a:pt x="234" y="173"/>
                    </a:moveTo>
                    <a:lnTo>
                      <a:pt x="230" y="178"/>
                    </a:lnTo>
                    <a:lnTo>
                      <a:pt x="226" y="173"/>
                    </a:lnTo>
                    <a:lnTo>
                      <a:pt x="231" y="164"/>
                    </a:lnTo>
                    <a:lnTo>
                      <a:pt x="222" y="155"/>
                    </a:lnTo>
                    <a:lnTo>
                      <a:pt x="222" y="154"/>
                    </a:lnTo>
                    <a:lnTo>
                      <a:pt x="222" y="154"/>
                    </a:lnTo>
                    <a:lnTo>
                      <a:pt x="217" y="152"/>
                    </a:lnTo>
                    <a:lnTo>
                      <a:pt x="213" y="152"/>
                    </a:lnTo>
                    <a:lnTo>
                      <a:pt x="209" y="156"/>
                    </a:lnTo>
                    <a:lnTo>
                      <a:pt x="204" y="152"/>
                    </a:lnTo>
                    <a:lnTo>
                      <a:pt x="201" y="147"/>
                    </a:lnTo>
                    <a:lnTo>
                      <a:pt x="201" y="141"/>
                    </a:lnTo>
                    <a:lnTo>
                      <a:pt x="197" y="136"/>
                    </a:lnTo>
                    <a:lnTo>
                      <a:pt x="196" y="130"/>
                    </a:lnTo>
                    <a:lnTo>
                      <a:pt x="197" y="125"/>
                    </a:lnTo>
                    <a:lnTo>
                      <a:pt x="193" y="124"/>
                    </a:lnTo>
                    <a:lnTo>
                      <a:pt x="188" y="125"/>
                    </a:lnTo>
                    <a:lnTo>
                      <a:pt x="182" y="125"/>
                    </a:lnTo>
                    <a:lnTo>
                      <a:pt x="177" y="121"/>
                    </a:lnTo>
                    <a:lnTo>
                      <a:pt x="173" y="122"/>
                    </a:lnTo>
                    <a:lnTo>
                      <a:pt x="170" y="117"/>
                    </a:lnTo>
                    <a:lnTo>
                      <a:pt x="171" y="113"/>
                    </a:lnTo>
                    <a:lnTo>
                      <a:pt x="169" y="107"/>
                    </a:lnTo>
                    <a:lnTo>
                      <a:pt x="169" y="102"/>
                    </a:lnTo>
                    <a:lnTo>
                      <a:pt x="162" y="84"/>
                    </a:lnTo>
                    <a:lnTo>
                      <a:pt x="139" y="15"/>
                    </a:lnTo>
                    <a:lnTo>
                      <a:pt x="135" y="14"/>
                    </a:lnTo>
                    <a:lnTo>
                      <a:pt x="124" y="7"/>
                    </a:lnTo>
                    <a:lnTo>
                      <a:pt x="113" y="3"/>
                    </a:lnTo>
                    <a:lnTo>
                      <a:pt x="108" y="0"/>
                    </a:lnTo>
                    <a:lnTo>
                      <a:pt x="101" y="3"/>
                    </a:lnTo>
                    <a:lnTo>
                      <a:pt x="97" y="8"/>
                    </a:lnTo>
                    <a:lnTo>
                      <a:pt x="93" y="11"/>
                    </a:lnTo>
                    <a:lnTo>
                      <a:pt x="87" y="17"/>
                    </a:lnTo>
                    <a:lnTo>
                      <a:pt x="83" y="19"/>
                    </a:lnTo>
                    <a:lnTo>
                      <a:pt x="78" y="25"/>
                    </a:lnTo>
                    <a:lnTo>
                      <a:pt x="71" y="22"/>
                    </a:lnTo>
                    <a:lnTo>
                      <a:pt x="66" y="18"/>
                    </a:lnTo>
                    <a:lnTo>
                      <a:pt x="63" y="7"/>
                    </a:lnTo>
                    <a:lnTo>
                      <a:pt x="57" y="7"/>
                    </a:lnTo>
                    <a:lnTo>
                      <a:pt x="52" y="8"/>
                    </a:lnTo>
                    <a:lnTo>
                      <a:pt x="28" y="79"/>
                    </a:lnTo>
                    <a:lnTo>
                      <a:pt x="32" y="102"/>
                    </a:lnTo>
                    <a:lnTo>
                      <a:pt x="28" y="109"/>
                    </a:lnTo>
                    <a:lnTo>
                      <a:pt x="25" y="125"/>
                    </a:lnTo>
                    <a:lnTo>
                      <a:pt x="28" y="129"/>
                    </a:lnTo>
                    <a:lnTo>
                      <a:pt x="28" y="140"/>
                    </a:lnTo>
                    <a:lnTo>
                      <a:pt x="32" y="145"/>
                    </a:lnTo>
                    <a:lnTo>
                      <a:pt x="26" y="156"/>
                    </a:lnTo>
                    <a:lnTo>
                      <a:pt x="29" y="160"/>
                    </a:lnTo>
                    <a:lnTo>
                      <a:pt x="19" y="171"/>
                    </a:lnTo>
                    <a:lnTo>
                      <a:pt x="17" y="177"/>
                    </a:lnTo>
                    <a:lnTo>
                      <a:pt x="15" y="182"/>
                    </a:lnTo>
                    <a:lnTo>
                      <a:pt x="15" y="182"/>
                    </a:lnTo>
                    <a:lnTo>
                      <a:pt x="21" y="193"/>
                    </a:lnTo>
                    <a:lnTo>
                      <a:pt x="15" y="192"/>
                    </a:lnTo>
                    <a:lnTo>
                      <a:pt x="14" y="192"/>
                    </a:lnTo>
                    <a:lnTo>
                      <a:pt x="13" y="197"/>
                    </a:lnTo>
                    <a:lnTo>
                      <a:pt x="14" y="202"/>
                    </a:lnTo>
                    <a:lnTo>
                      <a:pt x="9" y="204"/>
                    </a:lnTo>
                    <a:lnTo>
                      <a:pt x="5" y="201"/>
                    </a:lnTo>
                    <a:lnTo>
                      <a:pt x="0" y="206"/>
                    </a:lnTo>
                    <a:lnTo>
                      <a:pt x="0" y="209"/>
                    </a:lnTo>
                    <a:lnTo>
                      <a:pt x="40" y="327"/>
                    </a:lnTo>
                    <a:lnTo>
                      <a:pt x="45" y="343"/>
                    </a:lnTo>
                    <a:lnTo>
                      <a:pt x="45" y="349"/>
                    </a:lnTo>
                    <a:lnTo>
                      <a:pt x="48" y="353"/>
                    </a:lnTo>
                    <a:lnTo>
                      <a:pt x="49" y="358"/>
                    </a:lnTo>
                    <a:lnTo>
                      <a:pt x="55" y="362"/>
                    </a:lnTo>
                    <a:lnTo>
                      <a:pt x="60" y="365"/>
                    </a:lnTo>
                    <a:lnTo>
                      <a:pt x="61" y="371"/>
                    </a:lnTo>
                    <a:lnTo>
                      <a:pt x="66" y="376"/>
                    </a:lnTo>
                    <a:lnTo>
                      <a:pt x="68" y="377"/>
                    </a:lnTo>
                    <a:lnTo>
                      <a:pt x="74" y="372"/>
                    </a:lnTo>
                    <a:lnTo>
                      <a:pt x="75" y="366"/>
                    </a:lnTo>
                    <a:lnTo>
                      <a:pt x="74" y="361"/>
                    </a:lnTo>
                    <a:lnTo>
                      <a:pt x="74" y="356"/>
                    </a:lnTo>
                    <a:lnTo>
                      <a:pt x="79" y="352"/>
                    </a:lnTo>
                    <a:lnTo>
                      <a:pt x="83" y="341"/>
                    </a:lnTo>
                    <a:lnTo>
                      <a:pt x="80" y="337"/>
                    </a:lnTo>
                    <a:lnTo>
                      <a:pt x="87" y="326"/>
                    </a:lnTo>
                    <a:lnTo>
                      <a:pt x="83" y="324"/>
                    </a:lnTo>
                    <a:lnTo>
                      <a:pt x="83" y="319"/>
                    </a:lnTo>
                    <a:lnTo>
                      <a:pt x="85" y="314"/>
                    </a:lnTo>
                    <a:lnTo>
                      <a:pt x="93" y="303"/>
                    </a:lnTo>
                    <a:lnTo>
                      <a:pt x="95" y="312"/>
                    </a:lnTo>
                    <a:lnTo>
                      <a:pt x="95" y="307"/>
                    </a:lnTo>
                    <a:lnTo>
                      <a:pt x="97" y="312"/>
                    </a:lnTo>
                    <a:lnTo>
                      <a:pt x="99" y="307"/>
                    </a:lnTo>
                    <a:lnTo>
                      <a:pt x="101" y="301"/>
                    </a:lnTo>
                    <a:lnTo>
                      <a:pt x="102" y="301"/>
                    </a:lnTo>
                    <a:lnTo>
                      <a:pt x="106" y="312"/>
                    </a:lnTo>
                    <a:lnTo>
                      <a:pt x="108" y="307"/>
                    </a:lnTo>
                    <a:lnTo>
                      <a:pt x="101" y="291"/>
                    </a:lnTo>
                    <a:lnTo>
                      <a:pt x="98" y="293"/>
                    </a:lnTo>
                    <a:lnTo>
                      <a:pt x="99" y="288"/>
                    </a:lnTo>
                    <a:lnTo>
                      <a:pt x="101" y="282"/>
                    </a:lnTo>
                    <a:lnTo>
                      <a:pt x="101" y="288"/>
                    </a:lnTo>
                    <a:lnTo>
                      <a:pt x="109" y="305"/>
                    </a:lnTo>
                    <a:lnTo>
                      <a:pt x="110" y="300"/>
                    </a:lnTo>
                    <a:lnTo>
                      <a:pt x="106" y="295"/>
                    </a:lnTo>
                    <a:lnTo>
                      <a:pt x="108" y="288"/>
                    </a:lnTo>
                    <a:lnTo>
                      <a:pt x="110" y="286"/>
                    </a:lnTo>
                    <a:lnTo>
                      <a:pt x="113" y="292"/>
                    </a:lnTo>
                    <a:lnTo>
                      <a:pt x="112" y="297"/>
                    </a:lnTo>
                    <a:lnTo>
                      <a:pt x="117" y="300"/>
                    </a:lnTo>
                    <a:lnTo>
                      <a:pt x="114" y="289"/>
                    </a:lnTo>
                    <a:lnTo>
                      <a:pt x="114" y="284"/>
                    </a:lnTo>
                    <a:lnTo>
                      <a:pt x="116" y="282"/>
                    </a:lnTo>
                    <a:lnTo>
                      <a:pt x="116" y="288"/>
                    </a:lnTo>
                    <a:lnTo>
                      <a:pt x="117" y="293"/>
                    </a:lnTo>
                    <a:lnTo>
                      <a:pt x="121" y="296"/>
                    </a:lnTo>
                    <a:lnTo>
                      <a:pt x="123" y="292"/>
                    </a:lnTo>
                    <a:lnTo>
                      <a:pt x="121" y="285"/>
                    </a:lnTo>
                    <a:lnTo>
                      <a:pt x="124" y="281"/>
                    </a:lnTo>
                    <a:lnTo>
                      <a:pt x="129" y="281"/>
                    </a:lnTo>
                    <a:lnTo>
                      <a:pt x="135" y="284"/>
                    </a:lnTo>
                    <a:lnTo>
                      <a:pt x="136" y="278"/>
                    </a:lnTo>
                    <a:lnTo>
                      <a:pt x="140" y="272"/>
                    </a:lnTo>
                    <a:lnTo>
                      <a:pt x="139" y="267"/>
                    </a:lnTo>
                    <a:lnTo>
                      <a:pt x="139" y="262"/>
                    </a:lnTo>
                    <a:lnTo>
                      <a:pt x="139" y="255"/>
                    </a:lnTo>
                    <a:lnTo>
                      <a:pt x="140" y="251"/>
                    </a:lnTo>
                    <a:lnTo>
                      <a:pt x="140" y="246"/>
                    </a:lnTo>
                    <a:lnTo>
                      <a:pt x="137" y="240"/>
                    </a:lnTo>
                    <a:lnTo>
                      <a:pt x="146" y="236"/>
                    </a:lnTo>
                    <a:lnTo>
                      <a:pt x="144" y="227"/>
                    </a:lnTo>
                    <a:lnTo>
                      <a:pt x="148" y="232"/>
                    </a:lnTo>
                    <a:lnTo>
                      <a:pt x="147" y="238"/>
                    </a:lnTo>
                    <a:lnTo>
                      <a:pt x="152" y="236"/>
                    </a:lnTo>
                    <a:lnTo>
                      <a:pt x="151" y="242"/>
                    </a:lnTo>
                    <a:lnTo>
                      <a:pt x="148" y="246"/>
                    </a:lnTo>
                    <a:lnTo>
                      <a:pt x="159" y="246"/>
                    </a:lnTo>
                    <a:lnTo>
                      <a:pt x="167" y="248"/>
                    </a:lnTo>
                    <a:lnTo>
                      <a:pt x="165" y="243"/>
                    </a:lnTo>
                    <a:lnTo>
                      <a:pt x="163" y="238"/>
                    </a:lnTo>
                    <a:lnTo>
                      <a:pt x="165" y="232"/>
                    </a:lnTo>
                    <a:lnTo>
                      <a:pt x="165" y="227"/>
                    </a:lnTo>
                    <a:lnTo>
                      <a:pt x="169" y="232"/>
                    </a:lnTo>
                    <a:lnTo>
                      <a:pt x="174" y="228"/>
                    </a:lnTo>
                    <a:lnTo>
                      <a:pt x="173" y="223"/>
                    </a:lnTo>
                    <a:lnTo>
                      <a:pt x="186" y="227"/>
                    </a:lnTo>
                    <a:lnTo>
                      <a:pt x="190" y="232"/>
                    </a:lnTo>
                    <a:lnTo>
                      <a:pt x="192" y="227"/>
                    </a:lnTo>
                    <a:lnTo>
                      <a:pt x="190" y="221"/>
                    </a:lnTo>
                    <a:lnTo>
                      <a:pt x="193" y="219"/>
                    </a:lnTo>
                    <a:lnTo>
                      <a:pt x="194" y="224"/>
                    </a:lnTo>
                    <a:lnTo>
                      <a:pt x="196" y="219"/>
                    </a:lnTo>
                    <a:lnTo>
                      <a:pt x="197" y="224"/>
                    </a:lnTo>
                    <a:lnTo>
                      <a:pt x="198" y="219"/>
                    </a:lnTo>
                    <a:lnTo>
                      <a:pt x="196" y="213"/>
                    </a:lnTo>
                    <a:lnTo>
                      <a:pt x="200" y="208"/>
                    </a:lnTo>
                    <a:lnTo>
                      <a:pt x="204" y="213"/>
                    </a:lnTo>
                    <a:lnTo>
                      <a:pt x="207" y="213"/>
                    </a:lnTo>
                    <a:lnTo>
                      <a:pt x="208" y="208"/>
                    </a:lnTo>
                    <a:lnTo>
                      <a:pt x="212" y="208"/>
                    </a:lnTo>
                    <a:lnTo>
                      <a:pt x="212" y="204"/>
                    </a:lnTo>
                    <a:lnTo>
                      <a:pt x="217" y="201"/>
                    </a:lnTo>
                    <a:lnTo>
                      <a:pt x="217" y="201"/>
                    </a:lnTo>
                    <a:lnTo>
                      <a:pt x="217" y="197"/>
                    </a:lnTo>
                    <a:lnTo>
                      <a:pt x="223" y="198"/>
                    </a:lnTo>
                    <a:lnTo>
                      <a:pt x="219" y="193"/>
                    </a:lnTo>
                    <a:lnTo>
                      <a:pt x="227" y="194"/>
                    </a:lnTo>
                    <a:lnTo>
                      <a:pt x="232" y="190"/>
                    </a:lnTo>
                    <a:lnTo>
                      <a:pt x="238" y="181"/>
                    </a:lnTo>
                    <a:lnTo>
                      <a:pt x="238" y="175"/>
                    </a:lnTo>
                    <a:lnTo>
                      <a:pt x="232" y="171"/>
                    </a:lnTo>
                    <a:lnTo>
                      <a:pt x="234" y="173"/>
                    </a:lnTo>
                    <a:close/>
                    <a:moveTo>
                      <a:pt x="177" y="228"/>
                    </a:moveTo>
                    <a:lnTo>
                      <a:pt x="170" y="238"/>
                    </a:lnTo>
                    <a:lnTo>
                      <a:pt x="173" y="243"/>
                    </a:lnTo>
                    <a:lnTo>
                      <a:pt x="182" y="238"/>
                    </a:lnTo>
                    <a:lnTo>
                      <a:pt x="184" y="232"/>
                    </a:lnTo>
                    <a:lnTo>
                      <a:pt x="178" y="228"/>
                    </a:lnTo>
                    <a:lnTo>
                      <a:pt x="177" y="228"/>
                    </a:lnTo>
                    <a:close/>
                    <a:moveTo>
                      <a:pt x="251" y="174"/>
                    </a:moveTo>
                    <a:lnTo>
                      <a:pt x="251" y="174"/>
                    </a:lnTo>
                    <a:lnTo>
                      <a:pt x="249" y="178"/>
                    </a:lnTo>
                    <a:lnTo>
                      <a:pt x="247" y="185"/>
                    </a:lnTo>
                    <a:lnTo>
                      <a:pt x="250" y="190"/>
                    </a:lnTo>
                    <a:lnTo>
                      <a:pt x="255" y="185"/>
                    </a:lnTo>
                    <a:lnTo>
                      <a:pt x="255" y="179"/>
                    </a:lnTo>
                    <a:lnTo>
                      <a:pt x="251" y="174"/>
                    </a:lnTo>
                    <a:close/>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11" name="Rectangle 310"/>
              <p:cNvSpPr>
                <a:spLocks noChangeArrowheads="1"/>
              </p:cNvSpPr>
              <p:nvPr/>
            </p:nvSpPr>
            <p:spPr bwMode="auto">
              <a:xfrm>
                <a:off x="42005" y="240950"/>
                <a:ext cx="289560" cy="154940"/>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ME</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03" name="Group 202"/>
            <p:cNvGrpSpPr/>
            <p:nvPr/>
          </p:nvGrpSpPr>
          <p:grpSpPr>
            <a:xfrm>
              <a:off x="4953662" y="2234316"/>
              <a:ext cx="769620" cy="471805"/>
              <a:chOff x="0" y="0"/>
              <a:chExt cx="770168" cy="472112"/>
            </a:xfrm>
          </p:grpSpPr>
          <p:sp>
            <p:nvSpPr>
              <p:cNvPr id="308" name="Freeform 307">
                <a:hlinkClick r:id="rId18"/>
              </p:cNvPr>
              <p:cNvSpPr>
                <a:spLocks/>
              </p:cNvSpPr>
              <p:nvPr/>
            </p:nvSpPr>
            <p:spPr bwMode="auto">
              <a:xfrm>
                <a:off x="0" y="0"/>
                <a:ext cx="770168" cy="472112"/>
              </a:xfrm>
              <a:custGeom>
                <a:avLst/>
                <a:gdLst>
                  <a:gd name="T0" fmla="*/ 7 w 469"/>
                  <a:gd name="T1" fmla="*/ 238 h 248"/>
                  <a:gd name="T2" fmla="*/ 12 w 469"/>
                  <a:gd name="T3" fmla="*/ 227 h 248"/>
                  <a:gd name="T4" fmla="*/ 16 w 469"/>
                  <a:gd name="T5" fmla="*/ 211 h 248"/>
                  <a:gd name="T6" fmla="*/ 12 w 469"/>
                  <a:gd name="T7" fmla="*/ 198 h 248"/>
                  <a:gd name="T8" fmla="*/ 31 w 469"/>
                  <a:gd name="T9" fmla="*/ 187 h 248"/>
                  <a:gd name="T10" fmla="*/ 50 w 469"/>
                  <a:gd name="T11" fmla="*/ 195 h 248"/>
                  <a:gd name="T12" fmla="*/ 58 w 469"/>
                  <a:gd name="T13" fmla="*/ 184 h 248"/>
                  <a:gd name="T14" fmla="*/ 54 w 469"/>
                  <a:gd name="T15" fmla="*/ 169 h 248"/>
                  <a:gd name="T16" fmla="*/ 74 w 469"/>
                  <a:gd name="T17" fmla="*/ 161 h 248"/>
                  <a:gd name="T18" fmla="*/ 73 w 469"/>
                  <a:gd name="T19" fmla="*/ 145 h 248"/>
                  <a:gd name="T20" fmla="*/ 78 w 469"/>
                  <a:gd name="T21" fmla="*/ 132 h 248"/>
                  <a:gd name="T22" fmla="*/ 85 w 469"/>
                  <a:gd name="T23" fmla="*/ 123 h 248"/>
                  <a:gd name="T24" fmla="*/ 103 w 469"/>
                  <a:gd name="T25" fmla="*/ 127 h 248"/>
                  <a:gd name="T26" fmla="*/ 112 w 469"/>
                  <a:gd name="T27" fmla="*/ 120 h 248"/>
                  <a:gd name="T28" fmla="*/ 139 w 469"/>
                  <a:gd name="T29" fmla="*/ 127 h 248"/>
                  <a:gd name="T30" fmla="*/ 146 w 469"/>
                  <a:gd name="T31" fmla="*/ 115 h 248"/>
                  <a:gd name="T32" fmla="*/ 160 w 469"/>
                  <a:gd name="T33" fmla="*/ 115 h 248"/>
                  <a:gd name="T34" fmla="*/ 171 w 469"/>
                  <a:gd name="T35" fmla="*/ 113 h 248"/>
                  <a:gd name="T36" fmla="*/ 179 w 469"/>
                  <a:gd name="T37" fmla="*/ 99 h 248"/>
                  <a:gd name="T38" fmla="*/ 187 w 469"/>
                  <a:gd name="T39" fmla="*/ 92 h 248"/>
                  <a:gd name="T40" fmla="*/ 207 w 469"/>
                  <a:gd name="T41" fmla="*/ 103 h 248"/>
                  <a:gd name="T42" fmla="*/ 213 w 469"/>
                  <a:gd name="T43" fmla="*/ 89 h 248"/>
                  <a:gd name="T44" fmla="*/ 226 w 469"/>
                  <a:gd name="T45" fmla="*/ 74 h 248"/>
                  <a:gd name="T46" fmla="*/ 237 w 469"/>
                  <a:gd name="T47" fmla="*/ 55 h 248"/>
                  <a:gd name="T48" fmla="*/ 237 w 469"/>
                  <a:gd name="T49" fmla="*/ 39 h 248"/>
                  <a:gd name="T50" fmla="*/ 253 w 469"/>
                  <a:gd name="T51" fmla="*/ 40 h 248"/>
                  <a:gd name="T52" fmla="*/ 275 w 469"/>
                  <a:gd name="T53" fmla="*/ 24 h 248"/>
                  <a:gd name="T54" fmla="*/ 268 w 469"/>
                  <a:gd name="T55" fmla="*/ 6 h 248"/>
                  <a:gd name="T56" fmla="*/ 283 w 469"/>
                  <a:gd name="T57" fmla="*/ 4 h 248"/>
                  <a:gd name="T58" fmla="*/ 308 w 469"/>
                  <a:gd name="T59" fmla="*/ 12 h 248"/>
                  <a:gd name="T60" fmla="*/ 332 w 469"/>
                  <a:gd name="T61" fmla="*/ 23 h 248"/>
                  <a:gd name="T62" fmla="*/ 351 w 469"/>
                  <a:gd name="T63" fmla="*/ 32 h 248"/>
                  <a:gd name="T64" fmla="*/ 366 w 469"/>
                  <a:gd name="T65" fmla="*/ 27 h 248"/>
                  <a:gd name="T66" fmla="*/ 381 w 469"/>
                  <a:gd name="T67" fmla="*/ 29 h 248"/>
                  <a:gd name="T68" fmla="*/ 396 w 469"/>
                  <a:gd name="T69" fmla="*/ 16 h 248"/>
                  <a:gd name="T70" fmla="*/ 409 w 469"/>
                  <a:gd name="T71" fmla="*/ 31 h 248"/>
                  <a:gd name="T72" fmla="*/ 419 w 469"/>
                  <a:gd name="T73" fmla="*/ 43 h 248"/>
                  <a:gd name="T74" fmla="*/ 419 w 469"/>
                  <a:gd name="T75" fmla="*/ 62 h 248"/>
                  <a:gd name="T76" fmla="*/ 438 w 469"/>
                  <a:gd name="T77" fmla="*/ 84 h 248"/>
                  <a:gd name="T78" fmla="*/ 469 w 469"/>
                  <a:gd name="T79" fmla="*/ 105 h 248"/>
                  <a:gd name="T80" fmla="*/ 427 w 469"/>
                  <a:gd name="T81" fmla="*/ 149 h 248"/>
                  <a:gd name="T82" fmla="*/ 420 w 469"/>
                  <a:gd name="T83" fmla="*/ 164 h 248"/>
                  <a:gd name="T84" fmla="*/ 407 w 469"/>
                  <a:gd name="T85" fmla="*/ 176 h 248"/>
                  <a:gd name="T86" fmla="*/ 388 w 469"/>
                  <a:gd name="T87" fmla="*/ 189 h 248"/>
                  <a:gd name="T88" fmla="*/ 365 w 469"/>
                  <a:gd name="T89" fmla="*/ 200 h 248"/>
                  <a:gd name="T90" fmla="*/ 300 w 469"/>
                  <a:gd name="T91" fmla="*/ 207 h 248"/>
                  <a:gd name="T92" fmla="*/ 221 w 469"/>
                  <a:gd name="T93" fmla="*/ 215 h 248"/>
                  <a:gd name="T94" fmla="*/ 130 w 469"/>
                  <a:gd name="T95" fmla="*/ 223 h 248"/>
                  <a:gd name="T96" fmla="*/ 85 w 469"/>
                  <a:gd name="T97" fmla="*/ 225 h 248"/>
                  <a:gd name="T98" fmla="*/ 0 w 469"/>
                  <a:gd name="T99"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69" h="248">
                    <a:moveTo>
                      <a:pt x="0" y="248"/>
                    </a:moveTo>
                    <a:lnTo>
                      <a:pt x="1" y="241"/>
                    </a:lnTo>
                    <a:lnTo>
                      <a:pt x="7" y="238"/>
                    </a:lnTo>
                    <a:lnTo>
                      <a:pt x="12" y="241"/>
                    </a:lnTo>
                    <a:lnTo>
                      <a:pt x="15" y="233"/>
                    </a:lnTo>
                    <a:lnTo>
                      <a:pt x="12" y="227"/>
                    </a:lnTo>
                    <a:lnTo>
                      <a:pt x="17" y="223"/>
                    </a:lnTo>
                    <a:lnTo>
                      <a:pt x="16" y="217"/>
                    </a:lnTo>
                    <a:lnTo>
                      <a:pt x="16" y="211"/>
                    </a:lnTo>
                    <a:lnTo>
                      <a:pt x="16" y="206"/>
                    </a:lnTo>
                    <a:lnTo>
                      <a:pt x="12" y="203"/>
                    </a:lnTo>
                    <a:lnTo>
                      <a:pt x="12" y="198"/>
                    </a:lnTo>
                    <a:lnTo>
                      <a:pt x="20" y="188"/>
                    </a:lnTo>
                    <a:lnTo>
                      <a:pt x="26" y="185"/>
                    </a:lnTo>
                    <a:lnTo>
                      <a:pt x="31" y="187"/>
                    </a:lnTo>
                    <a:lnTo>
                      <a:pt x="35" y="189"/>
                    </a:lnTo>
                    <a:lnTo>
                      <a:pt x="46" y="192"/>
                    </a:lnTo>
                    <a:lnTo>
                      <a:pt x="50" y="195"/>
                    </a:lnTo>
                    <a:lnTo>
                      <a:pt x="55" y="196"/>
                    </a:lnTo>
                    <a:lnTo>
                      <a:pt x="59" y="189"/>
                    </a:lnTo>
                    <a:lnTo>
                      <a:pt x="58" y="184"/>
                    </a:lnTo>
                    <a:lnTo>
                      <a:pt x="54" y="180"/>
                    </a:lnTo>
                    <a:lnTo>
                      <a:pt x="53" y="174"/>
                    </a:lnTo>
                    <a:lnTo>
                      <a:pt x="54" y="169"/>
                    </a:lnTo>
                    <a:lnTo>
                      <a:pt x="59" y="166"/>
                    </a:lnTo>
                    <a:lnTo>
                      <a:pt x="65" y="164"/>
                    </a:lnTo>
                    <a:lnTo>
                      <a:pt x="74" y="161"/>
                    </a:lnTo>
                    <a:lnTo>
                      <a:pt x="78" y="155"/>
                    </a:lnTo>
                    <a:lnTo>
                      <a:pt x="74" y="150"/>
                    </a:lnTo>
                    <a:lnTo>
                      <a:pt x="73" y="145"/>
                    </a:lnTo>
                    <a:lnTo>
                      <a:pt x="77" y="139"/>
                    </a:lnTo>
                    <a:lnTo>
                      <a:pt x="78" y="134"/>
                    </a:lnTo>
                    <a:lnTo>
                      <a:pt x="78" y="132"/>
                    </a:lnTo>
                    <a:lnTo>
                      <a:pt x="85" y="134"/>
                    </a:lnTo>
                    <a:lnTo>
                      <a:pt x="88" y="128"/>
                    </a:lnTo>
                    <a:lnTo>
                      <a:pt x="85" y="123"/>
                    </a:lnTo>
                    <a:lnTo>
                      <a:pt x="96" y="124"/>
                    </a:lnTo>
                    <a:lnTo>
                      <a:pt x="101" y="122"/>
                    </a:lnTo>
                    <a:lnTo>
                      <a:pt x="103" y="127"/>
                    </a:lnTo>
                    <a:lnTo>
                      <a:pt x="107" y="126"/>
                    </a:lnTo>
                    <a:lnTo>
                      <a:pt x="106" y="120"/>
                    </a:lnTo>
                    <a:lnTo>
                      <a:pt x="112" y="120"/>
                    </a:lnTo>
                    <a:lnTo>
                      <a:pt x="118" y="118"/>
                    </a:lnTo>
                    <a:lnTo>
                      <a:pt x="134" y="123"/>
                    </a:lnTo>
                    <a:lnTo>
                      <a:pt x="139" y="127"/>
                    </a:lnTo>
                    <a:lnTo>
                      <a:pt x="142" y="123"/>
                    </a:lnTo>
                    <a:lnTo>
                      <a:pt x="142" y="120"/>
                    </a:lnTo>
                    <a:lnTo>
                      <a:pt x="146" y="115"/>
                    </a:lnTo>
                    <a:lnTo>
                      <a:pt x="150" y="113"/>
                    </a:lnTo>
                    <a:lnTo>
                      <a:pt x="156" y="109"/>
                    </a:lnTo>
                    <a:lnTo>
                      <a:pt x="160" y="115"/>
                    </a:lnTo>
                    <a:lnTo>
                      <a:pt x="164" y="116"/>
                    </a:lnTo>
                    <a:lnTo>
                      <a:pt x="171" y="119"/>
                    </a:lnTo>
                    <a:lnTo>
                      <a:pt x="171" y="113"/>
                    </a:lnTo>
                    <a:lnTo>
                      <a:pt x="175" y="108"/>
                    </a:lnTo>
                    <a:lnTo>
                      <a:pt x="175" y="103"/>
                    </a:lnTo>
                    <a:lnTo>
                      <a:pt x="179" y="99"/>
                    </a:lnTo>
                    <a:lnTo>
                      <a:pt x="184" y="94"/>
                    </a:lnTo>
                    <a:lnTo>
                      <a:pt x="182" y="89"/>
                    </a:lnTo>
                    <a:lnTo>
                      <a:pt x="187" y="92"/>
                    </a:lnTo>
                    <a:lnTo>
                      <a:pt x="191" y="100"/>
                    </a:lnTo>
                    <a:lnTo>
                      <a:pt x="196" y="103"/>
                    </a:lnTo>
                    <a:lnTo>
                      <a:pt x="207" y="103"/>
                    </a:lnTo>
                    <a:lnTo>
                      <a:pt x="211" y="100"/>
                    </a:lnTo>
                    <a:lnTo>
                      <a:pt x="213" y="94"/>
                    </a:lnTo>
                    <a:lnTo>
                      <a:pt x="213" y="89"/>
                    </a:lnTo>
                    <a:lnTo>
                      <a:pt x="215" y="78"/>
                    </a:lnTo>
                    <a:lnTo>
                      <a:pt x="221" y="80"/>
                    </a:lnTo>
                    <a:lnTo>
                      <a:pt x="226" y="74"/>
                    </a:lnTo>
                    <a:lnTo>
                      <a:pt x="228" y="63"/>
                    </a:lnTo>
                    <a:lnTo>
                      <a:pt x="233" y="61"/>
                    </a:lnTo>
                    <a:lnTo>
                      <a:pt x="237" y="55"/>
                    </a:lnTo>
                    <a:lnTo>
                      <a:pt x="240" y="50"/>
                    </a:lnTo>
                    <a:lnTo>
                      <a:pt x="237" y="44"/>
                    </a:lnTo>
                    <a:lnTo>
                      <a:pt x="237" y="39"/>
                    </a:lnTo>
                    <a:lnTo>
                      <a:pt x="241" y="38"/>
                    </a:lnTo>
                    <a:lnTo>
                      <a:pt x="247" y="36"/>
                    </a:lnTo>
                    <a:lnTo>
                      <a:pt x="253" y="40"/>
                    </a:lnTo>
                    <a:lnTo>
                      <a:pt x="263" y="32"/>
                    </a:lnTo>
                    <a:lnTo>
                      <a:pt x="274" y="29"/>
                    </a:lnTo>
                    <a:lnTo>
                      <a:pt x="275" y="24"/>
                    </a:lnTo>
                    <a:lnTo>
                      <a:pt x="270" y="19"/>
                    </a:lnTo>
                    <a:lnTo>
                      <a:pt x="272" y="13"/>
                    </a:lnTo>
                    <a:lnTo>
                      <a:pt x="268" y="6"/>
                    </a:lnTo>
                    <a:lnTo>
                      <a:pt x="271" y="4"/>
                    </a:lnTo>
                    <a:lnTo>
                      <a:pt x="278" y="0"/>
                    </a:lnTo>
                    <a:lnTo>
                      <a:pt x="283" y="4"/>
                    </a:lnTo>
                    <a:lnTo>
                      <a:pt x="291" y="1"/>
                    </a:lnTo>
                    <a:lnTo>
                      <a:pt x="305" y="6"/>
                    </a:lnTo>
                    <a:lnTo>
                      <a:pt x="308" y="12"/>
                    </a:lnTo>
                    <a:lnTo>
                      <a:pt x="316" y="23"/>
                    </a:lnTo>
                    <a:lnTo>
                      <a:pt x="321" y="24"/>
                    </a:lnTo>
                    <a:lnTo>
                      <a:pt x="332" y="23"/>
                    </a:lnTo>
                    <a:lnTo>
                      <a:pt x="335" y="24"/>
                    </a:lnTo>
                    <a:lnTo>
                      <a:pt x="346" y="32"/>
                    </a:lnTo>
                    <a:lnTo>
                      <a:pt x="351" y="32"/>
                    </a:lnTo>
                    <a:lnTo>
                      <a:pt x="354" y="27"/>
                    </a:lnTo>
                    <a:lnTo>
                      <a:pt x="359" y="25"/>
                    </a:lnTo>
                    <a:lnTo>
                      <a:pt x="366" y="27"/>
                    </a:lnTo>
                    <a:lnTo>
                      <a:pt x="371" y="32"/>
                    </a:lnTo>
                    <a:lnTo>
                      <a:pt x="375" y="29"/>
                    </a:lnTo>
                    <a:lnTo>
                      <a:pt x="381" y="29"/>
                    </a:lnTo>
                    <a:lnTo>
                      <a:pt x="384" y="24"/>
                    </a:lnTo>
                    <a:lnTo>
                      <a:pt x="390" y="19"/>
                    </a:lnTo>
                    <a:lnTo>
                      <a:pt x="396" y="16"/>
                    </a:lnTo>
                    <a:lnTo>
                      <a:pt x="400" y="25"/>
                    </a:lnTo>
                    <a:lnTo>
                      <a:pt x="405" y="29"/>
                    </a:lnTo>
                    <a:lnTo>
                      <a:pt x="409" y="31"/>
                    </a:lnTo>
                    <a:lnTo>
                      <a:pt x="415" y="35"/>
                    </a:lnTo>
                    <a:lnTo>
                      <a:pt x="419" y="40"/>
                    </a:lnTo>
                    <a:lnTo>
                      <a:pt x="419" y="43"/>
                    </a:lnTo>
                    <a:lnTo>
                      <a:pt x="422" y="46"/>
                    </a:lnTo>
                    <a:lnTo>
                      <a:pt x="422" y="51"/>
                    </a:lnTo>
                    <a:lnTo>
                      <a:pt x="419" y="62"/>
                    </a:lnTo>
                    <a:lnTo>
                      <a:pt x="431" y="73"/>
                    </a:lnTo>
                    <a:lnTo>
                      <a:pt x="432" y="78"/>
                    </a:lnTo>
                    <a:lnTo>
                      <a:pt x="438" y="84"/>
                    </a:lnTo>
                    <a:lnTo>
                      <a:pt x="449" y="97"/>
                    </a:lnTo>
                    <a:lnTo>
                      <a:pt x="460" y="105"/>
                    </a:lnTo>
                    <a:lnTo>
                      <a:pt x="469" y="105"/>
                    </a:lnTo>
                    <a:lnTo>
                      <a:pt x="449" y="130"/>
                    </a:lnTo>
                    <a:lnTo>
                      <a:pt x="431" y="143"/>
                    </a:lnTo>
                    <a:lnTo>
                      <a:pt x="427" y="149"/>
                    </a:lnTo>
                    <a:lnTo>
                      <a:pt x="427" y="154"/>
                    </a:lnTo>
                    <a:lnTo>
                      <a:pt x="422" y="158"/>
                    </a:lnTo>
                    <a:lnTo>
                      <a:pt x="420" y="164"/>
                    </a:lnTo>
                    <a:lnTo>
                      <a:pt x="416" y="169"/>
                    </a:lnTo>
                    <a:lnTo>
                      <a:pt x="412" y="172"/>
                    </a:lnTo>
                    <a:lnTo>
                      <a:pt x="407" y="176"/>
                    </a:lnTo>
                    <a:lnTo>
                      <a:pt x="405" y="181"/>
                    </a:lnTo>
                    <a:lnTo>
                      <a:pt x="393" y="185"/>
                    </a:lnTo>
                    <a:lnTo>
                      <a:pt x="388" y="189"/>
                    </a:lnTo>
                    <a:lnTo>
                      <a:pt x="382" y="191"/>
                    </a:lnTo>
                    <a:lnTo>
                      <a:pt x="371" y="198"/>
                    </a:lnTo>
                    <a:lnTo>
                      <a:pt x="365" y="200"/>
                    </a:lnTo>
                    <a:lnTo>
                      <a:pt x="342" y="202"/>
                    </a:lnTo>
                    <a:lnTo>
                      <a:pt x="321" y="206"/>
                    </a:lnTo>
                    <a:lnTo>
                      <a:pt x="300" y="207"/>
                    </a:lnTo>
                    <a:lnTo>
                      <a:pt x="271" y="208"/>
                    </a:lnTo>
                    <a:lnTo>
                      <a:pt x="253" y="211"/>
                    </a:lnTo>
                    <a:lnTo>
                      <a:pt x="221" y="215"/>
                    </a:lnTo>
                    <a:lnTo>
                      <a:pt x="190" y="217"/>
                    </a:lnTo>
                    <a:lnTo>
                      <a:pt x="156" y="221"/>
                    </a:lnTo>
                    <a:lnTo>
                      <a:pt x="130" y="223"/>
                    </a:lnTo>
                    <a:lnTo>
                      <a:pt x="103" y="226"/>
                    </a:lnTo>
                    <a:lnTo>
                      <a:pt x="96" y="225"/>
                    </a:lnTo>
                    <a:lnTo>
                      <a:pt x="85" y="225"/>
                    </a:lnTo>
                    <a:lnTo>
                      <a:pt x="89" y="234"/>
                    </a:lnTo>
                    <a:lnTo>
                      <a:pt x="89" y="240"/>
                    </a:lnTo>
                    <a:lnTo>
                      <a:pt x="0" y="248"/>
                    </a:lnTo>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09" name="Rectangle 308"/>
              <p:cNvSpPr>
                <a:spLocks noChangeArrowheads="1"/>
              </p:cNvSpPr>
              <p:nvPr/>
            </p:nvSpPr>
            <p:spPr bwMode="auto">
              <a:xfrm>
                <a:off x="321694" y="170449"/>
                <a:ext cx="289131" cy="155041"/>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KY</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04" name="Group 203"/>
            <p:cNvGrpSpPr/>
            <p:nvPr/>
          </p:nvGrpSpPr>
          <p:grpSpPr>
            <a:xfrm>
              <a:off x="6313335" y="707666"/>
              <a:ext cx="368935" cy="696596"/>
              <a:chOff x="0" y="0"/>
              <a:chExt cx="369494" cy="696931"/>
            </a:xfrm>
          </p:grpSpPr>
          <p:sp>
            <p:nvSpPr>
              <p:cNvPr id="306" name="Freeform 305">
                <a:hlinkClick r:id="rId19"/>
              </p:cNvPr>
              <p:cNvSpPr>
                <a:spLocks/>
              </p:cNvSpPr>
              <p:nvPr/>
            </p:nvSpPr>
            <p:spPr bwMode="auto">
              <a:xfrm>
                <a:off x="190500" y="266700"/>
                <a:ext cx="178994" cy="430231"/>
              </a:xfrm>
              <a:custGeom>
                <a:avLst/>
                <a:gdLst>
                  <a:gd name="T0" fmla="*/ 14 w 109"/>
                  <a:gd name="T1" fmla="*/ 226 h 226"/>
                  <a:gd name="T2" fmla="*/ 9 w 109"/>
                  <a:gd name="T3" fmla="*/ 221 h 226"/>
                  <a:gd name="T4" fmla="*/ 6 w 109"/>
                  <a:gd name="T5" fmla="*/ 215 h 226"/>
                  <a:gd name="T6" fmla="*/ 6 w 109"/>
                  <a:gd name="T7" fmla="*/ 209 h 226"/>
                  <a:gd name="T8" fmla="*/ 9 w 109"/>
                  <a:gd name="T9" fmla="*/ 204 h 226"/>
                  <a:gd name="T10" fmla="*/ 6 w 109"/>
                  <a:gd name="T11" fmla="*/ 189 h 226"/>
                  <a:gd name="T12" fmla="*/ 6 w 109"/>
                  <a:gd name="T13" fmla="*/ 178 h 226"/>
                  <a:gd name="T14" fmla="*/ 0 w 109"/>
                  <a:gd name="T15" fmla="*/ 159 h 226"/>
                  <a:gd name="T16" fmla="*/ 3 w 109"/>
                  <a:gd name="T17" fmla="*/ 155 h 226"/>
                  <a:gd name="T18" fmla="*/ 2 w 109"/>
                  <a:gd name="T19" fmla="*/ 147 h 226"/>
                  <a:gd name="T20" fmla="*/ 6 w 109"/>
                  <a:gd name="T21" fmla="*/ 141 h 226"/>
                  <a:gd name="T22" fmla="*/ 7 w 109"/>
                  <a:gd name="T23" fmla="*/ 136 h 226"/>
                  <a:gd name="T24" fmla="*/ 6 w 109"/>
                  <a:gd name="T25" fmla="*/ 131 h 226"/>
                  <a:gd name="T26" fmla="*/ 9 w 109"/>
                  <a:gd name="T27" fmla="*/ 125 h 226"/>
                  <a:gd name="T28" fmla="*/ 7 w 109"/>
                  <a:gd name="T29" fmla="*/ 120 h 226"/>
                  <a:gd name="T30" fmla="*/ 10 w 109"/>
                  <a:gd name="T31" fmla="*/ 110 h 226"/>
                  <a:gd name="T32" fmla="*/ 6 w 109"/>
                  <a:gd name="T33" fmla="*/ 99 h 226"/>
                  <a:gd name="T34" fmla="*/ 6 w 109"/>
                  <a:gd name="T35" fmla="*/ 94 h 226"/>
                  <a:gd name="T36" fmla="*/ 11 w 109"/>
                  <a:gd name="T37" fmla="*/ 90 h 226"/>
                  <a:gd name="T38" fmla="*/ 13 w 109"/>
                  <a:gd name="T39" fmla="*/ 89 h 226"/>
                  <a:gd name="T40" fmla="*/ 22 w 109"/>
                  <a:gd name="T41" fmla="*/ 79 h 226"/>
                  <a:gd name="T42" fmla="*/ 26 w 109"/>
                  <a:gd name="T43" fmla="*/ 71 h 226"/>
                  <a:gd name="T44" fmla="*/ 26 w 109"/>
                  <a:gd name="T45" fmla="*/ 66 h 226"/>
                  <a:gd name="T46" fmla="*/ 25 w 109"/>
                  <a:gd name="T47" fmla="*/ 61 h 226"/>
                  <a:gd name="T48" fmla="*/ 21 w 109"/>
                  <a:gd name="T49" fmla="*/ 56 h 226"/>
                  <a:gd name="T50" fmla="*/ 19 w 109"/>
                  <a:gd name="T51" fmla="*/ 51 h 226"/>
                  <a:gd name="T52" fmla="*/ 22 w 109"/>
                  <a:gd name="T53" fmla="*/ 40 h 226"/>
                  <a:gd name="T54" fmla="*/ 19 w 109"/>
                  <a:gd name="T55" fmla="*/ 32 h 226"/>
                  <a:gd name="T56" fmla="*/ 21 w 109"/>
                  <a:gd name="T57" fmla="*/ 30 h 226"/>
                  <a:gd name="T58" fmla="*/ 21 w 109"/>
                  <a:gd name="T59" fmla="*/ 29 h 226"/>
                  <a:gd name="T60" fmla="*/ 19 w 109"/>
                  <a:gd name="T61" fmla="*/ 23 h 226"/>
                  <a:gd name="T62" fmla="*/ 22 w 109"/>
                  <a:gd name="T63" fmla="*/ 14 h 226"/>
                  <a:gd name="T64" fmla="*/ 22 w 109"/>
                  <a:gd name="T65" fmla="*/ 9 h 226"/>
                  <a:gd name="T66" fmla="*/ 28 w 109"/>
                  <a:gd name="T67" fmla="*/ 5 h 226"/>
                  <a:gd name="T68" fmla="*/ 33 w 109"/>
                  <a:gd name="T69" fmla="*/ 6 h 226"/>
                  <a:gd name="T70" fmla="*/ 38 w 109"/>
                  <a:gd name="T71" fmla="*/ 0 h 226"/>
                  <a:gd name="T72" fmla="*/ 38 w 109"/>
                  <a:gd name="T73" fmla="*/ 3 h 226"/>
                  <a:gd name="T74" fmla="*/ 78 w 109"/>
                  <a:gd name="T75" fmla="*/ 121 h 226"/>
                  <a:gd name="T76" fmla="*/ 83 w 109"/>
                  <a:gd name="T77" fmla="*/ 137 h 226"/>
                  <a:gd name="T78" fmla="*/ 83 w 109"/>
                  <a:gd name="T79" fmla="*/ 143 h 226"/>
                  <a:gd name="T80" fmla="*/ 86 w 109"/>
                  <a:gd name="T81" fmla="*/ 147 h 226"/>
                  <a:gd name="T82" fmla="*/ 87 w 109"/>
                  <a:gd name="T83" fmla="*/ 152 h 226"/>
                  <a:gd name="T84" fmla="*/ 93 w 109"/>
                  <a:gd name="T85" fmla="*/ 156 h 226"/>
                  <a:gd name="T86" fmla="*/ 98 w 109"/>
                  <a:gd name="T87" fmla="*/ 159 h 226"/>
                  <a:gd name="T88" fmla="*/ 99 w 109"/>
                  <a:gd name="T89" fmla="*/ 165 h 226"/>
                  <a:gd name="T90" fmla="*/ 104 w 109"/>
                  <a:gd name="T91" fmla="*/ 170 h 226"/>
                  <a:gd name="T92" fmla="*/ 106 w 109"/>
                  <a:gd name="T93" fmla="*/ 171 h 226"/>
                  <a:gd name="T94" fmla="*/ 109 w 109"/>
                  <a:gd name="T95" fmla="*/ 173 h 226"/>
                  <a:gd name="T96" fmla="*/ 106 w 109"/>
                  <a:gd name="T97" fmla="*/ 184 h 226"/>
                  <a:gd name="T98" fmla="*/ 106 w 109"/>
                  <a:gd name="T99" fmla="*/ 189 h 226"/>
                  <a:gd name="T100" fmla="*/ 104 w 109"/>
                  <a:gd name="T101" fmla="*/ 189 h 226"/>
                  <a:gd name="T102" fmla="*/ 101 w 109"/>
                  <a:gd name="T103" fmla="*/ 189 h 226"/>
                  <a:gd name="T104" fmla="*/ 95 w 109"/>
                  <a:gd name="T105" fmla="*/ 193 h 226"/>
                  <a:gd name="T106" fmla="*/ 93 w 109"/>
                  <a:gd name="T107" fmla="*/ 198 h 226"/>
                  <a:gd name="T108" fmla="*/ 91 w 109"/>
                  <a:gd name="T109" fmla="*/ 197 h 226"/>
                  <a:gd name="T110" fmla="*/ 87 w 109"/>
                  <a:gd name="T111" fmla="*/ 203 h 226"/>
                  <a:gd name="T112" fmla="*/ 82 w 109"/>
                  <a:gd name="T113" fmla="*/ 211 h 226"/>
                  <a:gd name="T114" fmla="*/ 14 w 109"/>
                  <a:gd name="T115" fmla="*/ 22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 h="226">
                    <a:moveTo>
                      <a:pt x="14" y="226"/>
                    </a:moveTo>
                    <a:lnTo>
                      <a:pt x="9" y="221"/>
                    </a:lnTo>
                    <a:lnTo>
                      <a:pt x="6" y="215"/>
                    </a:lnTo>
                    <a:lnTo>
                      <a:pt x="6" y="209"/>
                    </a:lnTo>
                    <a:lnTo>
                      <a:pt x="9" y="204"/>
                    </a:lnTo>
                    <a:lnTo>
                      <a:pt x="6" y="189"/>
                    </a:lnTo>
                    <a:lnTo>
                      <a:pt x="6" y="178"/>
                    </a:lnTo>
                    <a:lnTo>
                      <a:pt x="0" y="159"/>
                    </a:lnTo>
                    <a:lnTo>
                      <a:pt x="3" y="155"/>
                    </a:lnTo>
                    <a:lnTo>
                      <a:pt x="2" y="147"/>
                    </a:lnTo>
                    <a:lnTo>
                      <a:pt x="6" y="141"/>
                    </a:lnTo>
                    <a:lnTo>
                      <a:pt x="7" y="136"/>
                    </a:lnTo>
                    <a:lnTo>
                      <a:pt x="6" y="131"/>
                    </a:lnTo>
                    <a:lnTo>
                      <a:pt x="9" y="125"/>
                    </a:lnTo>
                    <a:lnTo>
                      <a:pt x="7" y="120"/>
                    </a:lnTo>
                    <a:lnTo>
                      <a:pt x="10" y="110"/>
                    </a:lnTo>
                    <a:lnTo>
                      <a:pt x="6" y="99"/>
                    </a:lnTo>
                    <a:lnTo>
                      <a:pt x="6" y="94"/>
                    </a:lnTo>
                    <a:lnTo>
                      <a:pt x="11" y="90"/>
                    </a:lnTo>
                    <a:lnTo>
                      <a:pt x="13" y="89"/>
                    </a:lnTo>
                    <a:lnTo>
                      <a:pt x="22" y="79"/>
                    </a:lnTo>
                    <a:lnTo>
                      <a:pt x="26" y="71"/>
                    </a:lnTo>
                    <a:lnTo>
                      <a:pt x="26" y="66"/>
                    </a:lnTo>
                    <a:lnTo>
                      <a:pt x="25" y="61"/>
                    </a:lnTo>
                    <a:lnTo>
                      <a:pt x="21" y="56"/>
                    </a:lnTo>
                    <a:lnTo>
                      <a:pt x="19" y="51"/>
                    </a:lnTo>
                    <a:lnTo>
                      <a:pt x="22" y="40"/>
                    </a:lnTo>
                    <a:lnTo>
                      <a:pt x="19" y="32"/>
                    </a:lnTo>
                    <a:lnTo>
                      <a:pt x="21" y="30"/>
                    </a:lnTo>
                    <a:lnTo>
                      <a:pt x="21" y="29"/>
                    </a:lnTo>
                    <a:lnTo>
                      <a:pt x="19" y="23"/>
                    </a:lnTo>
                    <a:lnTo>
                      <a:pt x="22" y="14"/>
                    </a:lnTo>
                    <a:lnTo>
                      <a:pt x="22" y="9"/>
                    </a:lnTo>
                    <a:lnTo>
                      <a:pt x="28" y="5"/>
                    </a:lnTo>
                    <a:lnTo>
                      <a:pt x="33" y="6"/>
                    </a:lnTo>
                    <a:lnTo>
                      <a:pt x="38" y="0"/>
                    </a:lnTo>
                    <a:lnTo>
                      <a:pt x="38" y="3"/>
                    </a:lnTo>
                    <a:lnTo>
                      <a:pt x="78" y="121"/>
                    </a:lnTo>
                    <a:lnTo>
                      <a:pt x="83" y="137"/>
                    </a:lnTo>
                    <a:lnTo>
                      <a:pt x="83" y="143"/>
                    </a:lnTo>
                    <a:lnTo>
                      <a:pt x="86" y="147"/>
                    </a:lnTo>
                    <a:lnTo>
                      <a:pt x="87" y="152"/>
                    </a:lnTo>
                    <a:lnTo>
                      <a:pt x="93" y="156"/>
                    </a:lnTo>
                    <a:lnTo>
                      <a:pt x="98" y="159"/>
                    </a:lnTo>
                    <a:lnTo>
                      <a:pt x="99" y="165"/>
                    </a:lnTo>
                    <a:lnTo>
                      <a:pt x="104" y="170"/>
                    </a:lnTo>
                    <a:lnTo>
                      <a:pt x="106" y="171"/>
                    </a:lnTo>
                    <a:lnTo>
                      <a:pt x="109" y="173"/>
                    </a:lnTo>
                    <a:lnTo>
                      <a:pt x="106" y="184"/>
                    </a:lnTo>
                    <a:lnTo>
                      <a:pt x="106" y="189"/>
                    </a:lnTo>
                    <a:lnTo>
                      <a:pt x="104" y="189"/>
                    </a:lnTo>
                    <a:lnTo>
                      <a:pt x="101" y="189"/>
                    </a:lnTo>
                    <a:lnTo>
                      <a:pt x="95" y="193"/>
                    </a:lnTo>
                    <a:lnTo>
                      <a:pt x="93" y="198"/>
                    </a:lnTo>
                    <a:lnTo>
                      <a:pt x="91" y="197"/>
                    </a:lnTo>
                    <a:lnTo>
                      <a:pt x="87" y="203"/>
                    </a:lnTo>
                    <a:lnTo>
                      <a:pt x="82" y="211"/>
                    </a:lnTo>
                    <a:lnTo>
                      <a:pt x="14" y="226"/>
                    </a:lnTo>
                  </a:path>
                </a:pathLst>
              </a:custGeom>
              <a:solidFill>
                <a:srgbClr val="6699FF"/>
              </a:solidFill>
              <a:ln w="4763">
                <a:solidFill>
                  <a:srgbClr val="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07" name="Rectangle 306">
                <a:hlinkClick r:id="rId20"/>
              </p:cNvPr>
              <p:cNvSpPr>
                <a:spLocks noChangeAspect="1" noChangeArrowheads="1"/>
              </p:cNvSpPr>
              <p:nvPr/>
            </p:nvSpPr>
            <p:spPr bwMode="auto">
              <a:xfrm>
                <a:off x="0" y="0"/>
                <a:ext cx="246380" cy="246380"/>
              </a:xfrm>
              <a:prstGeom prst="rect">
                <a:avLst/>
              </a:prstGeom>
              <a:solidFill>
                <a:srgbClr val="6699FF"/>
              </a:solidFill>
              <a:ln>
                <a:solidFill>
                  <a:srgbClr val="6699FF"/>
                </a:solid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NH</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05" name="Group 204"/>
            <p:cNvGrpSpPr/>
            <p:nvPr/>
          </p:nvGrpSpPr>
          <p:grpSpPr>
            <a:xfrm>
              <a:off x="2727297" y="1288111"/>
              <a:ext cx="743585" cy="708025"/>
              <a:chOff x="0" y="0"/>
              <a:chExt cx="743894" cy="708168"/>
            </a:xfrm>
          </p:grpSpPr>
          <p:sp>
            <p:nvSpPr>
              <p:cNvPr id="304" name="Freeform 303"/>
              <p:cNvSpPr>
                <a:spLocks/>
              </p:cNvSpPr>
              <p:nvPr/>
            </p:nvSpPr>
            <p:spPr bwMode="auto">
              <a:xfrm>
                <a:off x="0" y="0"/>
                <a:ext cx="743894" cy="708168"/>
              </a:xfrm>
              <a:custGeom>
                <a:avLst/>
                <a:gdLst>
                  <a:gd name="T0" fmla="*/ 12 w 453"/>
                  <a:gd name="T1" fmla="*/ 243 h 372"/>
                  <a:gd name="T2" fmla="*/ 42 w 453"/>
                  <a:gd name="T3" fmla="*/ 40 h 372"/>
                  <a:gd name="T4" fmla="*/ 47 w 453"/>
                  <a:gd name="T5" fmla="*/ 4 h 372"/>
                  <a:gd name="T6" fmla="*/ 53 w 453"/>
                  <a:gd name="T7" fmla="*/ 0 h 372"/>
                  <a:gd name="T8" fmla="*/ 158 w 453"/>
                  <a:gd name="T9" fmla="*/ 15 h 372"/>
                  <a:gd name="T10" fmla="*/ 262 w 453"/>
                  <a:gd name="T11" fmla="*/ 27 h 372"/>
                  <a:gd name="T12" fmla="*/ 374 w 453"/>
                  <a:gd name="T13" fmla="*/ 38 h 372"/>
                  <a:gd name="T14" fmla="*/ 453 w 453"/>
                  <a:gd name="T15" fmla="*/ 44 h 372"/>
                  <a:gd name="T16" fmla="*/ 441 w 453"/>
                  <a:gd name="T17" fmla="*/ 208 h 372"/>
                  <a:gd name="T18" fmla="*/ 430 w 453"/>
                  <a:gd name="T19" fmla="*/ 372 h 372"/>
                  <a:gd name="T20" fmla="*/ 333 w 453"/>
                  <a:gd name="T21" fmla="*/ 365 h 372"/>
                  <a:gd name="T22" fmla="*/ 281 w 453"/>
                  <a:gd name="T23" fmla="*/ 360 h 372"/>
                  <a:gd name="T24" fmla="*/ 182 w 453"/>
                  <a:gd name="T25" fmla="*/ 349 h 372"/>
                  <a:gd name="T26" fmla="*/ 123 w 453"/>
                  <a:gd name="T27" fmla="*/ 342 h 372"/>
                  <a:gd name="T28" fmla="*/ 0 w 453"/>
                  <a:gd name="T29" fmla="*/ 326 h 372"/>
                  <a:gd name="T30" fmla="*/ 12 w 453"/>
                  <a:gd name="T31" fmla="*/ 243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3" h="372">
                    <a:moveTo>
                      <a:pt x="12" y="243"/>
                    </a:moveTo>
                    <a:lnTo>
                      <a:pt x="42" y="40"/>
                    </a:lnTo>
                    <a:lnTo>
                      <a:pt x="47" y="4"/>
                    </a:lnTo>
                    <a:lnTo>
                      <a:pt x="53" y="0"/>
                    </a:lnTo>
                    <a:lnTo>
                      <a:pt x="158" y="15"/>
                    </a:lnTo>
                    <a:lnTo>
                      <a:pt x="262" y="27"/>
                    </a:lnTo>
                    <a:lnTo>
                      <a:pt x="374" y="38"/>
                    </a:lnTo>
                    <a:lnTo>
                      <a:pt x="453" y="44"/>
                    </a:lnTo>
                    <a:lnTo>
                      <a:pt x="441" y="208"/>
                    </a:lnTo>
                    <a:lnTo>
                      <a:pt x="430" y="372"/>
                    </a:lnTo>
                    <a:lnTo>
                      <a:pt x="333" y="365"/>
                    </a:lnTo>
                    <a:lnTo>
                      <a:pt x="281" y="360"/>
                    </a:lnTo>
                    <a:lnTo>
                      <a:pt x="182" y="349"/>
                    </a:lnTo>
                    <a:lnTo>
                      <a:pt x="123" y="342"/>
                    </a:lnTo>
                    <a:lnTo>
                      <a:pt x="0" y="326"/>
                    </a:lnTo>
                    <a:lnTo>
                      <a:pt x="12" y="243"/>
                    </a:lnTo>
                  </a:path>
                </a:pathLst>
              </a:custGeom>
              <a:solidFill>
                <a:srgbClr val="FFCC66"/>
              </a:solidFill>
              <a:ln w="3175">
                <a:solidFill>
                  <a:sysClr val="window" lastClr="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05" name="Rectangle 304"/>
              <p:cNvSpPr>
                <a:spLocks noChangeArrowheads="1"/>
              </p:cNvSpPr>
              <p:nvPr/>
            </p:nvSpPr>
            <p:spPr bwMode="auto">
              <a:xfrm>
                <a:off x="252909" y="278821"/>
                <a:ext cx="290316" cy="154971"/>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WY</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06" name="Group 205"/>
            <p:cNvGrpSpPr/>
            <p:nvPr/>
          </p:nvGrpSpPr>
          <p:grpSpPr>
            <a:xfrm>
              <a:off x="2417196" y="580445"/>
              <a:ext cx="1093470" cy="788035"/>
              <a:chOff x="0" y="0"/>
              <a:chExt cx="1093672" cy="788123"/>
            </a:xfrm>
          </p:grpSpPr>
          <p:sp>
            <p:nvSpPr>
              <p:cNvPr id="302" name="Freeform 301"/>
              <p:cNvSpPr>
                <a:spLocks/>
              </p:cNvSpPr>
              <p:nvPr/>
            </p:nvSpPr>
            <p:spPr bwMode="auto">
              <a:xfrm>
                <a:off x="0" y="0"/>
                <a:ext cx="1093672" cy="788123"/>
              </a:xfrm>
              <a:custGeom>
                <a:avLst/>
                <a:gdLst>
                  <a:gd name="T0" fmla="*/ 14 w 666"/>
                  <a:gd name="T1" fmla="*/ 115 h 414"/>
                  <a:gd name="T2" fmla="*/ 8 w 666"/>
                  <a:gd name="T3" fmla="*/ 99 h 414"/>
                  <a:gd name="T4" fmla="*/ 0 w 666"/>
                  <a:gd name="T5" fmla="*/ 80 h 414"/>
                  <a:gd name="T6" fmla="*/ 17 w 666"/>
                  <a:gd name="T7" fmla="*/ 0 h 414"/>
                  <a:gd name="T8" fmla="*/ 235 w 666"/>
                  <a:gd name="T9" fmla="*/ 39 h 414"/>
                  <a:gd name="T10" fmla="*/ 437 w 666"/>
                  <a:gd name="T11" fmla="*/ 66 h 414"/>
                  <a:gd name="T12" fmla="*/ 627 w 666"/>
                  <a:gd name="T13" fmla="*/ 87 h 414"/>
                  <a:gd name="T14" fmla="*/ 666 w 666"/>
                  <a:gd name="T15" fmla="*/ 91 h 414"/>
                  <a:gd name="T16" fmla="*/ 645 w 666"/>
                  <a:gd name="T17" fmla="*/ 408 h 414"/>
                  <a:gd name="T18" fmla="*/ 563 w 666"/>
                  <a:gd name="T19" fmla="*/ 408 h 414"/>
                  <a:gd name="T20" fmla="*/ 347 w 666"/>
                  <a:gd name="T21" fmla="*/ 385 h 414"/>
                  <a:gd name="T22" fmla="*/ 236 w 666"/>
                  <a:gd name="T23" fmla="*/ 374 h 414"/>
                  <a:gd name="T24" fmla="*/ 227 w 666"/>
                  <a:gd name="T25" fmla="*/ 406 h 414"/>
                  <a:gd name="T26" fmla="*/ 220 w 666"/>
                  <a:gd name="T27" fmla="*/ 389 h 414"/>
                  <a:gd name="T28" fmla="*/ 206 w 666"/>
                  <a:gd name="T29" fmla="*/ 399 h 414"/>
                  <a:gd name="T30" fmla="*/ 196 w 666"/>
                  <a:gd name="T31" fmla="*/ 399 h 414"/>
                  <a:gd name="T32" fmla="*/ 185 w 666"/>
                  <a:gd name="T33" fmla="*/ 397 h 414"/>
                  <a:gd name="T34" fmla="*/ 164 w 666"/>
                  <a:gd name="T35" fmla="*/ 393 h 414"/>
                  <a:gd name="T36" fmla="*/ 156 w 666"/>
                  <a:gd name="T37" fmla="*/ 399 h 414"/>
                  <a:gd name="T38" fmla="*/ 145 w 666"/>
                  <a:gd name="T39" fmla="*/ 397 h 414"/>
                  <a:gd name="T40" fmla="*/ 129 w 666"/>
                  <a:gd name="T41" fmla="*/ 397 h 414"/>
                  <a:gd name="T42" fmla="*/ 126 w 666"/>
                  <a:gd name="T43" fmla="*/ 404 h 414"/>
                  <a:gd name="T44" fmla="*/ 118 w 666"/>
                  <a:gd name="T45" fmla="*/ 393 h 414"/>
                  <a:gd name="T46" fmla="*/ 117 w 666"/>
                  <a:gd name="T47" fmla="*/ 384 h 414"/>
                  <a:gd name="T48" fmla="*/ 116 w 666"/>
                  <a:gd name="T49" fmla="*/ 369 h 414"/>
                  <a:gd name="T50" fmla="*/ 103 w 666"/>
                  <a:gd name="T51" fmla="*/ 366 h 414"/>
                  <a:gd name="T52" fmla="*/ 98 w 666"/>
                  <a:gd name="T53" fmla="*/ 355 h 414"/>
                  <a:gd name="T54" fmla="*/ 101 w 666"/>
                  <a:gd name="T55" fmla="*/ 343 h 414"/>
                  <a:gd name="T56" fmla="*/ 95 w 666"/>
                  <a:gd name="T57" fmla="*/ 332 h 414"/>
                  <a:gd name="T58" fmla="*/ 88 w 666"/>
                  <a:gd name="T59" fmla="*/ 308 h 414"/>
                  <a:gd name="T60" fmla="*/ 84 w 666"/>
                  <a:gd name="T61" fmla="*/ 292 h 414"/>
                  <a:gd name="T62" fmla="*/ 61 w 666"/>
                  <a:gd name="T63" fmla="*/ 298 h 414"/>
                  <a:gd name="T64" fmla="*/ 52 w 666"/>
                  <a:gd name="T65" fmla="*/ 293 h 414"/>
                  <a:gd name="T66" fmla="*/ 46 w 666"/>
                  <a:gd name="T67" fmla="*/ 285 h 414"/>
                  <a:gd name="T68" fmla="*/ 49 w 666"/>
                  <a:gd name="T69" fmla="*/ 274 h 414"/>
                  <a:gd name="T70" fmla="*/ 57 w 666"/>
                  <a:gd name="T71" fmla="*/ 269 h 414"/>
                  <a:gd name="T72" fmla="*/ 56 w 666"/>
                  <a:gd name="T73" fmla="*/ 252 h 414"/>
                  <a:gd name="T74" fmla="*/ 57 w 666"/>
                  <a:gd name="T75" fmla="*/ 243 h 414"/>
                  <a:gd name="T76" fmla="*/ 63 w 666"/>
                  <a:gd name="T77" fmla="*/ 232 h 414"/>
                  <a:gd name="T78" fmla="*/ 74 w 666"/>
                  <a:gd name="T79" fmla="*/ 205 h 414"/>
                  <a:gd name="T80" fmla="*/ 63 w 666"/>
                  <a:gd name="T81" fmla="*/ 203 h 414"/>
                  <a:gd name="T82" fmla="*/ 59 w 666"/>
                  <a:gd name="T83" fmla="*/ 195 h 414"/>
                  <a:gd name="T84" fmla="*/ 50 w 666"/>
                  <a:gd name="T85" fmla="*/ 190 h 414"/>
                  <a:gd name="T86" fmla="*/ 45 w 666"/>
                  <a:gd name="T87" fmla="*/ 180 h 414"/>
                  <a:gd name="T88" fmla="*/ 41 w 666"/>
                  <a:gd name="T89" fmla="*/ 172 h 414"/>
                  <a:gd name="T90" fmla="*/ 33 w 666"/>
                  <a:gd name="T91" fmla="*/ 156 h 414"/>
                  <a:gd name="T92" fmla="*/ 27 w 666"/>
                  <a:gd name="T93" fmla="*/ 146 h 414"/>
                  <a:gd name="T94" fmla="*/ 18 w 666"/>
                  <a:gd name="T95" fmla="*/ 137 h 414"/>
                  <a:gd name="T96" fmla="*/ 15 w 666"/>
                  <a:gd name="T97" fmla="*/ 126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6" h="414">
                    <a:moveTo>
                      <a:pt x="11" y="121"/>
                    </a:moveTo>
                    <a:lnTo>
                      <a:pt x="14" y="115"/>
                    </a:lnTo>
                    <a:lnTo>
                      <a:pt x="12" y="110"/>
                    </a:lnTo>
                    <a:lnTo>
                      <a:pt x="8" y="99"/>
                    </a:lnTo>
                    <a:lnTo>
                      <a:pt x="8" y="96"/>
                    </a:lnTo>
                    <a:lnTo>
                      <a:pt x="0" y="80"/>
                    </a:lnTo>
                    <a:lnTo>
                      <a:pt x="15" y="3"/>
                    </a:lnTo>
                    <a:lnTo>
                      <a:pt x="17" y="0"/>
                    </a:lnTo>
                    <a:lnTo>
                      <a:pt x="95" y="16"/>
                    </a:lnTo>
                    <a:lnTo>
                      <a:pt x="235" y="39"/>
                    </a:lnTo>
                    <a:lnTo>
                      <a:pt x="357" y="57"/>
                    </a:lnTo>
                    <a:lnTo>
                      <a:pt x="437" y="66"/>
                    </a:lnTo>
                    <a:lnTo>
                      <a:pt x="521" y="76"/>
                    </a:lnTo>
                    <a:lnTo>
                      <a:pt x="627" y="87"/>
                    </a:lnTo>
                    <a:lnTo>
                      <a:pt x="666" y="90"/>
                    </a:lnTo>
                    <a:lnTo>
                      <a:pt x="666" y="91"/>
                    </a:lnTo>
                    <a:lnTo>
                      <a:pt x="649" y="338"/>
                    </a:lnTo>
                    <a:lnTo>
                      <a:pt x="645" y="408"/>
                    </a:lnTo>
                    <a:lnTo>
                      <a:pt x="642" y="414"/>
                    </a:lnTo>
                    <a:lnTo>
                      <a:pt x="563" y="408"/>
                    </a:lnTo>
                    <a:lnTo>
                      <a:pt x="451" y="397"/>
                    </a:lnTo>
                    <a:lnTo>
                      <a:pt x="347" y="385"/>
                    </a:lnTo>
                    <a:lnTo>
                      <a:pt x="242" y="370"/>
                    </a:lnTo>
                    <a:lnTo>
                      <a:pt x="236" y="374"/>
                    </a:lnTo>
                    <a:lnTo>
                      <a:pt x="231" y="410"/>
                    </a:lnTo>
                    <a:lnTo>
                      <a:pt x="227" y="406"/>
                    </a:lnTo>
                    <a:lnTo>
                      <a:pt x="223" y="399"/>
                    </a:lnTo>
                    <a:lnTo>
                      <a:pt x="220" y="389"/>
                    </a:lnTo>
                    <a:lnTo>
                      <a:pt x="215" y="388"/>
                    </a:lnTo>
                    <a:lnTo>
                      <a:pt x="206" y="399"/>
                    </a:lnTo>
                    <a:lnTo>
                      <a:pt x="206" y="403"/>
                    </a:lnTo>
                    <a:lnTo>
                      <a:pt x="196" y="399"/>
                    </a:lnTo>
                    <a:lnTo>
                      <a:pt x="192" y="401"/>
                    </a:lnTo>
                    <a:lnTo>
                      <a:pt x="185" y="397"/>
                    </a:lnTo>
                    <a:lnTo>
                      <a:pt x="175" y="397"/>
                    </a:lnTo>
                    <a:lnTo>
                      <a:pt x="164" y="393"/>
                    </a:lnTo>
                    <a:lnTo>
                      <a:pt x="162" y="395"/>
                    </a:lnTo>
                    <a:lnTo>
                      <a:pt x="156" y="399"/>
                    </a:lnTo>
                    <a:lnTo>
                      <a:pt x="151" y="399"/>
                    </a:lnTo>
                    <a:lnTo>
                      <a:pt x="145" y="397"/>
                    </a:lnTo>
                    <a:lnTo>
                      <a:pt x="135" y="396"/>
                    </a:lnTo>
                    <a:lnTo>
                      <a:pt x="129" y="397"/>
                    </a:lnTo>
                    <a:lnTo>
                      <a:pt x="129" y="403"/>
                    </a:lnTo>
                    <a:lnTo>
                      <a:pt x="126" y="404"/>
                    </a:lnTo>
                    <a:lnTo>
                      <a:pt x="122" y="399"/>
                    </a:lnTo>
                    <a:lnTo>
                      <a:pt x="118" y="393"/>
                    </a:lnTo>
                    <a:lnTo>
                      <a:pt x="120" y="389"/>
                    </a:lnTo>
                    <a:lnTo>
                      <a:pt x="117" y="384"/>
                    </a:lnTo>
                    <a:lnTo>
                      <a:pt x="118" y="378"/>
                    </a:lnTo>
                    <a:lnTo>
                      <a:pt x="116" y="369"/>
                    </a:lnTo>
                    <a:lnTo>
                      <a:pt x="110" y="363"/>
                    </a:lnTo>
                    <a:lnTo>
                      <a:pt x="103" y="366"/>
                    </a:lnTo>
                    <a:lnTo>
                      <a:pt x="99" y="361"/>
                    </a:lnTo>
                    <a:lnTo>
                      <a:pt x="98" y="355"/>
                    </a:lnTo>
                    <a:lnTo>
                      <a:pt x="101" y="349"/>
                    </a:lnTo>
                    <a:lnTo>
                      <a:pt x="101" y="343"/>
                    </a:lnTo>
                    <a:lnTo>
                      <a:pt x="99" y="338"/>
                    </a:lnTo>
                    <a:lnTo>
                      <a:pt x="95" y="332"/>
                    </a:lnTo>
                    <a:lnTo>
                      <a:pt x="91" y="321"/>
                    </a:lnTo>
                    <a:lnTo>
                      <a:pt x="88" y="308"/>
                    </a:lnTo>
                    <a:lnTo>
                      <a:pt x="88" y="297"/>
                    </a:lnTo>
                    <a:lnTo>
                      <a:pt x="84" y="292"/>
                    </a:lnTo>
                    <a:lnTo>
                      <a:pt x="83" y="288"/>
                    </a:lnTo>
                    <a:lnTo>
                      <a:pt x="61" y="298"/>
                    </a:lnTo>
                    <a:lnTo>
                      <a:pt x="56" y="300"/>
                    </a:lnTo>
                    <a:lnTo>
                      <a:pt x="52" y="293"/>
                    </a:lnTo>
                    <a:lnTo>
                      <a:pt x="45" y="290"/>
                    </a:lnTo>
                    <a:lnTo>
                      <a:pt x="46" y="285"/>
                    </a:lnTo>
                    <a:lnTo>
                      <a:pt x="50" y="281"/>
                    </a:lnTo>
                    <a:lnTo>
                      <a:pt x="49" y="274"/>
                    </a:lnTo>
                    <a:lnTo>
                      <a:pt x="52" y="270"/>
                    </a:lnTo>
                    <a:lnTo>
                      <a:pt x="57" y="269"/>
                    </a:lnTo>
                    <a:lnTo>
                      <a:pt x="60" y="258"/>
                    </a:lnTo>
                    <a:lnTo>
                      <a:pt x="56" y="252"/>
                    </a:lnTo>
                    <a:lnTo>
                      <a:pt x="59" y="247"/>
                    </a:lnTo>
                    <a:lnTo>
                      <a:pt x="57" y="243"/>
                    </a:lnTo>
                    <a:lnTo>
                      <a:pt x="61" y="237"/>
                    </a:lnTo>
                    <a:lnTo>
                      <a:pt x="63" y="232"/>
                    </a:lnTo>
                    <a:lnTo>
                      <a:pt x="68" y="221"/>
                    </a:lnTo>
                    <a:lnTo>
                      <a:pt x="74" y="205"/>
                    </a:lnTo>
                    <a:lnTo>
                      <a:pt x="69" y="203"/>
                    </a:lnTo>
                    <a:lnTo>
                      <a:pt x="63" y="203"/>
                    </a:lnTo>
                    <a:lnTo>
                      <a:pt x="57" y="201"/>
                    </a:lnTo>
                    <a:lnTo>
                      <a:pt x="59" y="195"/>
                    </a:lnTo>
                    <a:lnTo>
                      <a:pt x="53" y="195"/>
                    </a:lnTo>
                    <a:lnTo>
                      <a:pt x="50" y="190"/>
                    </a:lnTo>
                    <a:lnTo>
                      <a:pt x="45" y="186"/>
                    </a:lnTo>
                    <a:lnTo>
                      <a:pt x="45" y="180"/>
                    </a:lnTo>
                    <a:lnTo>
                      <a:pt x="45" y="178"/>
                    </a:lnTo>
                    <a:lnTo>
                      <a:pt x="41" y="172"/>
                    </a:lnTo>
                    <a:lnTo>
                      <a:pt x="34" y="161"/>
                    </a:lnTo>
                    <a:lnTo>
                      <a:pt x="33" y="156"/>
                    </a:lnTo>
                    <a:lnTo>
                      <a:pt x="29" y="152"/>
                    </a:lnTo>
                    <a:lnTo>
                      <a:pt x="27" y="146"/>
                    </a:lnTo>
                    <a:lnTo>
                      <a:pt x="19" y="142"/>
                    </a:lnTo>
                    <a:lnTo>
                      <a:pt x="18" y="137"/>
                    </a:lnTo>
                    <a:lnTo>
                      <a:pt x="8" y="126"/>
                    </a:lnTo>
                    <a:lnTo>
                      <a:pt x="15" y="126"/>
                    </a:lnTo>
                    <a:lnTo>
                      <a:pt x="11" y="121"/>
                    </a:lnTo>
                  </a:path>
                </a:pathLst>
              </a:custGeom>
              <a:solidFill>
                <a:srgbClr val="FFCC66"/>
              </a:solidFill>
              <a:ln w="3175">
                <a:solidFill>
                  <a:sysClr val="window" lastClr="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03" name="Rectangle 302"/>
              <p:cNvSpPr>
                <a:spLocks noChangeArrowheads="1"/>
              </p:cNvSpPr>
              <p:nvPr/>
            </p:nvSpPr>
            <p:spPr bwMode="auto">
              <a:xfrm>
                <a:off x="439563" y="397246"/>
                <a:ext cx="288343" cy="154957"/>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MT</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07" name="Group 206"/>
            <p:cNvGrpSpPr/>
            <p:nvPr/>
          </p:nvGrpSpPr>
          <p:grpSpPr>
            <a:xfrm>
              <a:off x="1463040" y="811033"/>
              <a:ext cx="855345" cy="822325"/>
              <a:chOff x="0" y="0"/>
              <a:chExt cx="855560" cy="822389"/>
            </a:xfrm>
          </p:grpSpPr>
          <p:sp>
            <p:nvSpPr>
              <p:cNvPr id="300" name="Freeform 299"/>
              <p:cNvSpPr>
                <a:spLocks/>
              </p:cNvSpPr>
              <p:nvPr/>
            </p:nvSpPr>
            <p:spPr bwMode="auto">
              <a:xfrm>
                <a:off x="0" y="0"/>
                <a:ext cx="855560" cy="822389"/>
              </a:xfrm>
              <a:custGeom>
                <a:avLst/>
                <a:gdLst>
                  <a:gd name="T0" fmla="*/ 0 w 521"/>
                  <a:gd name="T1" fmla="*/ 297 h 432"/>
                  <a:gd name="T2" fmla="*/ 9 w 521"/>
                  <a:gd name="T3" fmla="*/ 279 h 432"/>
                  <a:gd name="T4" fmla="*/ 7 w 521"/>
                  <a:gd name="T5" fmla="*/ 253 h 432"/>
                  <a:gd name="T6" fmla="*/ 30 w 521"/>
                  <a:gd name="T7" fmla="*/ 223 h 432"/>
                  <a:gd name="T8" fmla="*/ 37 w 521"/>
                  <a:gd name="T9" fmla="*/ 215 h 432"/>
                  <a:gd name="T10" fmla="*/ 37 w 521"/>
                  <a:gd name="T11" fmla="*/ 215 h 432"/>
                  <a:gd name="T12" fmla="*/ 34 w 521"/>
                  <a:gd name="T13" fmla="*/ 214 h 432"/>
                  <a:gd name="T14" fmla="*/ 48 w 521"/>
                  <a:gd name="T15" fmla="*/ 194 h 432"/>
                  <a:gd name="T16" fmla="*/ 47 w 521"/>
                  <a:gd name="T17" fmla="*/ 194 h 432"/>
                  <a:gd name="T18" fmla="*/ 61 w 521"/>
                  <a:gd name="T19" fmla="*/ 156 h 432"/>
                  <a:gd name="T20" fmla="*/ 72 w 521"/>
                  <a:gd name="T21" fmla="*/ 138 h 432"/>
                  <a:gd name="T22" fmla="*/ 76 w 521"/>
                  <a:gd name="T23" fmla="*/ 120 h 432"/>
                  <a:gd name="T24" fmla="*/ 87 w 521"/>
                  <a:gd name="T25" fmla="*/ 89 h 432"/>
                  <a:gd name="T26" fmla="*/ 97 w 521"/>
                  <a:gd name="T27" fmla="*/ 70 h 432"/>
                  <a:gd name="T28" fmla="*/ 99 w 521"/>
                  <a:gd name="T29" fmla="*/ 55 h 432"/>
                  <a:gd name="T30" fmla="*/ 103 w 521"/>
                  <a:gd name="T31" fmla="*/ 46 h 432"/>
                  <a:gd name="T32" fmla="*/ 106 w 521"/>
                  <a:gd name="T33" fmla="*/ 32 h 432"/>
                  <a:gd name="T34" fmla="*/ 109 w 521"/>
                  <a:gd name="T35" fmla="*/ 21 h 432"/>
                  <a:gd name="T36" fmla="*/ 117 w 521"/>
                  <a:gd name="T37" fmla="*/ 0 h 432"/>
                  <a:gd name="T38" fmla="*/ 125 w 521"/>
                  <a:gd name="T39" fmla="*/ 6 h 432"/>
                  <a:gd name="T40" fmla="*/ 128 w 521"/>
                  <a:gd name="T41" fmla="*/ 2 h 432"/>
                  <a:gd name="T42" fmla="*/ 139 w 521"/>
                  <a:gd name="T43" fmla="*/ 4 h 432"/>
                  <a:gd name="T44" fmla="*/ 148 w 521"/>
                  <a:gd name="T45" fmla="*/ 13 h 432"/>
                  <a:gd name="T46" fmla="*/ 163 w 521"/>
                  <a:gd name="T47" fmla="*/ 15 h 432"/>
                  <a:gd name="T48" fmla="*/ 174 w 521"/>
                  <a:gd name="T49" fmla="*/ 35 h 432"/>
                  <a:gd name="T50" fmla="*/ 181 w 521"/>
                  <a:gd name="T51" fmla="*/ 69 h 432"/>
                  <a:gd name="T52" fmla="*/ 194 w 521"/>
                  <a:gd name="T53" fmla="*/ 76 h 432"/>
                  <a:gd name="T54" fmla="*/ 215 w 521"/>
                  <a:gd name="T55" fmla="*/ 74 h 432"/>
                  <a:gd name="T56" fmla="*/ 231 w 521"/>
                  <a:gd name="T57" fmla="*/ 73 h 432"/>
                  <a:gd name="T58" fmla="*/ 250 w 521"/>
                  <a:gd name="T59" fmla="*/ 78 h 432"/>
                  <a:gd name="T60" fmla="*/ 268 w 521"/>
                  <a:gd name="T61" fmla="*/ 86 h 432"/>
                  <a:gd name="T62" fmla="*/ 295 w 521"/>
                  <a:gd name="T63" fmla="*/ 86 h 432"/>
                  <a:gd name="T64" fmla="*/ 310 w 521"/>
                  <a:gd name="T65" fmla="*/ 92 h 432"/>
                  <a:gd name="T66" fmla="*/ 348 w 521"/>
                  <a:gd name="T67" fmla="*/ 88 h 432"/>
                  <a:gd name="T68" fmla="*/ 369 w 521"/>
                  <a:gd name="T69" fmla="*/ 88 h 432"/>
                  <a:gd name="T70" fmla="*/ 386 w 521"/>
                  <a:gd name="T71" fmla="*/ 86 h 432"/>
                  <a:gd name="T72" fmla="*/ 504 w 521"/>
                  <a:gd name="T73" fmla="*/ 120 h 432"/>
                  <a:gd name="T74" fmla="*/ 519 w 521"/>
                  <a:gd name="T75" fmla="*/ 138 h 432"/>
                  <a:gd name="T76" fmla="*/ 506 w 521"/>
                  <a:gd name="T77" fmla="*/ 168 h 432"/>
                  <a:gd name="T78" fmla="*/ 487 w 521"/>
                  <a:gd name="T79" fmla="*/ 198 h 432"/>
                  <a:gd name="T80" fmla="*/ 472 w 521"/>
                  <a:gd name="T81" fmla="*/ 214 h 432"/>
                  <a:gd name="T82" fmla="*/ 456 w 521"/>
                  <a:gd name="T83" fmla="*/ 245 h 432"/>
                  <a:gd name="T84" fmla="*/ 468 w 521"/>
                  <a:gd name="T85" fmla="*/ 253 h 432"/>
                  <a:gd name="T86" fmla="*/ 467 w 521"/>
                  <a:gd name="T87" fmla="*/ 271 h 432"/>
                  <a:gd name="T88" fmla="*/ 457 w 521"/>
                  <a:gd name="T89" fmla="*/ 287 h 432"/>
                  <a:gd name="T90" fmla="*/ 251 w 521"/>
                  <a:gd name="T91" fmla="*/ 393 h 432"/>
                  <a:gd name="T92" fmla="*/ 7 w 521"/>
                  <a:gd name="T93" fmla="*/ 328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1" h="432">
                    <a:moveTo>
                      <a:pt x="7" y="328"/>
                    </a:moveTo>
                    <a:lnTo>
                      <a:pt x="2" y="317"/>
                    </a:lnTo>
                    <a:lnTo>
                      <a:pt x="0" y="297"/>
                    </a:lnTo>
                    <a:lnTo>
                      <a:pt x="3" y="290"/>
                    </a:lnTo>
                    <a:lnTo>
                      <a:pt x="4" y="284"/>
                    </a:lnTo>
                    <a:lnTo>
                      <a:pt x="9" y="279"/>
                    </a:lnTo>
                    <a:lnTo>
                      <a:pt x="10" y="274"/>
                    </a:lnTo>
                    <a:lnTo>
                      <a:pt x="7" y="263"/>
                    </a:lnTo>
                    <a:lnTo>
                      <a:pt x="7" y="253"/>
                    </a:lnTo>
                    <a:lnTo>
                      <a:pt x="18" y="240"/>
                    </a:lnTo>
                    <a:lnTo>
                      <a:pt x="28" y="218"/>
                    </a:lnTo>
                    <a:lnTo>
                      <a:pt x="30" y="223"/>
                    </a:lnTo>
                    <a:lnTo>
                      <a:pt x="32" y="218"/>
                    </a:lnTo>
                    <a:lnTo>
                      <a:pt x="37" y="215"/>
                    </a:lnTo>
                    <a:lnTo>
                      <a:pt x="37" y="215"/>
                    </a:lnTo>
                    <a:lnTo>
                      <a:pt x="38" y="219"/>
                    </a:lnTo>
                    <a:lnTo>
                      <a:pt x="40" y="215"/>
                    </a:lnTo>
                    <a:lnTo>
                      <a:pt x="37" y="215"/>
                    </a:lnTo>
                    <a:lnTo>
                      <a:pt x="37" y="214"/>
                    </a:lnTo>
                    <a:lnTo>
                      <a:pt x="37" y="215"/>
                    </a:lnTo>
                    <a:lnTo>
                      <a:pt x="34" y="214"/>
                    </a:lnTo>
                    <a:lnTo>
                      <a:pt x="37" y="208"/>
                    </a:lnTo>
                    <a:lnTo>
                      <a:pt x="42" y="199"/>
                    </a:lnTo>
                    <a:lnTo>
                      <a:pt x="48" y="194"/>
                    </a:lnTo>
                    <a:lnTo>
                      <a:pt x="53" y="194"/>
                    </a:lnTo>
                    <a:lnTo>
                      <a:pt x="52" y="191"/>
                    </a:lnTo>
                    <a:lnTo>
                      <a:pt x="47" y="194"/>
                    </a:lnTo>
                    <a:lnTo>
                      <a:pt x="48" y="188"/>
                    </a:lnTo>
                    <a:lnTo>
                      <a:pt x="52" y="183"/>
                    </a:lnTo>
                    <a:lnTo>
                      <a:pt x="61" y="156"/>
                    </a:lnTo>
                    <a:lnTo>
                      <a:pt x="66" y="146"/>
                    </a:lnTo>
                    <a:lnTo>
                      <a:pt x="68" y="141"/>
                    </a:lnTo>
                    <a:lnTo>
                      <a:pt x="72" y="138"/>
                    </a:lnTo>
                    <a:lnTo>
                      <a:pt x="72" y="135"/>
                    </a:lnTo>
                    <a:lnTo>
                      <a:pt x="71" y="130"/>
                    </a:lnTo>
                    <a:lnTo>
                      <a:pt x="76" y="120"/>
                    </a:lnTo>
                    <a:lnTo>
                      <a:pt x="78" y="109"/>
                    </a:lnTo>
                    <a:lnTo>
                      <a:pt x="86" y="95"/>
                    </a:lnTo>
                    <a:lnTo>
                      <a:pt x="87" y="89"/>
                    </a:lnTo>
                    <a:lnTo>
                      <a:pt x="93" y="81"/>
                    </a:lnTo>
                    <a:lnTo>
                      <a:pt x="94" y="76"/>
                    </a:lnTo>
                    <a:lnTo>
                      <a:pt x="97" y="70"/>
                    </a:lnTo>
                    <a:lnTo>
                      <a:pt x="97" y="65"/>
                    </a:lnTo>
                    <a:lnTo>
                      <a:pt x="99" y="59"/>
                    </a:lnTo>
                    <a:lnTo>
                      <a:pt x="99" y="55"/>
                    </a:lnTo>
                    <a:lnTo>
                      <a:pt x="105" y="57"/>
                    </a:lnTo>
                    <a:lnTo>
                      <a:pt x="102" y="51"/>
                    </a:lnTo>
                    <a:lnTo>
                      <a:pt x="103" y="46"/>
                    </a:lnTo>
                    <a:lnTo>
                      <a:pt x="109" y="40"/>
                    </a:lnTo>
                    <a:lnTo>
                      <a:pt x="106" y="38"/>
                    </a:lnTo>
                    <a:lnTo>
                      <a:pt x="106" y="32"/>
                    </a:lnTo>
                    <a:lnTo>
                      <a:pt x="109" y="27"/>
                    </a:lnTo>
                    <a:lnTo>
                      <a:pt x="110" y="21"/>
                    </a:lnTo>
                    <a:lnTo>
                      <a:pt x="109" y="21"/>
                    </a:lnTo>
                    <a:lnTo>
                      <a:pt x="113" y="16"/>
                    </a:lnTo>
                    <a:lnTo>
                      <a:pt x="116" y="5"/>
                    </a:lnTo>
                    <a:lnTo>
                      <a:pt x="117" y="0"/>
                    </a:lnTo>
                    <a:lnTo>
                      <a:pt x="122" y="4"/>
                    </a:lnTo>
                    <a:lnTo>
                      <a:pt x="124" y="5"/>
                    </a:lnTo>
                    <a:lnTo>
                      <a:pt x="125" y="6"/>
                    </a:lnTo>
                    <a:lnTo>
                      <a:pt x="122" y="4"/>
                    </a:lnTo>
                    <a:lnTo>
                      <a:pt x="124" y="1"/>
                    </a:lnTo>
                    <a:lnTo>
                      <a:pt x="128" y="2"/>
                    </a:lnTo>
                    <a:lnTo>
                      <a:pt x="129" y="5"/>
                    </a:lnTo>
                    <a:lnTo>
                      <a:pt x="133" y="5"/>
                    </a:lnTo>
                    <a:lnTo>
                      <a:pt x="139" y="4"/>
                    </a:lnTo>
                    <a:lnTo>
                      <a:pt x="144" y="8"/>
                    </a:lnTo>
                    <a:lnTo>
                      <a:pt x="147" y="12"/>
                    </a:lnTo>
                    <a:lnTo>
                      <a:pt x="148" y="13"/>
                    </a:lnTo>
                    <a:lnTo>
                      <a:pt x="154" y="15"/>
                    </a:lnTo>
                    <a:lnTo>
                      <a:pt x="159" y="13"/>
                    </a:lnTo>
                    <a:lnTo>
                      <a:pt x="163" y="15"/>
                    </a:lnTo>
                    <a:lnTo>
                      <a:pt x="166" y="19"/>
                    </a:lnTo>
                    <a:lnTo>
                      <a:pt x="171" y="24"/>
                    </a:lnTo>
                    <a:lnTo>
                      <a:pt x="174" y="35"/>
                    </a:lnTo>
                    <a:lnTo>
                      <a:pt x="171" y="62"/>
                    </a:lnTo>
                    <a:lnTo>
                      <a:pt x="173" y="65"/>
                    </a:lnTo>
                    <a:lnTo>
                      <a:pt x="181" y="69"/>
                    </a:lnTo>
                    <a:lnTo>
                      <a:pt x="186" y="72"/>
                    </a:lnTo>
                    <a:lnTo>
                      <a:pt x="189" y="73"/>
                    </a:lnTo>
                    <a:lnTo>
                      <a:pt x="194" y="76"/>
                    </a:lnTo>
                    <a:lnTo>
                      <a:pt x="200" y="77"/>
                    </a:lnTo>
                    <a:lnTo>
                      <a:pt x="211" y="76"/>
                    </a:lnTo>
                    <a:lnTo>
                      <a:pt x="215" y="74"/>
                    </a:lnTo>
                    <a:lnTo>
                      <a:pt x="220" y="72"/>
                    </a:lnTo>
                    <a:lnTo>
                      <a:pt x="226" y="72"/>
                    </a:lnTo>
                    <a:lnTo>
                      <a:pt x="231" y="73"/>
                    </a:lnTo>
                    <a:lnTo>
                      <a:pt x="240" y="74"/>
                    </a:lnTo>
                    <a:lnTo>
                      <a:pt x="246" y="77"/>
                    </a:lnTo>
                    <a:lnTo>
                      <a:pt x="250" y="78"/>
                    </a:lnTo>
                    <a:lnTo>
                      <a:pt x="257" y="82"/>
                    </a:lnTo>
                    <a:lnTo>
                      <a:pt x="257" y="86"/>
                    </a:lnTo>
                    <a:lnTo>
                      <a:pt x="268" y="86"/>
                    </a:lnTo>
                    <a:lnTo>
                      <a:pt x="273" y="88"/>
                    </a:lnTo>
                    <a:lnTo>
                      <a:pt x="289" y="85"/>
                    </a:lnTo>
                    <a:lnTo>
                      <a:pt x="295" y="86"/>
                    </a:lnTo>
                    <a:lnTo>
                      <a:pt x="300" y="91"/>
                    </a:lnTo>
                    <a:lnTo>
                      <a:pt x="304" y="92"/>
                    </a:lnTo>
                    <a:lnTo>
                      <a:pt x="310" y="92"/>
                    </a:lnTo>
                    <a:lnTo>
                      <a:pt x="320" y="89"/>
                    </a:lnTo>
                    <a:lnTo>
                      <a:pt x="331" y="88"/>
                    </a:lnTo>
                    <a:lnTo>
                      <a:pt x="348" y="88"/>
                    </a:lnTo>
                    <a:lnTo>
                      <a:pt x="353" y="85"/>
                    </a:lnTo>
                    <a:lnTo>
                      <a:pt x="357" y="86"/>
                    </a:lnTo>
                    <a:lnTo>
                      <a:pt x="369" y="88"/>
                    </a:lnTo>
                    <a:lnTo>
                      <a:pt x="375" y="89"/>
                    </a:lnTo>
                    <a:lnTo>
                      <a:pt x="380" y="91"/>
                    </a:lnTo>
                    <a:lnTo>
                      <a:pt x="386" y="86"/>
                    </a:lnTo>
                    <a:lnTo>
                      <a:pt x="437" y="99"/>
                    </a:lnTo>
                    <a:lnTo>
                      <a:pt x="504" y="112"/>
                    </a:lnTo>
                    <a:lnTo>
                      <a:pt x="504" y="120"/>
                    </a:lnTo>
                    <a:lnTo>
                      <a:pt x="506" y="126"/>
                    </a:lnTo>
                    <a:lnTo>
                      <a:pt x="509" y="128"/>
                    </a:lnTo>
                    <a:lnTo>
                      <a:pt x="519" y="138"/>
                    </a:lnTo>
                    <a:lnTo>
                      <a:pt x="521" y="149"/>
                    </a:lnTo>
                    <a:lnTo>
                      <a:pt x="517" y="154"/>
                    </a:lnTo>
                    <a:lnTo>
                      <a:pt x="506" y="168"/>
                    </a:lnTo>
                    <a:lnTo>
                      <a:pt x="498" y="183"/>
                    </a:lnTo>
                    <a:lnTo>
                      <a:pt x="489" y="194"/>
                    </a:lnTo>
                    <a:lnTo>
                      <a:pt x="487" y="198"/>
                    </a:lnTo>
                    <a:lnTo>
                      <a:pt x="485" y="203"/>
                    </a:lnTo>
                    <a:lnTo>
                      <a:pt x="481" y="208"/>
                    </a:lnTo>
                    <a:lnTo>
                      <a:pt x="472" y="214"/>
                    </a:lnTo>
                    <a:lnTo>
                      <a:pt x="466" y="225"/>
                    </a:lnTo>
                    <a:lnTo>
                      <a:pt x="460" y="229"/>
                    </a:lnTo>
                    <a:lnTo>
                      <a:pt x="456" y="245"/>
                    </a:lnTo>
                    <a:lnTo>
                      <a:pt x="459" y="249"/>
                    </a:lnTo>
                    <a:lnTo>
                      <a:pt x="464" y="251"/>
                    </a:lnTo>
                    <a:lnTo>
                      <a:pt x="468" y="253"/>
                    </a:lnTo>
                    <a:lnTo>
                      <a:pt x="472" y="259"/>
                    </a:lnTo>
                    <a:lnTo>
                      <a:pt x="468" y="264"/>
                    </a:lnTo>
                    <a:lnTo>
                      <a:pt x="467" y="271"/>
                    </a:lnTo>
                    <a:lnTo>
                      <a:pt x="463" y="282"/>
                    </a:lnTo>
                    <a:lnTo>
                      <a:pt x="460" y="283"/>
                    </a:lnTo>
                    <a:lnTo>
                      <a:pt x="457" y="287"/>
                    </a:lnTo>
                    <a:lnTo>
                      <a:pt x="428" y="432"/>
                    </a:lnTo>
                    <a:lnTo>
                      <a:pt x="354" y="417"/>
                    </a:lnTo>
                    <a:lnTo>
                      <a:pt x="251" y="393"/>
                    </a:lnTo>
                    <a:lnTo>
                      <a:pt x="140" y="364"/>
                    </a:lnTo>
                    <a:lnTo>
                      <a:pt x="9" y="328"/>
                    </a:lnTo>
                    <a:lnTo>
                      <a:pt x="7" y="328"/>
                    </a:lnTo>
                  </a:path>
                </a:pathLst>
              </a:custGeom>
              <a:solidFill>
                <a:srgbClr val="FFCC66"/>
              </a:solidFill>
              <a:ln w="3175">
                <a:solidFill>
                  <a:sysClr val="window" lastClr="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301" name="Rectangle 300"/>
              <p:cNvSpPr>
                <a:spLocks noChangeArrowheads="1"/>
              </p:cNvSpPr>
              <p:nvPr/>
            </p:nvSpPr>
            <p:spPr bwMode="auto">
              <a:xfrm>
                <a:off x="309456" y="341482"/>
                <a:ext cx="290267" cy="158126"/>
              </a:xfrm>
              <a:prstGeom prst="rect">
                <a:avLst/>
              </a:prstGeom>
              <a:noFill/>
              <a:ln w="3175">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OR</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08" name="Group 207"/>
            <p:cNvGrpSpPr/>
            <p:nvPr/>
          </p:nvGrpSpPr>
          <p:grpSpPr>
            <a:xfrm>
              <a:off x="1637968" y="429370"/>
              <a:ext cx="711051" cy="595851"/>
              <a:chOff x="0" y="0"/>
              <a:chExt cx="711051" cy="595851"/>
            </a:xfrm>
          </p:grpSpPr>
          <p:sp>
            <p:nvSpPr>
              <p:cNvPr id="298" name="Freeform 297"/>
              <p:cNvSpPr>
                <a:spLocks noEditPoints="1"/>
              </p:cNvSpPr>
              <p:nvPr/>
            </p:nvSpPr>
            <p:spPr bwMode="auto">
              <a:xfrm>
                <a:off x="0" y="0"/>
                <a:ext cx="711051" cy="595851"/>
              </a:xfrm>
              <a:custGeom>
                <a:avLst/>
                <a:gdLst>
                  <a:gd name="T0" fmla="*/ 129 w 433"/>
                  <a:gd name="T1" fmla="*/ 0 h 313"/>
                  <a:gd name="T2" fmla="*/ 127 w 433"/>
                  <a:gd name="T3" fmla="*/ 16 h 313"/>
                  <a:gd name="T4" fmla="*/ 136 w 433"/>
                  <a:gd name="T5" fmla="*/ 34 h 313"/>
                  <a:gd name="T6" fmla="*/ 132 w 433"/>
                  <a:gd name="T7" fmla="*/ 47 h 313"/>
                  <a:gd name="T8" fmla="*/ 127 w 433"/>
                  <a:gd name="T9" fmla="*/ 47 h 313"/>
                  <a:gd name="T10" fmla="*/ 132 w 433"/>
                  <a:gd name="T11" fmla="*/ 66 h 313"/>
                  <a:gd name="T12" fmla="*/ 129 w 433"/>
                  <a:gd name="T13" fmla="*/ 92 h 313"/>
                  <a:gd name="T14" fmla="*/ 122 w 433"/>
                  <a:gd name="T15" fmla="*/ 114 h 313"/>
                  <a:gd name="T16" fmla="*/ 103 w 433"/>
                  <a:gd name="T17" fmla="*/ 138 h 313"/>
                  <a:gd name="T18" fmla="*/ 87 w 433"/>
                  <a:gd name="T19" fmla="*/ 141 h 313"/>
                  <a:gd name="T20" fmla="*/ 77 w 433"/>
                  <a:gd name="T21" fmla="*/ 141 h 313"/>
                  <a:gd name="T22" fmla="*/ 92 w 433"/>
                  <a:gd name="T23" fmla="*/ 126 h 313"/>
                  <a:gd name="T24" fmla="*/ 92 w 433"/>
                  <a:gd name="T25" fmla="*/ 140 h 313"/>
                  <a:gd name="T26" fmla="*/ 96 w 433"/>
                  <a:gd name="T27" fmla="*/ 134 h 313"/>
                  <a:gd name="T28" fmla="*/ 103 w 433"/>
                  <a:gd name="T29" fmla="*/ 114 h 313"/>
                  <a:gd name="T30" fmla="*/ 107 w 433"/>
                  <a:gd name="T31" fmla="*/ 99 h 313"/>
                  <a:gd name="T32" fmla="*/ 115 w 433"/>
                  <a:gd name="T33" fmla="*/ 87 h 313"/>
                  <a:gd name="T34" fmla="*/ 77 w 433"/>
                  <a:gd name="T35" fmla="*/ 117 h 313"/>
                  <a:gd name="T36" fmla="*/ 79 w 433"/>
                  <a:gd name="T37" fmla="*/ 123 h 313"/>
                  <a:gd name="T38" fmla="*/ 92 w 433"/>
                  <a:gd name="T39" fmla="*/ 102 h 313"/>
                  <a:gd name="T40" fmla="*/ 103 w 433"/>
                  <a:gd name="T41" fmla="*/ 95 h 313"/>
                  <a:gd name="T42" fmla="*/ 110 w 433"/>
                  <a:gd name="T43" fmla="*/ 65 h 313"/>
                  <a:gd name="T44" fmla="*/ 94 w 433"/>
                  <a:gd name="T45" fmla="*/ 69 h 313"/>
                  <a:gd name="T46" fmla="*/ 81 w 433"/>
                  <a:gd name="T47" fmla="*/ 60 h 313"/>
                  <a:gd name="T48" fmla="*/ 49 w 433"/>
                  <a:gd name="T49" fmla="*/ 47 h 313"/>
                  <a:gd name="T50" fmla="*/ 27 w 433"/>
                  <a:gd name="T51" fmla="*/ 30 h 313"/>
                  <a:gd name="T52" fmla="*/ 12 w 433"/>
                  <a:gd name="T53" fmla="*/ 26 h 313"/>
                  <a:gd name="T54" fmla="*/ 5 w 433"/>
                  <a:gd name="T55" fmla="*/ 46 h 313"/>
                  <a:gd name="T56" fmla="*/ 14 w 433"/>
                  <a:gd name="T57" fmla="*/ 73 h 313"/>
                  <a:gd name="T58" fmla="*/ 12 w 433"/>
                  <a:gd name="T59" fmla="*/ 129 h 313"/>
                  <a:gd name="T60" fmla="*/ 19 w 433"/>
                  <a:gd name="T61" fmla="*/ 136 h 313"/>
                  <a:gd name="T62" fmla="*/ 12 w 433"/>
                  <a:gd name="T63" fmla="*/ 148 h 313"/>
                  <a:gd name="T64" fmla="*/ 11 w 433"/>
                  <a:gd name="T65" fmla="*/ 157 h 313"/>
                  <a:gd name="T66" fmla="*/ 16 w 433"/>
                  <a:gd name="T67" fmla="*/ 163 h 313"/>
                  <a:gd name="T68" fmla="*/ 15 w 433"/>
                  <a:gd name="T69" fmla="*/ 184 h 313"/>
                  <a:gd name="T70" fmla="*/ 8 w 433"/>
                  <a:gd name="T71" fmla="*/ 172 h 313"/>
                  <a:gd name="T72" fmla="*/ 9 w 433"/>
                  <a:gd name="T73" fmla="*/ 198 h 313"/>
                  <a:gd name="T74" fmla="*/ 30 w 433"/>
                  <a:gd name="T75" fmla="*/ 202 h 313"/>
                  <a:gd name="T76" fmla="*/ 41 w 433"/>
                  <a:gd name="T77" fmla="*/ 214 h 313"/>
                  <a:gd name="T78" fmla="*/ 58 w 433"/>
                  <a:gd name="T79" fmla="*/ 225 h 313"/>
                  <a:gd name="T80" fmla="*/ 68 w 433"/>
                  <a:gd name="T81" fmla="*/ 270 h 313"/>
                  <a:gd name="T82" fmla="*/ 87 w 433"/>
                  <a:gd name="T83" fmla="*/ 278 h 313"/>
                  <a:gd name="T84" fmla="*/ 113 w 433"/>
                  <a:gd name="T85" fmla="*/ 273 h 313"/>
                  <a:gd name="T86" fmla="*/ 137 w 433"/>
                  <a:gd name="T87" fmla="*/ 279 h 313"/>
                  <a:gd name="T88" fmla="*/ 160 w 433"/>
                  <a:gd name="T89" fmla="*/ 289 h 313"/>
                  <a:gd name="T90" fmla="*/ 191 w 433"/>
                  <a:gd name="T91" fmla="*/ 293 h 313"/>
                  <a:gd name="T92" fmla="*/ 235 w 433"/>
                  <a:gd name="T93" fmla="*/ 289 h 313"/>
                  <a:gd name="T94" fmla="*/ 262 w 433"/>
                  <a:gd name="T95" fmla="*/ 290 h 313"/>
                  <a:gd name="T96" fmla="*/ 391 w 433"/>
                  <a:gd name="T97" fmla="*/ 313 h 313"/>
                  <a:gd name="T98" fmla="*/ 391 w 433"/>
                  <a:gd name="T99" fmla="*/ 277 h 313"/>
                  <a:gd name="T100" fmla="*/ 381 w 433"/>
                  <a:gd name="T101" fmla="*/ 62 h 313"/>
                  <a:gd name="T102" fmla="*/ 99 w 433"/>
                  <a:gd name="T103" fmla="*/ 24 h 313"/>
                  <a:gd name="T104" fmla="*/ 115 w 433"/>
                  <a:gd name="T105" fmla="*/ 24 h 313"/>
                  <a:gd name="T106" fmla="*/ 113 w 433"/>
                  <a:gd name="T107" fmla="*/ 20 h 313"/>
                  <a:gd name="T108" fmla="*/ 126 w 433"/>
                  <a:gd name="T109" fmla="*/ 56 h 313"/>
                  <a:gd name="T110" fmla="*/ 111 w 433"/>
                  <a:gd name="T111" fmla="*/ 60 h 313"/>
                  <a:gd name="T112" fmla="*/ 119 w 433"/>
                  <a:gd name="T113" fmla="*/ 81 h 313"/>
                  <a:gd name="T114" fmla="*/ 129 w 433"/>
                  <a:gd name="T115" fmla="*/ 81 h 313"/>
                  <a:gd name="T116" fmla="*/ 115 w 433"/>
                  <a:gd name="T117" fmla="*/ 6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3" h="313">
                    <a:moveTo>
                      <a:pt x="381" y="62"/>
                    </a:moveTo>
                    <a:lnTo>
                      <a:pt x="285" y="41"/>
                    </a:lnTo>
                    <a:lnTo>
                      <a:pt x="202" y="20"/>
                    </a:lnTo>
                    <a:lnTo>
                      <a:pt x="129" y="0"/>
                    </a:lnTo>
                    <a:lnTo>
                      <a:pt x="125" y="4"/>
                    </a:lnTo>
                    <a:lnTo>
                      <a:pt x="125" y="8"/>
                    </a:lnTo>
                    <a:lnTo>
                      <a:pt x="127" y="13"/>
                    </a:lnTo>
                    <a:lnTo>
                      <a:pt x="127" y="16"/>
                    </a:lnTo>
                    <a:lnTo>
                      <a:pt x="132" y="22"/>
                    </a:lnTo>
                    <a:lnTo>
                      <a:pt x="137" y="24"/>
                    </a:lnTo>
                    <a:lnTo>
                      <a:pt x="136" y="28"/>
                    </a:lnTo>
                    <a:lnTo>
                      <a:pt x="136" y="34"/>
                    </a:lnTo>
                    <a:lnTo>
                      <a:pt x="136" y="39"/>
                    </a:lnTo>
                    <a:lnTo>
                      <a:pt x="130" y="37"/>
                    </a:lnTo>
                    <a:lnTo>
                      <a:pt x="133" y="42"/>
                    </a:lnTo>
                    <a:lnTo>
                      <a:pt x="132" y="47"/>
                    </a:lnTo>
                    <a:lnTo>
                      <a:pt x="125" y="43"/>
                    </a:lnTo>
                    <a:lnTo>
                      <a:pt x="122" y="43"/>
                    </a:lnTo>
                    <a:lnTo>
                      <a:pt x="122" y="49"/>
                    </a:lnTo>
                    <a:lnTo>
                      <a:pt x="127" y="47"/>
                    </a:lnTo>
                    <a:lnTo>
                      <a:pt x="129" y="53"/>
                    </a:lnTo>
                    <a:lnTo>
                      <a:pt x="133" y="60"/>
                    </a:lnTo>
                    <a:lnTo>
                      <a:pt x="132" y="64"/>
                    </a:lnTo>
                    <a:lnTo>
                      <a:pt x="132" y="66"/>
                    </a:lnTo>
                    <a:lnTo>
                      <a:pt x="132" y="77"/>
                    </a:lnTo>
                    <a:lnTo>
                      <a:pt x="134" y="81"/>
                    </a:lnTo>
                    <a:lnTo>
                      <a:pt x="134" y="87"/>
                    </a:lnTo>
                    <a:lnTo>
                      <a:pt x="129" y="92"/>
                    </a:lnTo>
                    <a:lnTo>
                      <a:pt x="123" y="99"/>
                    </a:lnTo>
                    <a:lnTo>
                      <a:pt x="123" y="104"/>
                    </a:lnTo>
                    <a:lnTo>
                      <a:pt x="118" y="108"/>
                    </a:lnTo>
                    <a:lnTo>
                      <a:pt x="122" y="114"/>
                    </a:lnTo>
                    <a:lnTo>
                      <a:pt x="118" y="119"/>
                    </a:lnTo>
                    <a:lnTo>
                      <a:pt x="118" y="130"/>
                    </a:lnTo>
                    <a:lnTo>
                      <a:pt x="114" y="136"/>
                    </a:lnTo>
                    <a:lnTo>
                      <a:pt x="103" y="138"/>
                    </a:lnTo>
                    <a:lnTo>
                      <a:pt x="100" y="142"/>
                    </a:lnTo>
                    <a:lnTo>
                      <a:pt x="95" y="146"/>
                    </a:lnTo>
                    <a:lnTo>
                      <a:pt x="89" y="146"/>
                    </a:lnTo>
                    <a:lnTo>
                      <a:pt x="87" y="141"/>
                    </a:lnTo>
                    <a:lnTo>
                      <a:pt x="81" y="144"/>
                    </a:lnTo>
                    <a:lnTo>
                      <a:pt x="80" y="149"/>
                    </a:lnTo>
                    <a:lnTo>
                      <a:pt x="77" y="145"/>
                    </a:lnTo>
                    <a:lnTo>
                      <a:pt x="77" y="141"/>
                    </a:lnTo>
                    <a:lnTo>
                      <a:pt x="73" y="140"/>
                    </a:lnTo>
                    <a:lnTo>
                      <a:pt x="77" y="138"/>
                    </a:lnTo>
                    <a:lnTo>
                      <a:pt x="81" y="134"/>
                    </a:lnTo>
                    <a:lnTo>
                      <a:pt x="92" y="126"/>
                    </a:lnTo>
                    <a:lnTo>
                      <a:pt x="92" y="131"/>
                    </a:lnTo>
                    <a:lnTo>
                      <a:pt x="89" y="137"/>
                    </a:lnTo>
                    <a:lnTo>
                      <a:pt x="89" y="142"/>
                    </a:lnTo>
                    <a:lnTo>
                      <a:pt x="92" y="140"/>
                    </a:lnTo>
                    <a:lnTo>
                      <a:pt x="92" y="134"/>
                    </a:lnTo>
                    <a:lnTo>
                      <a:pt x="96" y="129"/>
                    </a:lnTo>
                    <a:lnTo>
                      <a:pt x="102" y="129"/>
                    </a:lnTo>
                    <a:lnTo>
                      <a:pt x="96" y="134"/>
                    </a:lnTo>
                    <a:lnTo>
                      <a:pt x="102" y="137"/>
                    </a:lnTo>
                    <a:lnTo>
                      <a:pt x="111" y="118"/>
                    </a:lnTo>
                    <a:lnTo>
                      <a:pt x="108" y="112"/>
                    </a:lnTo>
                    <a:lnTo>
                      <a:pt x="103" y="114"/>
                    </a:lnTo>
                    <a:lnTo>
                      <a:pt x="103" y="108"/>
                    </a:lnTo>
                    <a:lnTo>
                      <a:pt x="108" y="110"/>
                    </a:lnTo>
                    <a:lnTo>
                      <a:pt x="108" y="106"/>
                    </a:lnTo>
                    <a:lnTo>
                      <a:pt x="107" y="99"/>
                    </a:lnTo>
                    <a:lnTo>
                      <a:pt x="114" y="100"/>
                    </a:lnTo>
                    <a:lnTo>
                      <a:pt x="118" y="98"/>
                    </a:lnTo>
                    <a:lnTo>
                      <a:pt x="118" y="92"/>
                    </a:lnTo>
                    <a:lnTo>
                      <a:pt x="115" y="87"/>
                    </a:lnTo>
                    <a:lnTo>
                      <a:pt x="103" y="98"/>
                    </a:lnTo>
                    <a:lnTo>
                      <a:pt x="99" y="103"/>
                    </a:lnTo>
                    <a:lnTo>
                      <a:pt x="88" y="107"/>
                    </a:lnTo>
                    <a:lnTo>
                      <a:pt x="77" y="117"/>
                    </a:lnTo>
                    <a:lnTo>
                      <a:pt x="79" y="122"/>
                    </a:lnTo>
                    <a:lnTo>
                      <a:pt x="84" y="121"/>
                    </a:lnTo>
                    <a:lnTo>
                      <a:pt x="89" y="122"/>
                    </a:lnTo>
                    <a:lnTo>
                      <a:pt x="79" y="123"/>
                    </a:lnTo>
                    <a:lnTo>
                      <a:pt x="73" y="119"/>
                    </a:lnTo>
                    <a:lnTo>
                      <a:pt x="77" y="114"/>
                    </a:lnTo>
                    <a:lnTo>
                      <a:pt x="88" y="106"/>
                    </a:lnTo>
                    <a:lnTo>
                      <a:pt x="92" y="102"/>
                    </a:lnTo>
                    <a:lnTo>
                      <a:pt x="102" y="91"/>
                    </a:lnTo>
                    <a:lnTo>
                      <a:pt x="100" y="95"/>
                    </a:lnTo>
                    <a:lnTo>
                      <a:pt x="100" y="100"/>
                    </a:lnTo>
                    <a:lnTo>
                      <a:pt x="103" y="95"/>
                    </a:lnTo>
                    <a:lnTo>
                      <a:pt x="108" y="91"/>
                    </a:lnTo>
                    <a:lnTo>
                      <a:pt x="111" y="84"/>
                    </a:lnTo>
                    <a:lnTo>
                      <a:pt x="107" y="70"/>
                    </a:lnTo>
                    <a:lnTo>
                      <a:pt x="110" y="65"/>
                    </a:lnTo>
                    <a:lnTo>
                      <a:pt x="103" y="69"/>
                    </a:lnTo>
                    <a:lnTo>
                      <a:pt x="103" y="75"/>
                    </a:lnTo>
                    <a:lnTo>
                      <a:pt x="99" y="66"/>
                    </a:lnTo>
                    <a:lnTo>
                      <a:pt x="94" y="69"/>
                    </a:lnTo>
                    <a:lnTo>
                      <a:pt x="94" y="64"/>
                    </a:lnTo>
                    <a:lnTo>
                      <a:pt x="92" y="58"/>
                    </a:lnTo>
                    <a:lnTo>
                      <a:pt x="87" y="60"/>
                    </a:lnTo>
                    <a:lnTo>
                      <a:pt x="81" y="60"/>
                    </a:lnTo>
                    <a:lnTo>
                      <a:pt x="76" y="56"/>
                    </a:lnTo>
                    <a:lnTo>
                      <a:pt x="65" y="54"/>
                    </a:lnTo>
                    <a:lnTo>
                      <a:pt x="60" y="50"/>
                    </a:lnTo>
                    <a:lnTo>
                      <a:pt x="49" y="47"/>
                    </a:lnTo>
                    <a:lnTo>
                      <a:pt x="42" y="42"/>
                    </a:lnTo>
                    <a:lnTo>
                      <a:pt x="38" y="38"/>
                    </a:lnTo>
                    <a:lnTo>
                      <a:pt x="33" y="34"/>
                    </a:lnTo>
                    <a:lnTo>
                      <a:pt x="27" y="30"/>
                    </a:lnTo>
                    <a:lnTo>
                      <a:pt x="18" y="20"/>
                    </a:lnTo>
                    <a:lnTo>
                      <a:pt x="12" y="18"/>
                    </a:lnTo>
                    <a:lnTo>
                      <a:pt x="14" y="24"/>
                    </a:lnTo>
                    <a:lnTo>
                      <a:pt x="12" y="26"/>
                    </a:lnTo>
                    <a:lnTo>
                      <a:pt x="11" y="31"/>
                    </a:lnTo>
                    <a:lnTo>
                      <a:pt x="7" y="37"/>
                    </a:lnTo>
                    <a:lnTo>
                      <a:pt x="7" y="42"/>
                    </a:lnTo>
                    <a:lnTo>
                      <a:pt x="5" y="46"/>
                    </a:lnTo>
                    <a:lnTo>
                      <a:pt x="5" y="51"/>
                    </a:lnTo>
                    <a:lnTo>
                      <a:pt x="7" y="57"/>
                    </a:lnTo>
                    <a:lnTo>
                      <a:pt x="11" y="64"/>
                    </a:lnTo>
                    <a:lnTo>
                      <a:pt x="14" y="73"/>
                    </a:lnTo>
                    <a:lnTo>
                      <a:pt x="14" y="80"/>
                    </a:lnTo>
                    <a:lnTo>
                      <a:pt x="11" y="100"/>
                    </a:lnTo>
                    <a:lnTo>
                      <a:pt x="14" y="114"/>
                    </a:lnTo>
                    <a:lnTo>
                      <a:pt x="12" y="129"/>
                    </a:lnTo>
                    <a:lnTo>
                      <a:pt x="9" y="136"/>
                    </a:lnTo>
                    <a:lnTo>
                      <a:pt x="12" y="137"/>
                    </a:lnTo>
                    <a:lnTo>
                      <a:pt x="14" y="131"/>
                    </a:lnTo>
                    <a:lnTo>
                      <a:pt x="19" y="136"/>
                    </a:lnTo>
                    <a:lnTo>
                      <a:pt x="23" y="141"/>
                    </a:lnTo>
                    <a:lnTo>
                      <a:pt x="28" y="142"/>
                    </a:lnTo>
                    <a:lnTo>
                      <a:pt x="20" y="144"/>
                    </a:lnTo>
                    <a:lnTo>
                      <a:pt x="12" y="148"/>
                    </a:lnTo>
                    <a:lnTo>
                      <a:pt x="11" y="142"/>
                    </a:lnTo>
                    <a:lnTo>
                      <a:pt x="8" y="153"/>
                    </a:lnTo>
                    <a:lnTo>
                      <a:pt x="11" y="159"/>
                    </a:lnTo>
                    <a:lnTo>
                      <a:pt x="11" y="157"/>
                    </a:lnTo>
                    <a:lnTo>
                      <a:pt x="22" y="161"/>
                    </a:lnTo>
                    <a:lnTo>
                      <a:pt x="24" y="167"/>
                    </a:lnTo>
                    <a:lnTo>
                      <a:pt x="22" y="167"/>
                    </a:lnTo>
                    <a:lnTo>
                      <a:pt x="16" y="163"/>
                    </a:lnTo>
                    <a:lnTo>
                      <a:pt x="14" y="168"/>
                    </a:lnTo>
                    <a:lnTo>
                      <a:pt x="15" y="174"/>
                    </a:lnTo>
                    <a:lnTo>
                      <a:pt x="11" y="179"/>
                    </a:lnTo>
                    <a:lnTo>
                      <a:pt x="15" y="184"/>
                    </a:lnTo>
                    <a:lnTo>
                      <a:pt x="14" y="186"/>
                    </a:lnTo>
                    <a:lnTo>
                      <a:pt x="11" y="182"/>
                    </a:lnTo>
                    <a:lnTo>
                      <a:pt x="5" y="182"/>
                    </a:lnTo>
                    <a:lnTo>
                      <a:pt x="8" y="172"/>
                    </a:lnTo>
                    <a:lnTo>
                      <a:pt x="7" y="167"/>
                    </a:lnTo>
                    <a:lnTo>
                      <a:pt x="0" y="193"/>
                    </a:lnTo>
                    <a:lnTo>
                      <a:pt x="5" y="193"/>
                    </a:lnTo>
                    <a:lnTo>
                      <a:pt x="9" y="198"/>
                    </a:lnTo>
                    <a:lnTo>
                      <a:pt x="20" y="195"/>
                    </a:lnTo>
                    <a:lnTo>
                      <a:pt x="23" y="201"/>
                    </a:lnTo>
                    <a:lnTo>
                      <a:pt x="28" y="202"/>
                    </a:lnTo>
                    <a:lnTo>
                      <a:pt x="30" y="202"/>
                    </a:lnTo>
                    <a:lnTo>
                      <a:pt x="33" y="203"/>
                    </a:lnTo>
                    <a:lnTo>
                      <a:pt x="34" y="205"/>
                    </a:lnTo>
                    <a:lnTo>
                      <a:pt x="35" y="209"/>
                    </a:lnTo>
                    <a:lnTo>
                      <a:pt x="41" y="214"/>
                    </a:lnTo>
                    <a:lnTo>
                      <a:pt x="46" y="214"/>
                    </a:lnTo>
                    <a:lnTo>
                      <a:pt x="50" y="216"/>
                    </a:lnTo>
                    <a:lnTo>
                      <a:pt x="53" y="220"/>
                    </a:lnTo>
                    <a:lnTo>
                      <a:pt x="58" y="225"/>
                    </a:lnTo>
                    <a:lnTo>
                      <a:pt x="61" y="236"/>
                    </a:lnTo>
                    <a:lnTo>
                      <a:pt x="58" y="263"/>
                    </a:lnTo>
                    <a:lnTo>
                      <a:pt x="60" y="266"/>
                    </a:lnTo>
                    <a:lnTo>
                      <a:pt x="68" y="270"/>
                    </a:lnTo>
                    <a:lnTo>
                      <a:pt x="73" y="273"/>
                    </a:lnTo>
                    <a:lnTo>
                      <a:pt x="76" y="274"/>
                    </a:lnTo>
                    <a:lnTo>
                      <a:pt x="81" y="277"/>
                    </a:lnTo>
                    <a:lnTo>
                      <a:pt x="87" y="278"/>
                    </a:lnTo>
                    <a:lnTo>
                      <a:pt x="98" y="277"/>
                    </a:lnTo>
                    <a:lnTo>
                      <a:pt x="102" y="275"/>
                    </a:lnTo>
                    <a:lnTo>
                      <a:pt x="107" y="273"/>
                    </a:lnTo>
                    <a:lnTo>
                      <a:pt x="113" y="273"/>
                    </a:lnTo>
                    <a:lnTo>
                      <a:pt x="118" y="274"/>
                    </a:lnTo>
                    <a:lnTo>
                      <a:pt x="127" y="275"/>
                    </a:lnTo>
                    <a:lnTo>
                      <a:pt x="133" y="278"/>
                    </a:lnTo>
                    <a:lnTo>
                      <a:pt x="137" y="279"/>
                    </a:lnTo>
                    <a:lnTo>
                      <a:pt x="144" y="283"/>
                    </a:lnTo>
                    <a:lnTo>
                      <a:pt x="144" y="287"/>
                    </a:lnTo>
                    <a:lnTo>
                      <a:pt x="155" y="287"/>
                    </a:lnTo>
                    <a:lnTo>
                      <a:pt x="160" y="289"/>
                    </a:lnTo>
                    <a:lnTo>
                      <a:pt x="176" y="286"/>
                    </a:lnTo>
                    <a:lnTo>
                      <a:pt x="182" y="287"/>
                    </a:lnTo>
                    <a:lnTo>
                      <a:pt x="187" y="292"/>
                    </a:lnTo>
                    <a:lnTo>
                      <a:pt x="191" y="293"/>
                    </a:lnTo>
                    <a:lnTo>
                      <a:pt x="197" y="293"/>
                    </a:lnTo>
                    <a:lnTo>
                      <a:pt x="207" y="290"/>
                    </a:lnTo>
                    <a:lnTo>
                      <a:pt x="218" y="289"/>
                    </a:lnTo>
                    <a:lnTo>
                      <a:pt x="235" y="289"/>
                    </a:lnTo>
                    <a:lnTo>
                      <a:pt x="240" y="286"/>
                    </a:lnTo>
                    <a:lnTo>
                      <a:pt x="244" y="287"/>
                    </a:lnTo>
                    <a:lnTo>
                      <a:pt x="256" y="289"/>
                    </a:lnTo>
                    <a:lnTo>
                      <a:pt x="262" y="290"/>
                    </a:lnTo>
                    <a:lnTo>
                      <a:pt x="267" y="292"/>
                    </a:lnTo>
                    <a:lnTo>
                      <a:pt x="273" y="287"/>
                    </a:lnTo>
                    <a:lnTo>
                      <a:pt x="324" y="300"/>
                    </a:lnTo>
                    <a:lnTo>
                      <a:pt x="391" y="313"/>
                    </a:lnTo>
                    <a:lnTo>
                      <a:pt x="389" y="309"/>
                    </a:lnTo>
                    <a:lnTo>
                      <a:pt x="391" y="293"/>
                    </a:lnTo>
                    <a:lnTo>
                      <a:pt x="388" y="282"/>
                    </a:lnTo>
                    <a:lnTo>
                      <a:pt x="391" y="277"/>
                    </a:lnTo>
                    <a:lnTo>
                      <a:pt x="392" y="260"/>
                    </a:lnTo>
                    <a:lnTo>
                      <a:pt x="431" y="76"/>
                    </a:lnTo>
                    <a:lnTo>
                      <a:pt x="433" y="73"/>
                    </a:lnTo>
                    <a:lnTo>
                      <a:pt x="381" y="62"/>
                    </a:lnTo>
                    <a:close/>
                    <a:moveTo>
                      <a:pt x="104" y="37"/>
                    </a:moveTo>
                    <a:lnTo>
                      <a:pt x="106" y="31"/>
                    </a:lnTo>
                    <a:lnTo>
                      <a:pt x="102" y="26"/>
                    </a:lnTo>
                    <a:lnTo>
                      <a:pt x="99" y="24"/>
                    </a:lnTo>
                    <a:lnTo>
                      <a:pt x="96" y="31"/>
                    </a:lnTo>
                    <a:lnTo>
                      <a:pt x="99" y="37"/>
                    </a:lnTo>
                    <a:lnTo>
                      <a:pt x="104" y="37"/>
                    </a:lnTo>
                    <a:close/>
                    <a:moveTo>
                      <a:pt x="115" y="24"/>
                    </a:moveTo>
                    <a:lnTo>
                      <a:pt x="118" y="30"/>
                    </a:lnTo>
                    <a:lnTo>
                      <a:pt x="121" y="24"/>
                    </a:lnTo>
                    <a:lnTo>
                      <a:pt x="115" y="20"/>
                    </a:lnTo>
                    <a:lnTo>
                      <a:pt x="113" y="20"/>
                    </a:lnTo>
                    <a:lnTo>
                      <a:pt x="110" y="26"/>
                    </a:lnTo>
                    <a:lnTo>
                      <a:pt x="114" y="30"/>
                    </a:lnTo>
                    <a:lnTo>
                      <a:pt x="115" y="24"/>
                    </a:lnTo>
                    <a:close/>
                    <a:moveTo>
                      <a:pt x="126" y="56"/>
                    </a:moveTo>
                    <a:lnTo>
                      <a:pt x="125" y="50"/>
                    </a:lnTo>
                    <a:lnTo>
                      <a:pt x="123" y="50"/>
                    </a:lnTo>
                    <a:lnTo>
                      <a:pt x="118" y="54"/>
                    </a:lnTo>
                    <a:lnTo>
                      <a:pt x="111" y="60"/>
                    </a:lnTo>
                    <a:lnTo>
                      <a:pt x="114" y="65"/>
                    </a:lnTo>
                    <a:lnTo>
                      <a:pt x="118" y="70"/>
                    </a:lnTo>
                    <a:lnTo>
                      <a:pt x="118" y="76"/>
                    </a:lnTo>
                    <a:lnTo>
                      <a:pt x="119" y="81"/>
                    </a:lnTo>
                    <a:lnTo>
                      <a:pt x="123" y="87"/>
                    </a:lnTo>
                    <a:lnTo>
                      <a:pt x="123" y="89"/>
                    </a:lnTo>
                    <a:lnTo>
                      <a:pt x="129" y="87"/>
                    </a:lnTo>
                    <a:lnTo>
                      <a:pt x="129" y="81"/>
                    </a:lnTo>
                    <a:lnTo>
                      <a:pt x="125" y="77"/>
                    </a:lnTo>
                    <a:lnTo>
                      <a:pt x="119" y="77"/>
                    </a:lnTo>
                    <a:lnTo>
                      <a:pt x="121" y="65"/>
                    </a:lnTo>
                    <a:lnTo>
                      <a:pt x="115" y="60"/>
                    </a:lnTo>
                    <a:lnTo>
                      <a:pt x="121" y="57"/>
                    </a:lnTo>
                    <a:lnTo>
                      <a:pt x="126" y="56"/>
                    </a:lnTo>
                    <a:close/>
                  </a:path>
                </a:pathLst>
              </a:custGeom>
              <a:solidFill>
                <a:srgbClr val="FFCC66"/>
              </a:solidFill>
              <a:ln w="3175">
                <a:solidFill>
                  <a:sysClr val="window" lastClr="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99" name="Rectangle 298"/>
              <p:cNvSpPr>
                <a:spLocks noChangeArrowheads="1"/>
              </p:cNvSpPr>
              <p:nvPr/>
            </p:nvSpPr>
            <p:spPr bwMode="auto">
              <a:xfrm>
                <a:off x="271941" y="217994"/>
                <a:ext cx="203100" cy="189263"/>
              </a:xfrm>
              <a:prstGeom prst="rect">
                <a:avLst/>
              </a:prstGeom>
              <a:noFill/>
              <a:ln w="3175">
                <a:noFill/>
              </a:ln>
              <a:extLst/>
            </p:spPr>
            <p:txBody>
              <a:bodyPr wrap="non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WA</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09" name="Group 208"/>
            <p:cNvGrpSpPr/>
            <p:nvPr/>
          </p:nvGrpSpPr>
          <p:grpSpPr>
            <a:xfrm>
              <a:off x="3458817" y="1232452"/>
              <a:ext cx="743894" cy="561585"/>
              <a:chOff x="6350" y="6350"/>
              <a:chExt cx="743894" cy="561585"/>
            </a:xfrm>
          </p:grpSpPr>
          <p:sp>
            <p:nvSpPr>
              <p:cNvPr id="296" name="Freeform 295"/>
              <p:cNvSpPr>
                <a:spLocks/>
              </p:cNvSpPr>
              <p:nvPr/>
            </p:nvSpPr>
            <p:spPr bwMode="auto">
              <a:xfrm>
                <a:off x="6350" y="6350"/>
                <a:ext cx="743894" cy="561585"/>
              </a:xfrm>
              <a:custGeom>
                <a:avLst/>
                <a:gdLst>
                  <a:gd name="T0" fmla="*/ 0 w 453"/>
                  <a:gd name="T1" fmla="*/ 240 h 295"/>
                  <a:gd name="T2" fmla="*/ 12 w 453"/>
                  <a:gd name="T3" fmla="*/ 76 h 295"/>
                  <a:gd name="T4" fmla="*/ 15 w 453"/>
                  <a:gd name="T5" fmla="*/ 70 h 295"/>
                  <a:gd name="T6" fmla="*/ 19 w 453"/>
                  <a:gd name="T7" fmla="*/ 0 h 295"/>
                  <a:gd name="T8" fmla="*/ 120 w 453"/>
                  <a:gd name="T9" fmla="*/ 6 h 295"/>
                  <a:gd name="T10" fmla="*/ 233 w 453"/>
                  <a:gd name="T11" fmla="*/ 11 h 295"/>
                  <a:gd name="T12" fmla="*/ 339 w 453"/>
                  <a:gd name="T13" fmla="*/ 13 h 295"/>
                  <a:gd name="T14" fmla="*/ 444 w 453"/>
                  <a:gd name="T15" fmla="*/ 13 h 295"/>
                  <a:gd name="T16" fmla="*/ 442 w 453"/>
                  <a:gd name="T17" fmla="*/ 24 h 295"/>
                  <a:gd name="T18" fmla="*/ 439 w 453"/>
                  <a:gd name="T19" fmla="*/ 30 h 295"/>
                  <a:gd name="T20" fmla="*/ 434 w 453"/>
                  <a:gd name="T21" fmla="*/ 34 h 295"/>
                  <a:gd name="T22" fmla="*/ 428 w 453"/>
                  <a:gd name="T23" fmla="*/ 38 h 295"/>
                  <a:gd name="T24" fmla="*/ 427 w 453"/>
                  <a:gd name="T25" fmla="*/ 42 h 295"/>
                  <a:gd name="T26" fmla="*/ 431 w 453"/>
                  <a:gd name="T27" fmla="*/ 47 h 295"/>
                  <a:gd name="T28" fmla="*/ 438 w 453"/>
                  <a:gd name="T29" fmla="*/ 58 h 295"/>
                  <a:gd name="T30" fmla="*/ 442 w 453"/>
                  <a:gd name="T31" fmla="*/ 58 h 295"/>
                  <a:gd name="T32" fmla="*/ 447 w 453"/>
                  <a:gd name="T33" fmla="*/ 61 h 295"/>
                  <a:gd name="T34" fmla="*/ 451 w 453"/>
                  <a:gd name="T35" fmla="*/ 66 h 295"/>
                  <a:gd name="T36" fmla="*/ 453 w 453"/>
                  <a:gd name="T37" fmla="*/ 214 h 295"/>
                  <a:gd name="T38" fmla="*/ 443 w 453"/>
                  <a:gd name="T39" fmla="*/ 214 h 295"/>
                  <a:gd name="T40" fmla="*/ 444 w 453"/>
                  <a:gd name="T41" fmla="*/ 219 h 295"/>
                  <a:gd name="T42" fmla="*/ 447 w 453"/>
                  <a:gd name="T43" fmla="*/ 225 h 295"/>
                  <a:gd name="T44" fmla="*/ 447 w 453"/>
                  <a:gd name="T45" fmla="*/ 230 h 295"/>
                  <a:gd name="T46" fmla="*/ 444 w 453"/>
                  <a:gd name="T47" fmla="*/ 232 h 295"/>
                  <a:gd name="T48" fmla="*/ 446 w 453"/>
                  <a:gd name="T49" fmla="*/ 237 h 295"/>
                  <a:gd name="T50" fmla="*/ 451 w 453"/>
                  <a:gd name="T51" fmla="*/ 242 h 295"/>
                  <a:gd name="T52" fmla="*/ 451 w 453"/>
                  <a:gd name="T53" fmla="*/ 248 h 295"/>
                  <a:gd name="T54" fmla="*/ 449 w 453"/>
                  <a:gd name="T55" fmla="*/ 252 h 295"/>
                  <a:gd name="T56" fmla="*/ 449 w 453"/>
                  <a:gd name="T57" fmla="*/ 257 h 295"/>
                  <a:gd name="T58" fmla="*/ 446 w 453"/>
                  <a:gd name="T59" fmla="*/ 268 h 295"/>
                  <a:gd name="T60" fmla="*/ 444 w 453"/>
                  <a:gd name="T61" fmla="*/ 270 h 295"/>
                  <a:gd name="T62" fmla="*/ 442 w 453"/>
                  <a:gd name="T63" fmla="*/ 274 h 295"/>
                  <a:gd name="T64" fmla="*/ 443 w 453"/>
                  <a:gd name="T65" fmla="*/ 279 h 295"/>
                  <a:gd name="T66" fmla="*/ 449 w 453"/>
                  <a:gd name="T67" fmla="*/ 284 h 295"/>
                  <a:gd name="T68" fmla="*/ 450 w 453"/>
                  <a:gd name="T69" fmla="*/ 295 h 295"/>
                  <a:gd name="T70" fmla="*/ 446 w 453"/>
                  <a:gd name="T71" fmla="*/ 294 h 295"/>
                  <a:gd name="T72" fmla="*/ 440 w 453"/>
                  <a:gd name="T73" fmla="*/ 289 h 295"/>
                  <a:gd name="T74" fmla="*/ 438 w 453"/>
                  <a:gd name="T75" fmla="*/ 283 h 295"/>
                  <a:gd name="T76" fmla="*/ 432 w 453"/>
                  <a:gd name="T77" fmla="*/ 282 h 295"/>
                  <a:gd name="T78" fmla="*/ 427 w 453"/>
                  <a:gd name="T79" fmla="*/ 276 h 295"/>
                  <a:gd name="T80" fmla="*/ 423 w 453"/>
                  <a:gd name="T81" fmla="*/ 278 h 295"/>
                  <a:gd name="T82" fmla="*/ 421 w 453"/>
                  <a:gd name="T83" fmla="*/ 275 h 295"/>
                  <a:gd name="T84" fmla="*/ 416 w 453"/>
                  <a:gd name="T85" fmla="*/ 274 h 295"/>
                  <a:gd name="T86" fmla="*/ 411 w 453"/>
                  <a:gd name="T87" fmla="*/ 272 h 295"/>
                  <a:gd name="T88" fmla="*/ 402 w 453"/>
                  <a:gd name="T89" fmla="*/ 266 h 295"/>
                  <a:gd name="T90" fmla="*/ 379 w 453"/>
                  <a:gd name="T91" fmla="*/ 267 h 295"/>
                  <a:gd name="T92" fmla="*/ 369 w 453"/>
                  <a:gd name="T93" fmla="*/ 266 h 295"/>
                  <a:gd name="T94" fmla="*/ 364 w 453"/>
                  <a:gd name="T95" fmla="*/ 271 h 295"/>
                  <a:gd name="T96" fmla="*/ 359 w 453"/>
                  <a:gd name="T97" fmla="*/ 274 h 295"/>
                  <a:gd name="T98" fmla="*/ 337 w 453"/>
                  <a:gd name="T99" fmla="*/ 261 h 295"/>
                  <a:gd name="T100" fmla="*/ 331 w 453"/>
                  <a:gd name="T101" fmla="*/ 255 h 295"/>
                  <a:gd name="T102" fmla="*/ 264 w 453"/>
                  <a:gd name="T103" fmla="*/ 253 h 295"/>
                  <a:gd name="T104" fmla="*/ 165 w 453"/>
                  <a:gd name="T105" fmla="*/ 249 h 295"/>
                  <a:gd name="T106" fmla="*/ 62 w 453"/>
                  <a:gd name="T107" fmla="*/ 244 h 295"/>
                  <a:gd name="T108" fmla="*/ 0 w 453"/>
                  <a:gd name="T109" fmla="*/ 24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3" h="295">
                    <a:moveTo>
                      <a:pt x="0" y="240"/>
                    </a:moveTo>
                    <a:lnTo>
                      <a:pt x="12" y="76"/>
                    </a:lnTo>
                    <a:lnTo>
                      <a:pt x="15" y="70"/>
                    </a:lnTo>
                    <a:lnTo>
                      <a:pt x="19" y="0"/>
                    </a:lnTo>
                    <a:lnTo>
                      <a:pt x="120" y="6"/>
                    </a:lnTo>
                    <a:lnTo>
                      <a:pt x="233" y="11"/>
                    </a:lnTo>
                    <a:lnTo>
                      <a:pt x="339" y="13"/>
                    </a:lnTo>
                    <a:lnTo>
                      <a:pt x="444" y="13"/>
                    </a:lnTo>
                    <a:lnTo>
                      <a:pt x="442" y="24"/>
                    </a:lnTo>
                    <a:lnTo>
                      <a:pt x="439" y="30"/>
                    </a:lnTo>
                    <a:lnTo>
                      <a:pt x="434" y="34"/>
                    </a:lnTo>
                    <a:lnTo>
                      <a:pt x="428" y="38"/>
                    </a:lnTo>
                    <a:lnTo>
                      <a:pt x="427" y="42"/>
                    </a:lnTo>
                    <a:lnTo>
                      <a:pt x="431" y="47"/>
                    </a:lnTo>
                    <a:lnTo>
                      <a:pt x="438" y="58"/>
                    </a:lnTo>
                    <a:lnTo>
                      <a:pt x="442" y="58"/>
                    </a:lnTo>
                    <a:lnTo>
                      <a:pt x="447" y="61"/>
                    </a:lnTo>
                    <a:lnTo>
                      <a:pt x="451" y="66"/>
                    </a:lnTo>
                    <a:lnTo>
                      <a:pt x="453" y="214"/>
                    </a:lnTo>
                    <a:lnTo>
                      <a:pt x="443" y="214"/>
                    </a:lnTo>
                    <a:lnTo>
                      <a:pt x="444" y="219"/>
                    </a:lnTo>
                    <a:lnTo>
                      <a:pt x="447" y="225"/>
                    </a:lnTo>
                    <a:lnTo>
                      <a:pt x="447" y="230"/>
                    </a:lnTo>
                    <a:lnTo>
                      <a:pt x="444" y="232"/>
                    </a:lnTo>
                    <a:lnTo>
                      <a:pt x="446" y="237"/>
                    </a:lnTo>
                    <a:lnTo>
                      <a:pt x="451" y="242"/>
                    </a:lnTo>
                    <a:lnTo>
                      <a:pt x="451" y="248"/>
                    </a:lnTo>
                    <a:lnTo>
                      <a:pt x="449" y="252"/>
                    </a:lnTo>
                    <a:lnTo>
                      <a:pt x="449" y="257"/>
                    </a:lnTo>
                    <a:lnTo>
                      <a:pt x="446" y="268"/>
                    </a:lnTo>
                    <a:lnTo>
                      <a:pt x="444" y="270"/>
                    </a:lnTo>
                    <a:lnTo>
                      <a:pt x="442" y="274"/>
                    </a:lnTo>
                    <a:lnTo>
                      <a:pt x="443" y="279"/>
                    </a:lnTo>
                    <a:lnTo>
                      <a:pt x="449" y="284"/>
                    </a:lnTo>
                    <a:lnTo>
                      <a:pt x="450" y="295"/>
                    </a:lnTo>
                    <a:lnTo>
                      <a:pt x="446" y="294"/>
                    </a:lnTo>
                    <a:lnTo>
                      <a:pt x="440" y="289"/>
                    </a:lnTo>
                    <a:lnTo>
                      <a:pt x="438" y="283"/>
                    </a:lnTo>
                    <a:lnTo>
                      <a:pt x="432" y="282"/>
                    </a:lnTo>
                    <a:lnTo>
                      <a:pt x="427" y="276"/>
                    </a:lnTo>
                    <a:lnTo>
                      <a:pt x="423" y="278"/>
                    </a:lnTo>
                    <a:lnTo>
                      <a:pt x="421" y="275"/>
                    </a:lnTo>
                    <a:lnTo>
                      <a:pt x="416" y="274"/>
                    </a:lnTo>
                    <a:lnTo>
                      <a:pt x="411" y="272"/>
                    </a:lnTo>
                    <a:lnTo>
                      <a:pt x="402" y="266"/>
                    </a:lnTo>
                    <a:lnTo>
                      <a:pt x="379" y="267"/>
                    </a:lnTo>
                    <a:lnTo>
                      <a:pt x="369" y="266"/>
                    </a:lnTo>
                    <a:lnTo>
                      <a:pt x="364" y="271"/>
                    </a:lnTo>
                    <a:lnTo>
                      <a:pt x="359" y="274"/>
                    </a:lnTo>
                    <a:lnTo>
                      <a:pt x="337" y="261"/>
                    </a:lnTo>
                    <a:lnTo>
                      <a:pt x="331" y="255"/>
                    </a:lnTo>
                    <a:lnTo>
                      <a:pt x="264" y="253"/>
                    </a:lnTo>
                    <a:lnTo>
                      <a:pt x="165" y="249"/>
                    </a:lnTo>
                    <a:lnTo>
                      <a:pt x="62" y="244"/>
                    </a:lnTo>
                    <a:lnTo>
                      <a:pt x="0" y="240"/>
                    </a:lnTo>
                  </a:path>
                </a:pathLst>
              </a:custGeom>
              <a:solidFill>
                <a:srgbClr val="FFCC66"/>
              </a:solidFill>
              <a:ln w="4763">
                <a:no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97" name="Rectangle 296"/>
              <p:cNvSpPr>
                <a:spLocks noChangeArrowheads="1"/>
              </p:cNvSpPr>
              <p:nvPr/>
            </p:nvSpPr>
            <p:spPr bwMode="auto">
              <a:xfrm>
                <a:off x="220909" y="170932"/>
                <a:ext cx="290195" cy="154940"/>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SD</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10" name="Group 209"/>
            <p:cNvGrpSpPr/>
            <p:nvPr/>
          </p:nvGrpSpPr>
          <p:grpSpPr>
            <a:xfrm>
              <a:off x="3434963" y="1685676"/>
              <a:ext cx="878205" cy="500380"/>
              <a:chOff x="0" y="0"/>
              <a:chExt cx="878550" cy="500667"/>
            </a:xfrm>
            <a:solidFill>
              <a:srgbClr val="FCE78C"/>
            </a:solidFill>
          </p:grpSpPr>
          <p:sp>
            <p:nvSpPr>
              <p:cNvPr id="294" name="Freeform 293"/>
              <p:cNvSpPr>
                <a:spLocks/>
              </p:cNvSpPr>
              <p:nvPr/>
            </p:nvSpPr>
            <p:spPr bwMode="auto">
              <a:xfrm>
                <a:off x="0" y="0"/>
                <a:ext cx="878550" cy="500667"/>
              </a:xfrm>
              <a:custGeom>
                <a:avLst/>
                <a:gdLst>
                  <a:gd name="T0" fmla="*/ 11 w 535"/>
                  <a:gd name="T1" fmla="*/ 0 h 263"/>
                  <a:gd name="T2" fmla="*/ 176 w 535"/>
                  <a:gd name="T3" fmla="*/ 9 h 263"/>
                  <a:gd name="T4" fmla="*/ 342 w 535"/>
                  <a:gd name="T5" fmla="*/ 15 h 263"/>
                  <a:gd name="T6" fmla="*/ 370 w 535"/>
                  <a:gd name="T7" fmla="*/ 34 h 263"/>
                  <a:gd name="T8" fmla="*/ 380 w 535"/>
                  <a:gd name="T9" fmla="*/ 26 h 263"/>
                  <a:gd name="T10" fmla="*/ 413 w 535"/>
                  <a:gd name="T11" fmla="*/ 26 h 263"/>
                  <a:gd name="T12" fmla="*/ 427 w 535"/>
                  <a:gd name="T13" fmla="*/ 34 h 263"/>
                  <a:gd name="T14" fmla="*/ 434 w 535"/>
                  <a:gd name="T15" fmla="*/ 38 h 263"/>
                  <a:gd name="T16" fmla="*/ 443 w 535"/>
                  <a:gd name="T17" fmla="*/ 42 h 263"/>
                  <a:gd name="T18" fmla="*/ 451 w 535"/>
                  <a:gd name="T19" fmla="*/ 49 h 263"/>
                  <a:gd name="T20" fmla="*/ 461 w 535"/>
                  <a:gd name="T21" fmla="*/ 55 h 263"/>
                  <a:gd name="T22" fmla="*/ 468 w 535"/>
                  <a:gd name="T23" fmla="*/ 62 h 263"/>
                  <a:gd name="T24" fmla="*/ 469 w 535"/>
                  <a:gd name="T25" fmla="*/ 72 h 263"/>
                  <a:gd name="T26" fmla="*/ 470 w 535"/>
                  <a:gd name="T27" fmla="*/ 81 h 263"/>
                  <a:gd name="T28" fmla="*/ 474 w 535"/>
                  <a:gd name="T29" fmla="*/ 92 h 263"/>
                  <a:gd name="T30" fmla="*/ 483 w 535"/>
                  <a:gd name="T31" fmla="*/ 107 h 263"/>
                  <a:gd name="T32" fmla="*/ 487 w 535"/>
                  <a:gd name="T33" fmla="*/ 116 h 263"/>
                  <a:gd name="T34" fmla="*/ 485 w 535"/>
                  <a:gd name="T35" fmla="*/ 127 h 263"/>
                  <a:gd name="T36" fmla="*/ 487 w 535"/>
                  <a:gd name="T37" fmla="*/ 134 h 263"/>
                  <a:gd name="T38" fmla="*/ 491 w 535"/>
                  <a:gd name="T39" fmla="*/ 139 h 263"/>
                  <a:gd name="T40" fmla="*/ 495 w 535"/>
                  <a:gd name="T41" fmla="*/ 148 h 263"/>
                  <a:gd name="T42" fmla="*/ 498 w 535"/>
                  <a:gd name="T43" fmla="*/ 160 h 263"/>
                  <a:gd name="T44" fmla="*/ 500 w 535"/>
                  <a:gd name="T45" fmla="*/ 171 h 263"/>
                  <a:gd name="T46" fmla="*/ 503 w 535"/>
                  <a:gd name="T47" fmla="*/ 188 h 263"/>
                  <a:gd name="T48" fmla="*/ 506 w 535"/>
                  <a:gd name="T49" fmla="*/ 207 h 263"/>
                  <a:gd name="T50" fmla="*/ 507 w 535"/>
                  <a:gd name="T51" fmla="*/ 218 h 263"/>
                  <a:gd name="T52" fmla="*/ 515 w 535"/>
                  <a:gd name="T53" fmla="*/ 233 h 263"/>
                  <a:gd name="T54" fmla="*/ 525 w 535"/>
                  <a:gd name="T55" fmla="*/ 241 h 263"/>
                  <a:gd name="T56" fmla="*/ 530 w 535"/>
                  <a:gd name="T57" fmla="*/ 252 h 263"/>
                  <a:gd name="T58" fmla="*/ 535 w 535"/>
                  <a:gd name="T59" fmla="*/ 261 h 263"/>
                  <a:gd name="T60" fmla="*/ 350 w 535"/>
                  <a:gd name="T61" fmla="*/ 263 h 263"/>
                  <a:gd name="T62" fmla="*/ 118 w 535"/>
                  <a:gd name="T63" fmla="*/ 255 h 263"/>
                  <a:gd name="T64" fmla="*/ 116 w 535"/>
                  <a:gd name="T65" fmla="*/ 172 h 263"/>
                  <a:gd name="T66" fmla="*/ 0 w 535"/>
                  <a:gd name="T67" fmla="*/ 16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5" h="263">
                    <a:moveTo>
                      <a:pt x="0" y="164"/>
                    </a:moveTo>
                    <a:lnTo>
                      <a:pt x="11" y="0"/>
                    </a:lnTo>
                    <a:lnTo>
                      <a:pt x="73" y="4"/>
                    </a:lnTo>
                    <a:lnTo>
                      <a:pt x="176" y="9"/>
                    </a:lnTo>
                    <a:lnTo>
                      <a:pt x="275" y="13"/>
                    </a:lnTo>
                    <a:lnTo>
                      <a:pt x="342" y="15"/>
                    </a:lnTo>
                    <a:lnTo>
                      <a:pt x="348" y="21"/>
                    </a:lnTo>
                    <a:lnTo>
                      <a:pt x="370" y="34"/>
                    </a:lnTo>
                    <a:lnTo>
                      <a:pt x="375" y="31"/>
                    </a:lnTo>
                    <a:lnTo>
                      <a:pt x="380" y="26"/>
                    </a:lnTo>
                    <a:lnTo>
                      <a:pt x="390" y="27"/>
                    </a:lnTo>
                    <a:lnTo>
                      <a:pt x="413" y="26"/>
                    </a:lnTo>
                    <a:lnTo>
                      <a:pt x="422" y="32"/>
                    </a:lnTo>
                    <a:lnTo>
                      <a:pt x="427" y="34"/>
                    </a:lnTo>
                    <a:lnTo>
                      <a:pt x="432" y="35"/>
                    </a:lnTo>
                    <a:lnTo>
                      <a:pt x="434" y="38"/>
                    </a:lnTo>
                    <a:lnTo>
                      <a:pt x="438" y="36"/>
                    </a:lnTo>
                    <a:lnTo>
                      <a:pt x="443" y="42"/>
                    </a:lnTo>
                    <a:lnTo>
                      <a:pt x="449" y="43"/>
                    </a:lnTo>
                    <a:lnTo>
                      <a:pt x="451" y="49"/>
                    </a:lnTo>
                    <a:lnTo>
                      <a:pt x="457" y="54"/>
                    </a:lnTo>
                    <a:lnTo>
                      <a:pt x="461" y="55"/>
                    </a:lnTo>
                    <a:lnTo>
                      <a:pt x="466" y="57"/>
                    </a:lnTo>
                    <a:lnTo>
                      <a:pt x="468" y="62"/>
                    </a:lnTo>
                    <a:lnTo>
                      <a:pt x="466" y="66"/>
                    </a:lnTo>
                    <a:lnTo>
                      <a:pt x="469" y="72"/>
                    </a:lnTo>
                    <a:lnTo>
                      <a:pt x="470" y="77"/>
                    </a:lnTo>
                    <a:lnTo>
                      <a:pt x="470" y="81"/>
                    </a:lnTo>
                    <a:lnTo>
                      <a:pt x="474" y="87"/>
                    </a:lnTo>
                    <a:lnTo>
                      <a:pt x="474" y="92"/>
                    </a:lnTo>
                    <a:lnTo>
                      <a:pt x="483" y="101"/>
                    </a:lnTo>
                    <a:lnTo>
                      <a:pt x="483" y="107"/>
                    </a:lnTo>
                    <a:lnTo>
                      <a:pt x="485" y="112"/>
                    </a:lnTo>
                    <a:lnTo>
                      <a:pt x="487" y="116"/>
                    </a:lnTo>
                    <a:lnTo>
                      <a:pt x="485" y="122"/>
                    </a:lnTo>
                    <a:lnTo>
                      <a:pt x="485" y="127"/>
                    </a:lnTo>
                    <a:lnTo>
                      <a:pt x="487" y="133"/>
                    </a:lnTo>
                    <a:lnTo>
                      <a:pt x="487" y="134"/>
                    </a:lnTo>
                    <a:lnTo>
                      <a:pt x="491" y="134"/>
                    </a:lnTo>
                    <a:lnTo>
                      <a:pt x="491" y="139"/>
                    </a:lnTo>
                    <a:lnTo>
                      <a:pt x="496" y="142"/>
                    </a:lnTo>
                    <a:lnTo>
                      <a:pt x="495" y="148"/>
                    </a:lnTo>
                    <a:lnTo>
                      <a:pt x="499" y="153"/>
                    </a:lnTo>
                    <a:lnTo>
                      <a:pt x="498" y="160"/>
                    </a:lnTo>
                    <a:lnTo>
                      <a:pt x="500" y="165"/>
                    </a:lnTo>
                    <a:lnTo>
                      <a:pt x="500" y="171"/>
                    </a:lnTo>
                    <a:lnTo>
                      <a:pt x="500" y="177"/>
                    </a:lnTo>
                    <a:lnTo>
                      <a:pt x="503" y="188"/>
                    </a:lnTo>
                    <a:lnTo>
                      <a:pt x="500" y="203"/>
                    </a:lnTo>
                    <a:lnTo>
                      <a:pt x="506" y="207"/>
                    </a:lnTo>
                    <a:lnTo>
                      <a:pt x="507" y="213"/>
                    </a:lnTo>
                    <a:lnTo>
                      <a:pt x="507" y="218"/>
                    </a:lnTo>
                    <a:lnTo>
                      <a:pt x="511" y="224"/>
                    </a:lnTo>
                    <a:lnTo>
                      <a:pt x="515" y="233"/>
                    </a:lnTo>
                    <a:lnTo>
                      <a:pt x="519" y="238"/>
                    </a:lnTo>
                    <a:lnTo>
                      <a:pt x="525" y="241"/>
                    </a:lnTo>
                    <a:lnTo>
                      <a:pt x="526" y="247"/>
                    </a:lnTo>
                    <a:lnTo>
                      <a:pt x="530" y="252"/>
                    </a:lnTo>
                    <a:lnTo>
                      <a:pt x="529" y="257"/>
                    </a:lnTo>
                    <a:lnTo>
                      <a:pt x="535" y="261"/>
                    </a:lnTo>
                    <a:lnTo>
                      <a:pt x="431" y="263"/>
                    </a:lnTo>
                    <a:lnTo>
                      <a:pt x="350" y="263"/>
                    </a:lnTo>
                    <a:lnTo>
                      <a:pt x="196" y="259"/>
                    </a:lnTo>
                    <a:lnTo>
                      <a:pt x="118" y="255"/>
                    </a:lnTo>
                    <a:lnTo>
                      <a:pt x="122" y="175"/>
                    </a:lnTo>
                    <a:lnTo>
                      <a:pt x="116" y="172"/>
                    </a:lnTo>
                    <a:lnTo>
                      <a:pt x="55" y="168"/>
                    </a:lnTo>
                    <a:lnTo>
                      <a:pt x="0" y="164"/>
                    </a:lnTo>
                  </a:path>
                </a:pathLst>
              </a:custGeom>
              <a:solidFill>
                <a:srgbClr val="FFCC66"/>
              </a:solidFill>
              <a:ln w="4763">
                <a:solidFill>
                  <a:srgbClr val="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95" name="Rectangle 294"/>
              <p:cNvSpPr>
                <a:spLocks noChangeArrowheads="1"/>
              </p:cNvSpPr>
              <p:nvPr/>
            </p:nvSpPr>
            <p:spPr bwMode="auto">
              <a:xfrm>
                <a:off x="284391" y="177109"/>
                <a:ext cx="288403" cy="155029"/>
              </a:xfrm>
              <a:prstGeom prst="rect">
                <a:avLst/>
              </a:prstGeom>
              <a:solidFill>
                <a:srgbClr val="FFCC66"/>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NE</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11" name="Group 210"/>
            <p:cNvGrpSpPr/>
            <p:nvPr/>
          </p:nvGrpSpPr>
          <p:grpSpPr>
            <a:xfrm>
              <a:off x="3609892" y="2170706"/>
              <a:ext cx="784860" cy="487045"/>
              <a:chOff x="0" y="0"/>
              <a:chExt cx="784948" cy="487341"/>
            </a:xfrm>
          </p:grpSpPr>
          <p:sp>
            <p:nvSpPr>
              <p:cNvPr id="292" name="Freeform 291">
                <a:hlinkClick r:id="rId21"/>
              </p:cNvPr>
              <p:cNvSpPr>
                <a:spLocks/>
              </p:cNvSpPr>
              <p:nvPr/>
            </p:nvSpPr>
            <p:spPr bwMode="auto">
              <a:xfrm>
                <a:off x="0" y="0"/>
                <a:ext cx="784948" cy="487341"/>
              </a:xfrm>
              <a:custGeom>
                <a:avLst/>
                <a:gdLst>
                  <a:gd name="T0" fmla="*/ 0 w 478"/>
                  <a:gd name="T1" fmla="*/ 248 h 256"/>
                  <a:gd name="T2" fmla="*/ 12 w 478"/>
                  <a:gd name="T3" fmla="*/ 0 h 256"/>
                  <a:gd name="T4" fmla="*/ 90 w 478"/>
                  <a:gd name="T5" fmla="*/ 4 h 256"/>
                  <a:gd name="T6" fmla="*/ 244 w 478"/>
                  <a:gd name="T7" fmla="*/ 8 h 256"/>
                  <a:gd name="T8" fmla="*/ 325 w 478"/>
                  <a:gd name="T9" fmla="*/ 8 h 256"/>
                  <a:gd name="T10" fmla="*/ 429 w 478"/>
                  <a:gd name="T11" fmla="*/ 6 h 256"/>
                  <a:gd name="T12" fmla="*/ 444 w 478"/>
                  <a:gd name="T13" fmla="*/ 17 h 256"/>
                  <a:gd name="T14" fmla="*/ 448 w 478"/>
                  <a:gd name="T15" fmla="*/ 15 h 256"/>
                  <a:gd name="T16" fmla="*/ 453 w 478"/>
                  <a:gd name="T17" fmla="*/ 16 h 256"/>
                  <a:gd name="T18" fmla="*/ 457 w 478"/>
                  <a:gd name="T19" fmla="*/ 21 h 256"/>
                  <a:gd name="T20" fmla="*/ 458 w 478"/>
                  <a:gd name="T21" fmla="*/ 27 h 256"/>
                  <a:gd name="T22" fmla="*/ 457 w 478"/>
                  <a:gd name="T23" fmla="*/ 28 h 256"/>
                  <a:gd name="T24" fmla="*/ 451 w 478"/>
                  <a:gd name="T25" fmla="*/ 28 h 256"/>
                  <a:gd name="T26" fmla="*/ 450 w 478"/>
                  <a:gd name="T27" fmla="*/ 34 h 256"/>
                  <a:gd name="T28" fmla="*/ 443 w 478"/>
                  <a:gd name="T29" fmla="*/ 42 h 256"/>
                  <a:gd name="T30" fmla="*/ 446 w 478"/>
                  <a:gd name="T31" fmla="*/ 47 h 256"/>
                  <a:gd name="T32" fmla="*/ 450 w 478"/>
                  <a:gd name="T33" fmla="*/ 54 h 256"/>
                  <a:gd name="T34" fmla="*/ 457 w 478"/>
                  <a:gd name="T35" fmla="*/ 58 h 256"/>
                  <a:gd name="T36" fmla="*/ 457 w 478"/>
                  <a:gd name="T37" fmla="*/ 63 h 256"/>
                  <a:gd name="T38" fmla="*/ 465 w 478"/>
                  <a:gd name="T39" fmla="*/ 73 h 256"/>
                  <a:gd name="T40" fmla="*/ 469 w 478"/>
                  <a:gd name="T41" fmla="*/ 74 h 256"/>
                  <a:gd name="T42" fmla="*/ 474 w 478"/>
                  <a:gd name="T43" fmla="*/ 78 h 256"/>
                  <a:gd name="T44" fmla="*/ 478 w 478"/>
                  <a:gd name="T45" fmla="*/ 253 h 256"/>
                  <a:gd name="T46" fmla="*/ 398 w 478"/>
                  <a:gd name="T47" fmla="*/ 256 h 256"/>
                  <a:gd name="T48" fmla="*/ 250 w 478"/>
                  <a:gd name="T49" fmla="*/ 256 h 256"/>
                  <a:gd name="T50" fmla="*/ 103 w 478"/>
                  <a:gd name="T51" fmla="*/ 252 h 256"/>
                  <a:gd name="T52" fmla="*/ 0 w 478"/>
                  <a:gd name="T53" fmla="*/ 24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8" h="256">
                    <a:moveTo>
                      <a:pt x="0" y="248"/>
                    </a:moveTo>
                    <a:lnTo>
                      <a:pt x="12" y="0"/>
                    </a:lnTo>
                    <a:lnTo>
                      <a:pt x="90" y="4"/>
                    </a:lnTo>
                    <a:lnTo>
                      <a:pt x="244" y="8"/>
                    </a:lnTo>
                    <a:lnTo>
                      <a:pt x="325" y="8"/>
                    </a:lnTo>
                    <a:lnTo>
                      <a:pt x="429" y="6"/>
                    </a:lnTo>
                    <a:lnTo>
                      <a:pt x="444" y="17"/>
                    </a:lnTo>
                    <a:lnTo>
                      <a:pt x="448" y="15"/>
                    </a:lnTo>
                    <a:lnTo>
                      <a:pt x="453" y="16"/>
                    </a:lnTo>
                    <a:lnTo>
                      <a:pt x="457" y="21"/>
                    </a:lnTo>
                    <a:lnTo>
                      <a:pt x="458" y="27"/>
                    </a:lnTo>
                    <a:lnTo>
                      <a:pt x="457" y="28"/>
                    </a:lnTo>
                    <a:lnTo>
                      <a:pt x="451" y="28"/>
                    </a:lnTo>
                    <a:lnTo>
                      <a:pt x="450" y="34"/>
                    </a:lnTo>
                    <a:lnTo>
                      <a:pt x="443" y="42"/>
                    </a:lnTo>
                    <a:lnTo>
                      <a:pt x="446" y="47"/>
                    </a:lnTo>
                    <a:lnTo>
                      <a:pt x="450" y="54"/>
                    </a:lnTo>
                    <a:lnTo>
                      <a:pt x="457" y="58"/>
                    </a:lnTo>
                    <a:lnTo>
                      <a:pt x="457" y="63"/>
                    </a:lnTo>
                    <a:lnTo>
                      <a:pt x="465" y="73"/>
                    </a:lnTo>
                    <a:lnTo>
                      <a:pt x="469" y="74"/>
                    </a:lnTo>
                    <a:lnTo>
                      <a:pt x="474" y="78"/>
                    </a:lnTo>
                    <a:lnTo>
                      <a:pt x="478" y="253"/>
                    </a:lnTo>
                    <a:lnTo>
                      <a:pt x="398" y="256"/>
                    </a:lnTo>
                    <a:lnTo>
                      <a:pt x="250" y="256"/>
                    </a:lnTo>
                    <a:lnTo>
                      <a:pt x="103" y="252"/>
                    </a:lnTo>
                    <a:lnTo>
                      <a:pt x="0" y="248"/>
                    </a:lnTo>
                  </a:path>
                </a:pathLst>
              </a:custGeom>
              <a:solidFill>
                <a:srgbClr val="6699FF"/>
              </a:solidFill>
              <a:ln w="3175">
                <a:solidFill>
                  <a:sysClr val="window" lastClr="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93" name="Rectangle 292"/>
              <p:cNvSpPr>
                <a:spLocks noChangeArrowheads="1"/>
              </p:cNvSpPr>
              <p:nvPr/>
            </p:nvSpPr>
            <p:spPr bwMode="auto">
              <a:xfrm>
                <a:off x="233549" y="151536"/>
                <a:ext cx="289592" cy="155034"/>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KS</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12" name="Group 211"/>
            <p:cNvGrpSpPr/>
            <p:nvPr/>
          </p:nvGrpSpPr>
          <p:grpSpPr>
            <a:xfrm>
              <a:off x="2767054" y="2568271"/>
              <a:ext cx="737235" cy="892810"/>
              <a:chOff x="0" y="0"/>
              <a:chExt cx="737325" cy="892825"/>
            </a:xfrm>
          </p:grpSpPr>
          <p:sp>
            <p:nvSpPr>
              <p:cNvPr id="290" name="Freeform 289"/>
              <p:cNvSpPr>
                <a:spLocks/>
              </p:cNvSpPr>
              <p:nvPr/>
            </p:nvSpPr>
            <p:spPr bwMode="auto">
              <a:xfrm>
                <a:off x="0" y="0"/>
                <a:ext cx="737325" cy="892825"/>
              </a:xfrm>
              <a:custGeom>
                <a:avLst/>
                <a:gdLst>
                  <a:gd name="T0" fmla="*/ 0 w 449"/>
                  <a:gd name="T1" fmla="*/ 463 h 469"/>
                  <a:gd name="T2" fmla="*/ 0 w 449"/>
                  <a:gd name="T3" fmla="*/ 460 h 469"/>
                  <a:gd name="T4" fmla="*/ 58 w 449"/>
                  <a:gd name="T5" fmla="*/ 0 h 469"/>
                  <a:gd name="T6" fmla="*/ 165 w 449"/>
                  <a:gd name="T7" fmla="*/ 12 h 469"/>
                  <a:gd name="T8" fmla="*/ 260 w 449"/>
                  <a:gd name="T9" fmla="*/ 22 h 469"/>
                  <a:gd name="T10" fmla="*/ 376 w 449"/>
                  <a:gd name="T11" fmla="*/ 31 h 469"/>
                  <a:gd name="T12" fmla="*/ 449 w 449"/>
                  <a:gd name="T13" fmla="*/ 37 h 469"/>
                  <a:gd name="T14" fmla="*/ 446 w 449"/>
                  <a:gd name="T15" fmla="*/ 77 h 469"/>
                  <a:gd name="T16" fmla="*/ 443 w 449"/>
                  <a:gd name="T17" fmla="*/ 79 h 469"/>
                  <a:gd name="T18" fmla="*/ 442 w 449"/>
                  <a:gd name="T19" fmla="*/ 84 h 469"/>
                  <a:gd name="T20" fmla="*/ 431 w 449"/>
                  <a:gd name="T21" fmla="*/ 282 h 469"/>
                  <a:gd name="T22" fmla="*/ 424 w 449"/>
                  <a:gd name="T23" fmla="*/ 357 h 469"/>
                  <a:gd name="T24" fmla="*/ 419 w 449"/>
                  <a:gd name="T25" fmla="*/ 442 h 469"/>
                  <a:gd name="T26" fmla="*/ 414 w 449"/>
                  <a:gd name="T27" fmla="*/ 448 h 469"/>
                  <a:gd name="T28" fmla="*/ 411 w 449"/>
                  <a:gd name="T29" fmla="*/ 448 h 469"/>
                  <a:gd name="T30" fmla="*/ 351 w 449"/>
                  <a:gd name="T31" fmla="*/ 444 h 469"/>
                  <a:gd name="T32" fmla="*/ 290 w 449"/>
                  <a:gd name="T33" fmla="*/ 438 h 469"/>
                  <a:gd name="T34" fmla="*/ 222 w 449"/>
                  <a:gd name="T35" fmla="*/ 433 h 469"/>
                  <a:gd name="T36" fmla="*/ 171 w 449"/>
                  <a:gd name="T37" fmla="*/ 427 h 469"/>
                  <a:gd name="T38" fmla="*/ 171 w 449"/>
                  <a:gd name="T39" fmla="*/ 430 h 469"/>
                  <a:gd name="T40" fmla="*/ 173 w 449"/>
                  <a:gd name="T41" fmla="*/ 440 h 469"/>
                  <a:gd name="T42" fmla="*/ 176 w 449"/>
                  <a:gd name="T43" fmla="*/ 444 h 469"/>
                  <a:gd name="T44" fmla="*/ 176 w 449"/>
                  <a:gd name="T45" fmla="*/ 446 h 469"/>
                  <a:gd name="T46" fmla="*/ 176 w 449"/>
                  <a:gd name="T47" fmla="*/ 446 h 469"/>
                  <a:gd name="T48" fmla="*/ 64 w 449"/>
                  <a:gd name="T49" fmla="*/ 434 h 469"/>
                  <a:gd name="T50" fmla="*/ 61 w 449"/>
                  <a:gd name="T51" fmla="*/ 441 h 469"/>
                  <a:gd name="T52" fmla="*/ 58 w 449"/>
                  <a:gd name="T53" fmla="*/ 468 h 469"/>
                  <a:gd name="T54" fmla="*/ 53 w 449"/>
                  <a:gd name="T55" fmla="*/ 469 h 469"/>
                  <a:gd name="T56" fmla="*/ 0 w 449"/>
                  <a:gd name="T57" fmla="*/ 463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9" h="469">
                    <a:moveTo>
                      <a:pt x="0" y="463"/>
                    </a:moveTo>
                    <a:lnTo>
                      <a:pt x="0" y="460"/>
                    </a:lnTo>
                    <a:lnTo>
                      <a:pt x="58" y="0"/>
                    </a:lnTo>
                    <a:lnTo>
                      <a:pt x="165" y="12"/>
                    </a:lnTo>
                    <a:lnTo>
                      <a:pt x="260" y="22"/>
                    </a:lnTo>
                    <a:lnTo>
                      <a:pt x="376" y="31"/>
                    </a:lnTo>
                    <a:lnTo>
                      <a:pt x="449" y="37"/>
                    </a:lnTo>
                    <a:lnTo>
                      <a:pt x="446" y="77"/>
                    </a:lnTo>
                    <a:lnTo>
                      <a:pt x="443" y="79"/>
                    </a:lnTo>
                    <a:lnTo>
                      <a:pt x="442" y="84"/>
                    </a:lnTo>
                    <a:lnTo>
                      <a:pt x="431" y="282"/>
                    </a:lnTo>
                    <a:lnTo>
                      <a:pt x="424" y="357"/>
                    </a:lnTo>
                    <a:lnTo>
                      <a:pt x="419" y="442"/>
                    </a:lnTo>
                    <a:lnTo>
                      <a:pt x="414" y="448"/>
                    </a:lnTo>
                    <a:lnTo>
                      <a:pt x="411" y="448"/>
                    </a:lnTo>
                    <a:lnTo>
                      <a:pt x="351" y="444"/>
                    </a:lnTo>
                    <a:lnTo>
                      <a:pt x="290" y="438"/>
                    </a:lnTo>
                    <a:lnTo>
                      <a:pt x="222" y="433"/>
                    </a:lnTo>
                    <a:lnTo>
                      <a:pt x="171" y="427"/>
                    </a:lnTo>
                    <a:lnTo>
                      <a:pt x="171" y="430"/>
                    </a:lnTo>
                    <a:lnTo>
                      <a:pt x="173" y="440"/>
                    </a:lnTo>
                    <a:lnTo>
                      <a:pt x="176" y="444"/>
                    </a:lnTo>
                    <a:lnTo>
                      <a:pt x="176" y="446"/>
                    </a:lnTo>
                    <a:lnTo>
                      <a:pt x="176" y="446"/>
                    </a:lnTo>
                    <a:lnTo>
                      <a:pt x="64" y="434"/>
                    </a:lnTo>
                    <a:lnTo>
                      <a:pt x="61" y="441"/>
                    </a:lnTo>
                    <a:lnTo>
                      <a:pt x="58" y="468"/>
                    </a:lnTo>
                    <a:lnTo>
                      <a:pt x="53" y="469"/>
                    </a:lnTo>
                    <a:lnTo>
                      <a:pt x="0" y="463"/>
                    </a:lnTo>
                  </a:path>
                </a:pathLst>
              </a:custGeom>
              <a:solidFill>
                <a:srgbClr val="6699FF"/>
              </a:solidFill>
              <a:ln w="4763">
                <a:solidFill>
                  <a:srgbClr val="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91" name="Rectangle 290"/>
              <p:cNvSpPr>
                <a:spLocks noChangeArrowheads="1"/>
              </p:cNvSpPr>
              <p:nvPr/>
            </p:nvSpPr>
            <p:spPr bwMode="auto">
              <a:xfrm>
                <a:off x="221025" y="354517"/>
                <a:ext cx="280594" cy="154943"/>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NM</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13" name="Group 212"/>
            <p:cNvGrpSpPr/>
            <p:nvPr/>
          </p:nvGrpSpPr>
          <p:grpSpPr>
            <a:xfrm>
              <a:off x="2337683" y="1709530"/>
              <a:ext cx="594360" cy="866140"/>
              <a:chOff x="6350" y="6350"/>
              <a:chExt cx="594458" cy="866173"/>
            </a:xfrm>
          </p:grpSpPr>
          <p:sp>
            <p:nvSpPr>
              <p:cNvPr id="288" name="Freeform 287"/>
              <p:cNvSpPr>
                <a:spLocks/>
              </p:cNvSpPr>
              <p:nvPr/>
            </p:nvSpPr>
            <p:spPr bwMode="auto">
              <a:xfrm>
                <a:off x="6350" y="6350"/>
                <a:ext cx="594458" cy="866173"/>
              </a:xfrm>
              <a:custGeom>
                <a:avLst/>
                <a:gdLst>
                  <a:gd name="T0" fmla="*/ 0 w 362"/>
                  <a:gd name="T1" fmla="*/ 406 h 455"/>
                  <a:gd name="T2" fmla="*/ 73 w 362"/>
                  <a:gd name="T3" fmla="*/ 0 h 455"/>
                  <a:gd name="T4" fmla="*/ 96 w 362"/>
                  <a:gd name="T5" fmla="*/ 4 h 455"/>
                  <a:gd name="T6" fmla="*/ 180 w 362"/>
                  <a:gd name="T7" fmla="*/ 19 h 455"/>
                  <a:gd name="T8" fmla="*/ 251 w 362"/>
                  <a:gd name="T9" fmla="*/ 28 h 455"/>
                  <a:gd name="T10" fmla="*/ 239 w 362"/>
                  <a:gd name="T11" fmla="*/ 111 h 455"/>
                  <a:gd name="T12" fmla="*/ 362 w 362"/>
                  <a:gd name="T13" fmla="*/ 127 h 455"/>
                  <a:gd name="T14" fmla="*/ 320 w 362"/>
                  <a:gd name="T15" fmla="*/ 455 h 455"/>
                  <a:gd name="T16" fmla="*/ 232 w 362"/>
                  <a:gd name="T17" fmla="*/ 443 h 455"/>
                  <a:gd name="T18" fmla="*/ 147 w 362"/>
                  <a:gd name="T19" fmla="*/ 431 h 455"/>
                  <a:gd name="T20" fmla="*/ 58 w 362"/>
                  <a:gd name="T21" fmla="*/ 416 h 455"/>
                  <a:gd name="T22" fmla="*/ 0 w 362"/>
                  <a:gd name="T23" fmla="*/ 406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2" h="455">
                    <a:moveTo>
                      <a:pt x="0" y="406"/>
                    </a:moveTo>
                    <a:lnTo>
                      <a:pt x="73" y="0"/>
                    </a:lnTo>
                    <a:lnTo>
                      <a:pt x="96" y="4"/>
                    </a:lnTo>
                    <a:lnTo>
                      <a:pt x="180" y="19"/>
                    </a:lnTo>
                    <a:lnTo>
                      <a:pt x="251" y="28"/>
                    </a:lnTo>
                    <a:lnTo>
                      <a:pt x="239" y="111"/>
                    </a:lnTo>
                    <a:lnTo>
                      <a:pt x="362" y="127"/>
                    </a:lnTo>
                    <a:lnTo>
                      <a:pt x="320" y="455"/>
                    </a:lnTo>
                    <a:lnTo>
                      <a:pt x="232" y="443"/>
                    </a:lnTo>
                    <a:lnTo>
                      <a:pt x="147" y="431"/>
                    </a:lnTo>
                    <a:lnTo>
                      <a:pt x="58" y="416"/>
                    </a:lnTo>
                    <a:lnTo>
                      <a:pt x="0" y="406"/>
                    </a:lnTo>
                  </a:path>
                </a:pathLst>
              </a:custGeom>
              <a:solidFill>
                <a:srgbClr val="FFCC66"/>
              </a:solidFill>
              <a:ln w="3175">
                <a:solidFill>
                  <a:sysClr val="window" lastClr="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89" name="Rectangle 288"/>
              <p:cNvSpPr>
                <a:spLocks noChangeArrowheads="1"/>
              </p:cNvSpPr>
              <p:nvPr/>
            </p:nvSpPr>
            <p:spPr bwMode="auto">
              <a:xfrm>
                <a:off x="197405" y="386574"/>
                <a:ext cx="289608" cy="154946"/>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UT</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14" name="Group 213"/>
            <p:cNvGrpSpPr/>
            <p:nvPr/>
          </p:nvGrpSpPr>
          <p:grpSpPr>
            <a:xfrm>
              <a:off x="1781092" y="1558455"/>
              <a:ext cx="676275" cy="1212215"/>
              <a:chOff x="0" y="0"/>
              <a:chExt cx="676566" cy="1212643"/>
            </a:xfrm>
          </p:grpSpPr>
          <p:sp>
            <p:nvSpPr>
              <p:cNvPr id="286" name="Freeform 285"/>
              <p:cNvSpPr>
                <a:spLocks/>
              </p:cNvSpPr>
              <p:nvPr/>
            </p:nvSpPr>
            <p:spPr bwMode="auto">
              <a:xfrm>
                <a:off x="0" y="0"/>
                <a:ext cx="676566" cy="1212643"/>
              </a:xfrm>
              <a:custGeom>
                <a:avLst/>
                <a:gdLst>
                  <a:gd name="T0" fmla="*/ 14 w 412"/>
                  <a:gd name="T1" fmla="*/ 186 h 637"/>
                  <a:gd name="T2" fmla="*/ 58 w 412"/>
                  <a:gd name="T3" fmla="*/ 0 h 637"/>
                  <a:gd name="T4" fmla="*/ 161 w 412"/>
                  <a:gd name="T5" fmla="*/ 24 h 637"/>
                  <a:gd name="T6" fmla="*/ 235 w 412"/>
                  <a:gd name="T7" fmla="*/ 39 h 637"/>
                  <a:gd name="T8" fmla="*/ 331 w 412"/>
                  <a:gd name="T9" fmla="*/ 60 h 637"/>
                  <a:gd name="T10" fmla="*/ 412 w 412"/>
                  <a:gd name="T11" fmla="*/ 75 h 637"/>
                  <a:gd name="T12" fmla="*/ 339 w 412"/>
                  <a:gd name="T13" fmla="*/ 481 h 637"/>
                  <a:gd name="T14" fmla="*/ 327 w 412"/>
                  <a:gd name="T15" fmla="*/ 545 h 637"/>
                  <a:gd name="T16" fmla="*/ 323 w 412"/>
                  <a:gd name="T17" fmla="*/ 553 h 637"/>
                  <a:gd name="T18" fmla="*/ 316 w 412"/>
                  <a:gd name="T19" fmla="*/ 559 h 637"/>
                  <a:gd name="T20" fmla="*/ 311 w 412"/>
                  <a:gd name="T21" fmla="*/ 557 h 637"/>
                  <a:gd name="T22" fmla="*/ 309 w 412"/>
                  <a:gd name="T23" fmla="*/ 552 h 637"/>
                  <a:gd name="T24" fmla="*/ 304 w 412"/>
                  <a:gd name="T25" fmla="*/ 546 h 637"/>
                  <a:gd name="T26" fmla="*/ 298 w 412"/>
                  <a:gd name="T27" fmla="*/ 546 h 637"/>
                  <a:gd name="T28" fmla="*/ 293 w 412"/>
                  <a:gd name="T29" fmla="*/ 542 h 637"/>
                  <a:gd name="T30" fmla="*/ 288 w 412"/>
                  <a:gd name="T31" fmla="*/ 544 h 637"/>
                  <a:gd name="T32" fmla="*/ 281 w 412"/>
                  <a:gd name="T33" fmla="*/ 548 h 637"/>
                  <a:gd name="T34" fmla="*/ 279 w 412"/>
                  <a:gd name="T35" fmla="*/ 555 h 637"/>
                  <a:gd name="T36" fmla="*/ 282 w 412"/>
                  <a:gd name="T37" fmla="*/ 565 h 637"/>
                  <a:gd name="T38" fmla="*/ 279 w 412"/>
                  <a:gd name="T39" fmla="*/ 571 h 637"/>
                  <a:gd name="T40" fmla="*/ 279 w 412"/>
                  <a:gd name="T41" fmla="*/ 575 h 637"/>
                  <a:gd name="T42" fmla="*/ 279 w 412"/>
                  <a:gd name="T43" fmla="*/ 586 h 637"/>
                  <a:gd name="T44" fmla="*/ 278 w 412"/>
                  <a:gd name="T45" fmla="*/ 593 h 637"/>
                  <a:gd name="T46" fmla="*/ 277 w 412"/>
                  <a:gd name="T47" fmla="*/ 598 h 637"/>
                  <a:gd name="T48" fmla="*/ 279 w 412"/>
                  <a:gd name="T49" fmla="*/ 609 h 637"/>
                  <a:gd name="T50" fmla="*/ 278 w 412"/>
                  <a:gd name="T51" fmla="*/ 621 h 637"/>
                  <a:gd name="T52" fmla="*/ 273 w 412"/>
                  <a:gd name="T53" fmla="*/ 626 h 637"/>
                  <a:gd name="T54" fmla="*/ 271 w 412"/>
                  <a:gd name="T55" fmla="*/ 637 h 637"/>
                  <a:gd name="T56" fmla="*/ 191 w 412"/>
                  <a:gd name="T57" fmla="*/ 518 h 637"/>
                  <a:gd name="T58" fmla="*/ 0 w 412"/>
                  <a:gd name="T59" fmla="*/ 240 h 637"/>
                  <a:gd name="T60" fmla="*/ 14 w 412"/>
                  <a:gd name="T61" fmla="*/ 186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2" h="637">
                    <a:moveTo>
                      <a:pt x="14" y="186"/>
                    </a:moveTo>
                    <a:lnTo>
                      <a:pt x="58" y="0"/>
                    </a:lnTo>
                    <a:lnTo>
                      <a:pt x="161" y="24"/>
                    </a:lnTo>
                    <a:lnTo>
                      <a:pt x="235" y="39"/>
                    </a:lnTo>
                    <a:lnTo>
                      <a:pt x="331" y="60"/>
                    </a:lnTo>
                    <a:lnTo>
                      <a:pt x="412" y="75"/>
                    </a:lnTo>
                    <a:lnTo>
                      <a:pt x="339" y="481"/>
                    </a:lnTo>
                    <a:lnTo>
                      <a:pt x="327" y="545"/>
                    </a:lnTo>
                    <a:lnTo>
                      <a:pt x="323" y="553"/>
                    </a:lnTo>
                    <a:lnTo>
                      <a:pt x="316" y="559"/>
                    </a:lnTo>
                    <a:lnTo>
                      <a:pt x="311" y="557"/>
                    </a:lnTo>
                    <a:lnTo>
                      <a:pt x="309" y="552"/>
                    </a:lnTo>
                    <a:lnTo>
                      <a:pt x="304" y="546"/>
                    </a:lnTo>
                    <a:lnTo>
                      <a:pt x="298" y="546"/>
                    </a:lnTo>
                    <a:lnTo>
                      <a:pt x="293" y="542"/>
                    </a:lnTo>
                    <a:lnTo>
                      <a:pt x="288" y="544"/>
                    </a:lnTo>
                    <a:lnTo>
                      <a:pt x="281" y="548"/>
                    </a:lnTo>
                    <a:lnTo>
                      <a:pt x="279" y="555"/>
                    </a:lnTo>
                    <a:lnTo>
                      <a:pt x="282" y="565"/>
                    </a:lnTo>
                    <a:lnTo>
                      <a:pt x="279" y="571"/>
                    </a:lnTo>
                    <a:lnTo>
                      <a:pt x="279" y="575"/>
                    </a:lnTo>
                    <a:lnTo>
                      <a:pt x="279" y="586"/>
                    </a:lnTo>
                    <a:lnTo>
                      <a:pt x="278" y="593"/>
                    </a:lnTo>
                    <a:lnTo>
                      <a:pt x="277" y="598"/>
                    </a:lnTo>
                    <a:lnTo>
                      <a:pt x="279" y="609"/>
                    </a:lnTo>
                    <a:lnTo>
                      <a:pt x="278" y="621"/>
                    </a:lnTo>
                    <a:lnTo>
                      <a:pt x="273" y="626"/>
                    </a:lnTo>
                    <a:lnTo>
                      <a:pt x="271" y="637"/>
                    </a:lnTo>
                    <a:lnTo>
                      <a:pt x="191" y="518"/>
                    </a:lnTo>
                    <a:lnTo>
                      <a:pt x="0" y="240"/>
                    </a:lnTo>
                    <a:lnTo>
                      <a:pt x="14" y="186"/>
                    </a:lnTo>
                  </a:path>
                </a:pathLst>
              </a:custGeom>
              <a:solidFill>
                <a:srgbClr val="FFCC66"/>
              </a:solidFill>
              <a:ln w="4763">
                <a:solidFill>
                  <a:srgbClr val="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87" name="Rectangle 286"/>
              <p:cNvSpPr>
                <a:spLocks noChangeArrowheads="1"/>
              </p:cNvSpPr>
              <p:nvPr/>
            </p:nvSpPr>
            <p:spPr bwMode="auto">
              <a:xfrm>
                <a:off x="196128" y="373935"/>
                <a:ext cx="289049" cy="154995"/>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NV</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15" name="Group 214"/>
            <p:cNvGrpSpPr/>
            <p:nvPr/>
          </p:nvGrpSpPr>
          <p:grpSpPr>
            <a:xfrm>
              <a:off x="4397071" y="2711395"/>
              <a:ext cx="533400" cy="568960"/>
              <a:chOff x="0" y="0"/>
              <a:chExt cx="533699" cy="569200"/>
            </a:xfrm>
          </p:grpSpPr>
          <p:sp>
            <p:nvSpPr>
              <p:cNvPr id="284" name="Freeform 283"/>
              <p:cNvSpPr>
                <a:spLocks/>
              </p:cNvSpPr>
              <p:nvPr/>
            </p:nvSpPr>
            <p:spPr bwMode="auto">
              <a:xfrm>
                <a:off x="0" y="0"/>
                <a:ext cx="533699" cy="569200"/>
              </a:xfrm>
              <a:custGeom>
                <a:avLst/>
                <a:gdLst>
                  <a:gd name="T0" fmla="*/ 65 w 325"/>
                  <a:gd name="T1" fmla="*/ 11 h 299"/>
                  <a:gd name="T2" fmla="*/ 287 w 325"/>
                  <a:gd name="T3" fmla="*/ 0 h 299"/>
                  <a:gd name="T4" fmla="*/ 295 w 325"/>
                  <a:gd name="T5" fmla="*/ 7 h 299"/>
                  <a:gd name="T6" fmla="*/ 297 w 325"/>
                  <a:gd name="T7" fmla="*/ 17 h 299"/>
                  <a:gd name="T8" fmla="*/ 287 w 325"/>
                  <a:gd name="T9" fmla="*/ 26 h 299"/>
                  <a:gd name="T10" fmla="*/ 282 w 325"/>
                  <a:gd name="T11" fmla="*/ 36 h 299"/>
                  <a:gd name="T12" fmla="*/ 321 w 325"/>
                  <a:gd name="T13" fmla="*/ 38 h 299"/>
                  <a:gd name="T14" fmla="*/ 325 w 325"/>
                  <a:gd name="T15" fmla="*/ 46 h 299"/>
                  <a:gd name="T16" fmla="*/ 322 w 325"/>
                  <a:gd name="T17" fmla="*/ 54 h 299"/>
                  <a:gd name="T18" fmla="*/ 312 w 325"/>
                  <a:gd name="T19" fmla="*/ 61 h 299"/>
                  <a:gd name="T20" fmla="*/ 309 w 325"/>
                  <a:gd name="T21" fmla="*/ 65 h 299"/>
                  <a:gd name="T22" fmla="*/ 309 w 325"/>
                  <a:gd name="T23" fmla="*/ 73 h 299"/>
                  <a:gd name="T24" fmla="*/ 303 w 325"/>
                  <a:gd name="T25" fmla="*/ 78 h 299"/>
                  <a:gd name="T26" fmla="*/ 305 w 325"/>
                  <a:gd name="T27" fmla="*/ 88 h 299"/>
                  <a:gd name="T28" fmla="*/ 297 w 325"/>
                  <a:gd name="T29" fmla="*/ 87 h 299"/>
                  <a:gd name="T30" fmla="*/ 301 w 325"/>
                  <a:gd name="T31" fmla="*/ 91 h 299"/>
                  <a:gd name="T32" fmla="*/ 303 w 325"/>
                  <a:gd name="T33" fmla="*/ 110 h 299"/>
                  <a:gd name="T34" fmla="*/ 297 w 325"/>
                  <a:gd name="T35" fmla="*/ 114 h 299"/>
                  <a:gd name="T36" fmla="*/ 290 w 325"/>
                  <a:gd name="T37" fmla="*/ 122 h 299"/>
                  <a:gd name="T38" fmla="*/ 291 w 325"/>
                  <a:gd name="T39" fmla="*/ 125 h 299"/>
                  <a:gd name="T40" fmla="*/ 287 w 325"/>
                  <a:gd name="T41" fmla="*/ 135 h 299"/>
                  <a:gd name="T42" fmla="*/ 279 w 325"/>
                  <a:gd name="T43" fmla="*/ 134 h 299"/>
                  <a:gd name="T44" fmla="*/ 276 w 325"/>
                  <a:gd name="T45" fmla="*/ 146 h 299"/>
                  <a:gd name="T46" fmla="*/ 275 w 325"/>
                  <a:gd name="T47" fmla="*/ 148 h 299"/>
                  <a:gd name="T48" fmla="*/ 275 w 325"/>
                  <a:gd name="T49" fmla="*/ 153 h 299"/>
                  <a:gd name="T50" fmla="*/ 274 w 325"/>
                  <a:gd name="T51" fmla="*/ 157 h 299"/>
                  <a:gd name="T52" fmla="*/ 274 w 325"/>
                  <a:gd name="T53" fmla="*/ 165 h 299"/>
                  <a:gd name="T54" fmla="*/ 271 w 325"/>
                  <a:gd name="T55" fmla="*/ 176 h 299"/>
                  <a:gd name="T56" fmla="*/ 263 w 325"/>
                  <a:gd name="T57" fmla="*/ 177 h 299"/>
                  <a:gd name="T58" fmla="*/ 259 w 325"/>
                  <a:gd name="T59" fmla="*/ 187 h 299"/>
                  <a:gd name="T60" fmla="*/ 252 w 325"/>
                  <a:gd name="T61" fmla="*/ 188 h 299"/>
                  <a:gd name="T62" fmla="*/ 253 w 325"/>
                  <a:gd name="T63" fmla="*/ 194 h 299"/>
                  <a:gd name="T64" fmla="*/ 256 w 325"/>
                  <a:gd name="T65" fmla="*/ 205 h 299"/>
                  <a:gd name="T66" fmla="*/ 247 w 325"/>
                  <a:gd name="T67" fmla="*/ 213 h 299"/>
                  <a:gd name="T68" fmla="*/ 247 w 325"/>
                  <a:gd name="T69" fmla="*/ 224 h 299"/>
                  <a:gd name="T70" fmla="*/ 240 w 325"/>
                  <a:gd name="T71" fmla="*/ 226 h 299"/>
                  <a:gd name="T72" fmla="*/ 245 w 325"/>
                  <a:gd name="T73" fmla="*/ 232 h 299"/>
                  <a:gd name="T74" fmla="*/ 238 w 325"/>
                  <a:gd name="T75" fmla="*/ 233 h 299"/>
                  <a:gd name="T76" fmla="*/ 240 w 325"/>
                  <a:gd name="T77" fmla="*/ 240 h 299"/>
                  <a:gd name="T78" fmla="*/ 237 w 325"/>
                  <a:gd name="T79" fmla="*/ 249 h 299"/>
                  <a:gd name="T80" fmla="*/ 240 w 325"/>
                  <a:gd name="T81" fmla="*/ 249 h 299"/>
                  <a:gd name="T82" fmla="*/ 237 w 325"/>
                  <a:gd name="T83" fmla="*/ 256 h 299"/>
                  <a:gd name="T84" fmla="*/ 244 w 325"/>
                  <a:gd name="T85" fmla="*/ 257 h 299"/>
                  <a:gd name="T86" fmla="*/ 244 w 325"/>
                  <a:gd name="T87" fmla="*/ 268 h 299"/>
                  <a:gd name="T88" fmla="*/ 247 w 325"/>
                  <a:gd name="T89" fmla="*/ 278 h 299"/>
                  <a:gd name="T90" fmla="*/ 241 w 325"/>
                  <a:gd name="T91" fmla="*/ 279 h 299"/>
                  <a:gd name="T92" fmla="*/ 241 w 325"/>
                  <a:gd name="T93" fmla="*/ 290 h 299"/>
                  <a:gd name="T94" fmla="*/ 46 w 325"/>
                  <a:gd name="T95" fmla="*/ 299 h 299"/>
                  <a:gd name="T96" fmla="*/ 28 w 325"/>
                  <a:gd name="T97" fmla="*/ 252 h 299"/>
                  <a:gd name="T98" fmla="*/ 17 w 325"/>
                  <a:gd name="T99" fmla="*/ 252 h 299"/>
                  <a:gd name="T100" fmla="*/ 15 w 325"/>
                  <a:gd name="T101" fmla="*/ 248 h 299"/>
                  <a:gd name="T102" fmla="*/ 12 w 325"/>
                  <a:gd name="T103" fmla="*/ 82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25" h="299">
                    <a:moveTo>
                      <a:pt x="0" y="13"/>
                    </a:moveTo>
                    <a:lnTo>
                      <a:pt x="65" y="11"/>
                    </a:lnTo>
                    <a:lnTo>
                      <a:pt x="168" y="7"/>
                    </a:lnTo>
                    <a:lnTo>
                      <a:pt x="287" y="0"/>
                    </a:lnTo>
                    <a:lnTo>
                      <a:pt x="291" y="2"/>
                    </a:lnTo>
                    <a:lnTo>
                      <a:pt x="295" y="7"/>
                    </a:lnTo>
                    <a:lnTo>
                      <a:pt x="297" y="12"/>
                    </a:lnTo>
                    <a:lnTo>
                      <a:pt x="297" y="17"/>
                    </a:lnTo>
                    <a:lnTo>
                      <a:pt x="293" y="23"/>
                    </a:lnTo>
                    <a:lnTo>
                      <a:pt x="287" y="26"/>
                    </a:lnTo>
                    <a:lnTo>
                      <a:pt x="283" y="31"/>
                    </a:lnTo>
                    <a:lnTo>
                      <a:pt x="282" y="36"/>
                    </a:lnTo>
                    <a:lnTo>
                      <a:pt x="283" y="42"/>
                    </a:lnTo>
                    <a:lnTo>
                      <a:pt x="321" y="38"/>
                    </a:lnTo>
                    <a:lnTo>
                      <a:pt x="324" y="40"/>
                    </a:lnTo>
                    <a:lnTo>
                      <a:pt x="325" y="46"/>
                    </a:lnTo>
                    <a:lnTo>
                      <a:pt x="318" y="49"/>
                    </a:lnTo>
                    <a:lnTo>
                      <a:pt x="322" y="54"/>
                    </a:lnTo>
                    <a:lnTo>
                      <a:pt x="317" y="58"/>
                    </a:lnTo>
                    <a:lnTo>
                      <a:pt x="312" y="61"/>
                    </a:lnTo>
                    <a:lnTo>
                      <a:pt x="309" y="64"/>
                    </a:lnTo>
                    <a:lnTo>
                      <a:pt x="309" y="65"/>
                    </a:lnTo>
                    <a:lnTo>
                      <a:pt x="313" y="69"/>
                    </a:lnTo>
                    <a:lnTo>
                      <a:pt x="309" y="73"/>
                    </a:lnTo>
                    <a:lnTo>
                      <a:pt x="308" y="76"/>
                    </a:lnTo>
                    <a:lnTo>
                      <a:pt x="303" y="78"/>
                    </a:lnTo>
                    <a:lnTo>
                      <a:pt x="306" y="82"/>
                    </a:lnTo>
                    <a:lnTo>
                      <a:pt x="305" y="88"/>
                    </a:lnTo>
                    <a:lnTo>
                      <a:pt x="302" y="84"/>
                    </a:lnTo>
                    <a:lnTo>
                      <a:pt x="297" y="87"/>
                    </a:lnTo>
                    <a:lnTo>
                      <a:pt x="297" y="92"/>
                    </a:lnTo>
                    <a:lnTo>
                      <a:pt x="301" y="91"/>
                    </a:lnTo>
                    <a:lnTo>
                      <a:pt x="301" y="96"/>
                    </a:lnTo>
                    <a:lnTo>
                      <a:pt x="303" y="110"/>
                    </a:lnTo>
                    <a:lnTo>
                      <a:pt x="302" y="112"/>
                    </a:lnTo>
                    <a:lnTo>
                      <a:pt x="297" y="114"/>
                    </a:lnTo>
                    <a:lnTo>
                      <a:pt x="295" y="119"/>
                    </a:lnTo>
                    <a:lnTo>
                      <a:pt x="290" y="122"/>
                    </a:lnTo>
                    <a:lnTo>
                      <a:pt x="289" y="123"/>
                    </a:lnTo>
                    <a:lnTo>
                      <a:pt x="291" y="125"/>
                    </a:lnTo>
                    <a:lnTo>
                      <a:pt x="293" y="130"/>
                    </a:lnTo>
                    <a:lnTo>
                      <a:pt x="287" y="135"/>
                    </a:lnTo>
                    <a:lnTo>
                      <a:pt x="282" y="138"/>
                    </a:lnTo>
                    <a:lnTo>
                      <a:pt x="279" y="134"/>
                    </a:lnTo>
                    <a:lnTo>
                      <a:pt x="280" y="146"/>
                    </a:lnTo>
                    <a:lnTo>
                      <a:pt x="276" y="146"/>
                    </a:lnTo>
                    <a:lnTo>
                      <a:pt x="275" y="141"/>
                    </a:lnTo>
                    <a:lnTo>
                      <a:pt x="275" y="148"/>
                    </a:lnTo>
                    <a:lnTo>
                      <a:pt x="280" y="152"/>
                    </a:lnTo>
                    <a:lnTo>
                      <a:pt x="275" y="153"/>
                    </a:lnTo>
                    <a:lnTo>
                      <a:pt x="274" y="149"/>
                    </a:lnTo>
                    <a:lnTo>
                      <a:pt x="274" y="157"/>
                    </a:lnTo>
                    <a:lnTo>
                      <a:pt x="276" y="160"/>
                    </a:lnTo>
                    <a:lnTo>
                      <a:pt x="274" y="165"/>
                    </a:lnTo>
                    <a:lnTo>
                      <a:pt x="275" y="169"/>
                    </a:lnTo>
                    <a:lnTo>
                      <a:pt x="271" y="176"/>
                    </a:lnTo>
                    <a:lnTo>
                      <a:pt x="267" y="177"/>
                    </a:lnTo>
                    <a:lnTo>
                      <a:pt x="263" y="177"/>
                    </a:lnTo>
                    <a:lnTo>
                      <a:pt x="263" y="181"/>
                    </a:lnTo>
                    <a:lnTo>
                      <a:pt x="259" y="187"/>
                    </a:lnTo>
                    <a:lnTo>
                      <a:pt x="257" y="190"/>
                    </a:lnTo>
                    <a:lnTo>
                      <a:pt x="252" y="188"/>
                    </a:lnTo>
                    <a:lnTo>
                      <a:pt x="256" y="192"/>
                    </a:lnTo>
                    <a:lnTo>
                      <a:pt x="253" y="194"/>
                    </a:lnTo>
                    <a:lnTo>
                      <a:pt x="253" y="199"/>
                    </a:lnTo>
                    <a:lnTo>
                      <a:pt x="256" y="205"/>
                    </a:lnTo>
                    <a:lnTo>
                      <a:pt x="242" y="210"/>
                    </a:lnTo>
                    <a:lnTo>
                      <a:pt x="247" y="213"/>
                    </a:lnTo>
                    <a:lnTo>
                      <a:pt x="245" y="218"/>
                    </a:lnTo>
                    <a:lnTo>
                      <a:pt x="247" y="224"/>
                    </a:lnTo>
                    <a:lnTo>
                      <a:pt x="245" y="226"/>
                    </a:lnTo>
                    <a:lnTo>
                      <a:pt x="240" y="226"/>
                    </a:lnTo>
                    <a:lnTo>
                      <a:pt x="240" y="230"/>
                    </a:lnTo>
                    <a:lnTo>
                      <a:pt x="245" y="232"/>
                    </a:lnTo>
                    <a:lnTo>
                      <a:pt x="240" y="234"/>
                    </a:lnTo>
                    <a:lnTo>
                      <a:pt x="238" y="233"/>
                    </a:lnTo>
                    <a:lnTo>
                      <a:pt x="236" y="234"/>
                    </a:lnTo>
                    <a:lnTo>
                      <a:pt x="240" y="240"/>
                    </a:lnTo>
                    <a:lnTo>
                      <a:pt x="234" y="244"/>
                    </a:lnTo>
                    <a:lnTo>
                      <a:pt x="237" y="249"/>
                    </a:lnTo>
                    <a:lnTo>
                      <a:pt x="234" y="255"/>
                    </a:lnTo>
                    <a:lnTo>
                      <a:pt x="240" y="249"/>
                    </a:lnTo>
                    <a:lnTo>
                      <a:pt x="242" y="253"/>
                    </a:lnTo>
                    <a:lnTo>
                      <a:pt x="237" y="256"/>
                    </a:lnTo>
                    <a:lnTo>
                      <a:pt x="242" y="259"/>
                    </a:lnTo>
                    <a:lnTo>
                      <a:pt x="244" y="257"/>
                    </a:lnTo>
                    <a:lnTo>
                      <a:pt x="241" y="263"/>
                    </a:lnTo>
                    <a:lnTo>
                      <a:pt x="244" y="268"/>
                    </a:lnTo>
                    <a:lnTo>
                      <a:pt x="245" y="270"/>
                    </a:lnTo>
                    <a:lnTo>
                      <a:pt x="247" y="278"/>
                    </a:lnTo>
                    <a:lnTo>
                      <a:pt x="247" y="279"/>
                    </a:lnTo>
                    <a:lnTo>
                      <a:pt x="241" y="279"/>
                    </a:lnTo>
                    <a:lnTo>
                      <a:pt x="242" y="283"/>
                    </a:lnTo>
                    <a:lnTo>
                      <a:pt x="241" y="290"/>
                    </a:lnTo>
                    <a:lnTo>
                      <a:pt x="131" y="297"/>
                    </a:lnTo>
                    <a:lnTo>
                      <a:pt x="46" y="299"/>
                    </a:lnTo>
                    <a:lnTo>
                      <a:pt x="44" y="255"/>
                    </a:lnTo>
                    <a:lnTo>
                      <a:pt x="28" y="252"/>
                    </a:lnTo>
                    <a:lnTo>
                      <a:pt x="23" y="256"/>
                    </a:lnTo>
                    <a:lnTo>
                      <a:pt x="17" y="252"/>
                    </a:lnTo>
                    <a:lnTo>
                      <a:pt x="17" y="249"/>
                    </a:lnTo>
                    <a:lnTo>
                      <a:pt x="15" y="248"/>
                    </a:lnTo>
                    <a:lnTo>
                      <a:pt x="13" y="104"/>
                    </a:lnTo>
                    <a:lnTo>
                      <a:pt x="12" y="82"/>
                    </a:lnTo>
                    <a:lnTo>
                      <a:pt x="0" y="13"/>
                    </a:lnTo>
                  </a:path>
                </a:pathLst>
              </a:custGeom>
              <a:solidFill>
                <a:srgbClr val="FFCC66"/>
              </a:solidFill>
              <a:ln w="3175">
                <a:solidFill>
                  <a:sysClr val="window" lastClr="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85" name="Rectangle 284"/>
              <p:cNvSpPr>
                <a:spLocks noChangeArrowheads="1"/>
              </p:cNvSpPr>
              <p:nvPr/>
            </p:nvSpPr>
            <p:spPr bwMode="auto">
              <a:xfrm>
                <a:off x="99956" y="183077"/>
                <a:ext cx="288452" cy="155005"/>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AR</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16" name="Group 215"/>
            <p:cNvGrpSpPr/>
            <p:nvPr/>
          </p:nvGrpSpPr>
          <p:grpSpPr>
            <a:xfrm>
              <a:off x="5216055" y="3474720"/>
              <a:ext cx="973795" cy="959454"/>
              <a:chOff x="0" y="0"/>
              <a:chExt cx="973795" cy="959454"/>
            </a:xfrm>
          </p:grpSpPr>
          <p:sp>
            <p:nvSpPr>
              <p:cNvPr id="282" name="Freeform 281"/>
              <p:cNvSpPr>
                <a:spLocks noEditPoints="1"/>
              </p:cNvSpPr>
              <p:nvPr/>
            </p:nvSpPr>
            <p:spPr bwMode="auto">
              <a:xfrm>
                <a:off x="0" y="0"/>
                <a:ext cx="973795" cy="959454"/>
              </a:xfrm>
              <a:custGeom>
                <a:avLst/>
                <a:gdLst>
                  <a:gd name="T0" fmla="*/ 518 w 593"/>
                  <a:gd name="T1" fmla="*/ 489 h 504"/>
                  <a:gd name="T2" fmla="*/ 549 w 593"/>
                  <a:gd name="T3" fmla="*/ 474 h 504"/>
                  <a:gd name="T4" fmla="*/ 502 w 593"/>
                  <a:gd name="T5" fmla="*/ 496 h 504"/>
                  <a:gd name="T6" fmla="*/ 593 w 593"/>
                  <a:gd name="T7" fmla="*/ 375 h 504"/>
                  <a:gd name="T8" fmla="*/ 582 w 593"/>
                  <a:gd name="T9" fmla="*/ 294 h 504"/>
                  <a:gd name="T10" fmla="*/ 564 w 593"/>
                  <a:gd name="T11" fmla="*/ 271 h 504"/>
                  <a:gd name="T12" fmla="*/ 510 w 593"/>
                  <a:gd name="T13" fmla="*/ 179 h 504"/>
                  <a:gd name="T14" fmla="*/ 511 w 593"/>
                  <a:gd name="T15" fmla="*/ 165 h 504"/>
                  <a:gd name="T16" fmla="*/ 536 w 593"/>
                  <a:gd name="T17" fmla="*/ 215 h 504"/>
                  <a:gd name="T18" fmla="*/ 528 w 593"/>
                  <a:gd name="T19" fmla="*/ 175 h 504"/>
                  <a:gd name="T20" fmla="*/ 457 w 593"/>
                  <a:gd name="T21" fmla="*/ 74 h 504"/>
                  <a:gd name="T22" fmla="*/ 433 w 593"/>
                  <a:gd name="T23" fmla="*/ 19 h 504"/>
                  <a:gd name="T24" fmla="*/ 423 w 593"/>
                  <a:gd name="T25" fmla="*/ 5 h 504"/>
                  <a:gd name="T26" fmla="*/ 391 w 593"/>
                  <a:gd name="T27" fmla="*/ 9 h 504"/>
                  <a:gd name="T28" fmla="*/ 384 w 593"/>
                  <a:gd name="T29" fmla="*/ 39 h 504"/>
                  <a:gd name="T30" fmla="*/ 182 w 593"/>
                  <a:gd name="T31" fmla="*/ 16 h 504"/>
                  <a:gd name="T32" fmla="*/ 14 w 593"/>
                  <a:gd name="T33" fmla="*/ 60 h 504"/>
                  <a:gd name="T34" fmla="*/ 23 w 593"/>
                  <a:gd name="T35" fmla="*/ 81 h 504"/>
                  <a:gd name="T36" fmla="*/ 34 w 593"/>
                  <a:gd name="T37" fmla="*/ 80 h 504"/>
                  <a:gd name="T38" fmla="*/ 44 w 593"/>
                  <a:gd name="T39" fmla="*/ 70 h 504"/>
                  <a:gd name="T40" fmla="*/ 38 w 593"/>
                  <a:gd name="T41" fmla="*/ 83 h 504"/>
                  <a:gd name="T42" fmla="*/ 88 w 593"/>
                  <a:gd name="T43" fmla="*/ 72 h 504"/>
                  <a:gd name="T44" fmla="*/ 101 w 593"/>
                  <a:gd name="T45" fmla="*/ 73 h 504"/>
                  <a:gd name="T46" fmla="*/ 115 w 593"/>
                  <a:gd name="T47" fmla="*/ 83 h 504"/>
                  <a:gd name="T48" fmla="*/ 136 w 593"/>
                  <a:gd name="T49" fmla="*/ 80 h 504"/>
                  <a:gd name="T50" fmla="*/ 149 w 593"/>
                  <a:gd name="T51" fmla="*/ 92 h 504"/>
                  <a:gd name="T52" fmla="*/ 144 w 593"/>
                  <a:gd name="T53" fmla="*/ 92 h 504"/>
                  <a:gd name="T54" fmla="*/ 164 w 593"/>
                  <a:gd name="T55" fmla="*/ 106 h 504"/>
                  <a:gd name="T56" fmla="*/ 166 w 593"/>
                  <a:gd name="T57" fmla="*/ 112 h 504"/>
                  <a:gd name="T58" fmla="*/ 191 w 593"/>
                  <a:gd name="T59" fmla="*/ 121 h 504"/>
                  <a:gd name="T60" fmla="*/ 224 w 593"/>
                  <a:gd name="T61" fmla="*/ 102 h 504"/>
                  <a:gd name="T62" fmla="*/ 238 w 593"/>
                  <a:gd name="T63" fmla="*/ 95 h 504"/>
                  <a:gd name="T64" fmla="*/ 262 w 593"/>
                  <a:gd name="T65" fmla="*/ 80 h 504"/>
                  <a:gd name="T66" fmla="*/ 309 w 593"/>
                  <a:gd name="T67" fmla="*/ 115 h 504"/>
                  <a:gd name="T68" fmla="*/ 343 w 593"/>
                  <a:gd name="T69" fmla="*/ 145 h 504"/>
                  <a:gd name="T70" fmla="*/ 372 w 593"/>
                  <a:gd name="T71" fmla="*/ 169 h 504"/>
                  <a:gd name="T72" fmla="*/ 372 w 593"/>
                  <a:gd name="T73" fmla="*/ 230 h 504"/>
                  <a:gd name="T74" fmla="*/ 383 w 593"/>
                  <a:gd name="T75" fmla="*/ 259 h 504"/>
                  <a:gd name="T76" fmla="*/ 383 w 593"/>
                  <a:gd name="T77" fmla="*/ 239 h 504"/>
                  <a:gd name="T78" fmla="*/ 402 w 593"/>
                  <a:gd name="T79" fmla="*/ 245 h 504"/>
                  <a:gd name="T80" fmla="*/ 381 w 593"/>
                  <a:gd name="T81" fmla="*/ 275 h 504"/>
                  <a:gd name="T82" fmla="*/ 412 w 593"/>
                  <a:gd name="T83" fmla="*/ 316 h 504"/>
                  <a:gd name="T84" fmla="*/ 427 w 593"/>
                  <a:gd name="T85" fmla="*/ 317 h 504"/>
                  <a:gd name="T86" fmla="*/ 436 w 593"/>
                  <a:gd name="T87" fmla="*/ 317 h 504"/>
                  <a:gd name="T88" fmla="*/ 446 w 593"/>
                  <a:gd name="T89" fmla="*/ 346 h 504"/>
                  <a:gd name="T90" fmla="*/ 449 w 593"/>
                  <a:gd name="T91" fmla="*/ 348 h 504"/>
                  <a:gd name="T92" fmla="*/ 479 w 593"/>
                  <a:gd name="T93" fmla="*/ 388 h 504"/>
                  <a:gd name="T94" fmla="*/ 502 w 593"/>
                  <a:gd name="T95" fmla="*/ 396 h 504"/>
                  <a:gd name="T96" fmla="*/ 532 w 593"/>
                  <a:gd name="T97" fmla="*/ 431 h 504"/>
                  <a:gd name="T98" fmla="*/ 524 w 593"/>
                  <a:gd name="T99" fmla="*/ 439 h 504"/>
                  <a:gd name="T100" fmla="*/ 559 w 593"/>
                  <a:gd name="T101" fmla="*/ 443 h 504"/>
                  <a:gd name="T102" fmla="*/ 582 w 593"/>
                  <a:gd name="T103" fmla="*/ 435 h 504"/>
                  <a:gd name="T104" fmla="*/ 582 w 593"/>
                  <a:gd name="T105" fmla="*/ 401 h 504"/>
                  <a:gd name="T106" fmla="*/ 593 w 593"/>
                  <a:gd name="T107" fmla="*/ 381 h 504"/>
                  <a:gd name="T108" fmla="*/ 493 w 593"/>
                  <a:gd name="T109" fmla="*/ 500 h 504"/>
                  <a:gd name="T110" fmla="*/ 41 w 593"/>
                  <a:gd name="T111" fmla="*/ 87 h 504"/>
                  <a:gd name="T112" fmla="*/ 64 w 593"/>
                  <a:gd name="T113" fmla="*/ 78 h 504"/>
                  <a:gd name="T114" fmla="*/ 210 w 593"/>
                  <a:gd name="T115" fmla="*/ 121 h 504"/>
                  <a:gd name="T116" fmla="*/ 200 w 593"/>
                  <a:gd name="T117" fmla="*/ 127 h 504"/>
                  <a:gd name="T118" fmla="*/ 433 w 593"/>
                  <a:gd name="T119" fmla="*/ 350 h 504"/>
                  <a:gd name="T120" fmla="*/ 433 w 593"/>
                  <a:gd name="T121" fmla="*/ 350 h 504"/>
                  <a:gd name="T122" fmla="*/ 582 w 593"/>
                  <a:gd name="T123" fmla="*/ 441 h 504"/>
                  <a:gd name="T124" fmla="*/ 593 w 593"/>
                  <a:gd name="T125" fmla="*/ 409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3" h="504">
                    <a:moveTo>
                      <a:pt x="558" y="470"/>
                    </a:moveTo>
                    <a:lnTo>
                      <a:pt x="558" y="469"/>
                    </a:lnTo>
                    <a:lnTo>
                      <a:pt x="554" y="472"/>
                    </a:lnTo>
                    <a:lnTo>
                      <a:pt x="558" y="470"/>
                    </a:lnTo>
                    <a:close/>
                    <a:moveTo>
                      <a:pt x="513" y="483"/>
                    </a:moveTo>
                    <a:lnTo>
                      <a:pt x="518" y="489"/>
                    </a:lnTo>
                    <a:lnTo>
                      <a:pt x="520" y="489"/>
                    </a:lnTo>
                    <a:lnTo>
                      <a:pt x="518" y="487"/>
                    </a:lnTo>
                    <a:lnTo>
                      <a:pt x="513" y="483"/>
                    </a:lnTo>
                    <a:close/>
                    <a:moveTo>
                      <a:pt x="543" y="480"/>
                    </a:moveTo>
                    <a:lnTo>
                      <a:pt x="548" y="476"/>
                    </a:lnTo>
                    <a:lnTo>
                      <a:pt x="549" y="474"/>
                    </a:lnTo>
                    <a:lnTo>
                      <a:pt x="548" y="476"/>
                    </a:lnTo>
                    <a:lnTo>
                      <a:pt x="543" y="480"/>
                    </a:lnTo>
                    <a:close/>
                    <a:moveTo>
                      <a:pt x="498" y="498"/>
                    </a:moveTo>
                    <a:lnTo>
                      <a:pt x="502" y="498"/>
                    </a:lnTo>
                    <a:lnTo>
                      <a:pt x="507" y="492"/>
                    </a:lnTo>
                    <a:lnTo>
                      <a:pt x="502" y="496"/>
                    </a:lnTo>
                    <a:lnTo>
                      <a:pt x="498" y="498"/>
                    </a:lnTo>
                    <a:close/>
                    <a:moveTo>
                      <a:pt x="509" y="492"/>
                    </a:moveTo>
                    <a:lnTo>
                      <a:pt x="510" y="491"/>
                    </a:lnTo>
                    <a:lnTo>
                      <a:pt x="506" y="489"/>
                    </a:lnTo>
                    <a:lnTo>
                      <a:pt x="509" y="492"/>
                    </a:lnTo>
                    <a:close/>
                    <a:moveTo>
                      <a:pt x="593" y="375"/>
                    </a:moveTo>
                    <a:lnTo>
                      <a:pt x="592" y="370"/>
                    </a:lnTo>
                    <a:lnTo>
                      <a:pt x="590" y="359"/>
                    </a:lnTo>
                    <a:lnTo>
                      <a:pt x="590" y="343"/>
                    </a:lnTo>
                    <a:lnTo>
                      <a:pt x="589" y="338"/>
                    </a:lnTo>
                    <a:lnTo>
                      <a:pt x="589" y="313"/>
                    </a:lnTo>
                    <a:lnTo>
                      <a:pt x="582" y="294"/>
                    </a:lnTo>
                    <a:lnTo>
                      <a:pt x="579" y="293"/>
                    </a:lnTo>
                    <a:lnTo>
                      <a:pt x="579" y="286"/>
                    </a:lnTo>
                    <a:lnTo>
                      <a:pt x="570" y="275"/>
                    </a:lnTo>
                    <a:lnTo>
                      <a:pt x="566" y="272"/>
                    </a:lnTo>
                    <a:lnTo>
                      <a:pt x="563" y="274"/>
                    </a:lnTo>
                    <a:lnTo>
                      <a:pt x="564" y="271"/>
                    </a:lnTo>
                    <a:lnTo>
                      <a:pt x="564" y="267"/>
                    </a:lnTo>
                    <a:lnTo>
                      <a:pt x="558" y="256"/>
                    </a:lnTo>
                    <a:lnTo>
                      <a:pt x="549" y="239"/>
                    </a:lnTo>
                    <a:lnTo>
                      <a:pt x="529" y="209"/>
                    </a:lnTo>
                    <a:lnTo>
                      <a:pt x="514" y="184"/>
                    </a:lnTo>
                    <a:lnTo>
                      <a:pt x="510" y="179"/>
                    </a:lnTo>
                    <a:lnTo>
                      <a:pt x="505" y="164"/>
                    </a:lnTo>
                    <a:lnTo>
                      <a:pt x="501" y="153"/>
                    </a:lnTo>
                    <a:lnTo>
                      <a:pt x="502" y="153"/>
                    </a:lnTo>
                    <a:lnTo>
                      <a:pt x="507" y="156"/>
                    </a:lnTo>
                    <a:lnTo>
                      <a:pt x="506" y="161"/>
                    </a:lnTo>
                    <a:lnTo>
                      <a:pt x="511" y="165"/>
                    </a:lnTo>
                    <a:lnTo>
                      <a:pt x="517" y="164"/>
                    </a:lnTo>
                    <a:lnTo>
                      <a:pt x="522" y="168"/>
                    </a:lnTo>
                    <a:lnTo>
                      <a:pt x="522" y="173"/>
                    </a:lnTo>
                    <a:lnTo>
                      <a:pt x="522" y="183"/>
                    </a:lnTo>
                    <a:lnTo>
                      <a:pt x="525" y="199"/>
                    </a:lnTo>
                    <a:lnTo>
                      <a:pt x="536" y="215"/>
                    </a:lnTo>
                    <a:lnTo>
                      <a:pt x="541" y="221"/>
                    </a:lnTo>
                    <a:lnTo>
                      <a:pt x="530" y="206"/>
                    </a:lnTo>
                    <a:lnTo>
                      <a:pt x="528" y="201"/>
                    </a:lnTo>
                    <a:lnTo>
                      <a:pt x="525" y="191"/>
                    </a:lnTo>
                    <a:lnTo>
                      <a:pt x="524" y="180"/>
                    </a:lnTo>
                    <a:lnTo>
                      <a:pt x="528" y="175"/>
                    </a:lnTo>
                    <a:lnTo>
                      <a:pt x="525" y="169"/>
                    </a:lnTo>
                    <a:lnTo>
                      <a:pt x="521" y="165"/>
                    </a:lnTo>
                    <a:lnTo>
                      <a:pt x="511" y="154"/>
                    </a:lnTo>
                    <a:lnTo>
                      <a:pt x="482" y="118"/>
                    </a:lnTo>
                    <a:lnTo>
                      <a:pt x="465" y="89"/>
                    </a:lnTo>
                    <a:lnTo>
                      <a:pt x="457" y="74"/>
                    </a:lnTo>
                    <a:lnTo>
                      <a:pt x="449" y="54"/>
                    </a:lnTo>
                    <a:lnTo>
                      <a:pt x="448" y="49"/>
                    </a:lnTo>
                    <a:lnTo>
                      <a:pt x="442" y="39"/>
                    </a:lnTo>
                    <a:lnTo>
                      <a:pt x="441" y="28"/>
                    </a:lnTo>
                    <a:lnTo>
                      <a:pt x="438" y="24"/>
                    </a:lnTo>
                    <a:lnTo>
                      <a:pt x="433" y="19"/>
                    </a:lnTo>
                    <a:lnTo>
                      <a:pt x="430" y="13"/>
                    </a:lnTo>
                    <a:lnTo>
                      <a:pt x="433" y="17"/>
                    </a:lnTo>
                    <a:lnTo>
                      <a:pt x="434" y="7"/>
                    </a:lnTo>
                    <a:lnTo>
                      <a:pt x="427" y="4"/>
                    </a:lnTo>
                    <a:lnTo>
                      <a:pt x="425" y="5"/>
                    </a:lnTo>
                    <a:lnTo>
                      <a:pt x="423" y="5"/>
                    </a:lnTo>
                    <a:lnTo>
                      <a:pt x="418" y="5"/>
                    </a:lnTo>
                    <a:lnTo>
                      <a:pt x="404" y="1"/>
                    </a:lnTo>
                    <a:lnTo>
                      <a:pt x="399" y="0"/>
                    </a:lnTo>
                    <a:lnTo>
                      <a:pt x="395" y="4"/>
                    </a:lnTo>
                    <a:lnTo>
                      <a:pt x="392" y="4"/>
                    </a:lnTo>
                    <a:lnTo>
                      <a:pt x="391" y="9"/>
                    </a:lnTo>
                    <a:lnTo>
                      <a:pt x="391" y="15"/>
                    </a:lnTo>
                    <a:lnTo>
                      <a:pt x="393" y="19"/>
                    </a:lnTo>
                    <a:lnTo>
                      <a:pt x="395" y="24"/>
                    </a:lnTo>
                    <a:lnTo>
                      <a:pt x="395" y="35"/>
                    </a:lnTo>
                    <a:lnTo>
                      <a:pt x="389" y="39"/>
                    </a:lnTo>
                    <a:lnTo>
                      <a:pt x="384" y="39"/>
                    </a:lnTo>
                    <a:lnTo>
                      <a:pt x="380" y="28"/>
                    </a:lnTo>
                    <a:lnTo>
                      <a:pt x="375" y="24"/>
                    </a:lnTo>
                    <a:lnTo>
                      <a:pt x="194" y="38"/>
                    </a:lnTo>
                    <a:lnTo>
                      <a:pt x="190" y="32"/>
                    </a:lnTo>
                    <a:lnTo>
                      <a:pt x="189" y="27"/>
                    </a:lnTo>
                    <a:lnTo>
                      <a:pt x="182" y="16"/>
                    </a:lnTo>
                    <a:lnTo>
                      <a:pt x="72" y="28"/>
                    </a:lnTo>
                    <a:lnTo>
                      <a:pt x="7" y="35"/>
                    </a:lnTo>
                    <a:lnTo>
                      <a:pt x="2" y="39"/>
                    </a:lnTo>
                    <a:lnTo>
                      <a:pt x="0" y="46"/>
                    </a:lnTo>
                    <a:lnTo>
                      <a:pt x="8" y="57"/>
                    </a:lnTo>
                    <a:lnTo>
                      <a:pt x="14" y="60"/>
                    </a:lnTo>
                    <a:lnTo>
                      <a:pt x="19" y="65"/>
                    </a:lnTo>
                    <a:lnTo>
                      <a:pt x="16" y="72"/>
                    </a:lnTo>
                    <a:lnTo>
                      <a:pt x="16" y="74"/>
                    </a:lnTo>
                    <a:lnTo>
                      <a:pt x="18" y="77"/>
                    </a:lnTo>
                    <a:lnTo>
                      <a:pt x="23" y="78"/>
                    </a:lnTo>
                    <a:lnTo>
                      <a:pt x="23" y="81"/>
                    </a:lnTo>
                    <a:lnTo>
                      <a:pt x="19" y="87"/>
                    </a:lnTo>
                    <a:lnTo>
                      <a:pt x="16" y="92"/>
                    </a:lnTo>
                    <a:lnTo>
                      <a:pt x="19" y="92"/>
                    </a:lnTo>
                    <a:lnTo>
                      <a:pt x="25" y="91"/>
                    </a:lnTo>
                    <a:lnTo>
                      <a:pt x="30" y="87"/>
                    </a:lnTo>
                    <a:lnTo>
                      <a:pt x="34" y="80"/>
                    </a:lnTo>
                    <a:lnTo>
                      <a:pt x="37" y="74"/>
                    </a:lnTo>
                    <a:lnTo>
                      <a:pt x="35" y="73"/>
                    </a:lnTo>
                    <a:lnTo>
                      <a:pt x="35" y="72"/>
                    </a:lnTo>
                    <a:lnTo>
                      <a:pt x="38" y="69"/>
                    </a:lnTo>
                    <a:lnTo>
                      <a:pt x="41" y="76"/>
                    </a:lnTo>
                    <a:lnTo>
                      <a:pt x="44" y="70"/>
                    </a:lnTo>
                    <a:lnTo>
                      <a:pt x="46" y="65"/>
                    </a:lnTo>
                    <a:lnTo>
                      <a:pt x="46" y="70"/>
                    </a:lnTo>
                    <a:lnTo>
                      <a:pt x="53" y="74"/>
                    </a:lnTo>
                    <a:lnTo>
                      <a:pt x="49" y="80"/>
                    </a:lnTo>
                    <a:lnTo>
                      <a:pt x="41" y="83"/>
                    </a:lnTo>
                    <a:lnTo>
                      <a:pt x="38" y="83"/>
                    </a:lnTo>
                    <a:lnTo>
                      <a:pt x="45" y="83"/>
                    </a:lnTo>
                    <a:lnTo>
                      <a:pt x="60" y="78"/>
                    </a:lnTo>
                    <a:lnTo>
                      <a:pt x="75" y="77"/>
                    </a:lnTo>
                    <a:lnTo>
                      <a:pt x="76" y="76"/>
                    </a:lnTo>
                    <a:lnTo>
                      <a:pt x="87" y="66"/>
                    </a:lnTo>
                    <a:lnTo>
                      <a:pt x="88" y="72"/>
                    </a:lnTo>
                    <a:lnTo>
                      <a:pt x="94" y="69"/>
                    </a:lnTo>
                    <a:lnTo>
                      <a:pt x="99" y="68"/>
                    </a:lnTo>
                    <a:lnTo>
                      <a:pt x="109" y="72"/>
                    </a:lnTo>
                    <a:lnTo>
                      <a:pt x="111" y="76"/>
                    </a:lnTo>
                    <a:lnTo>
                      <a:pt x="106" y="74"/>
                    </a:lnTo>
                    <a:lnTo>
                      <a:pt x="101" y="73"/>
                    </a:lnTo>
                    <a:lnTo>
                      <a:pt x="96" y="73"/>
                    </a:lnTo>
                    <a:lnTo>
                      <a:pt x="95" y="76"/>
                    </a:lnTo>
                    <a:lnTo>
                      <a:pt x="84" y="76"/>
                    </a:lnTo>
                    <a:lnTo>
                      <a:pt x="90" y="77"/>
                    </a:lnTo>
                    <a:lnTo>
                      <a:pt x="94" y="77"/>
                    </a:lnTo>
                    <a:lnTo>
                      <a:pt x="115" y="83"/>
                    </a:lnTo>
                    <a:lnTo>
                      <a:pt x="129" y="87"/>
                    </a:lnTo>
                    <a:lnTo>
                      <a:pt x="140" y="92"/>
                    </a:lnTo>
                    <a:lnTo>
                      <a:pt x="139" y="88"/>
                    </a:lnTo>
                    <a:lnTo>
                      <a:pt x="133" y="84"/>
                    </a:lnTo>
                    <a:lnTo>
                      <a:pt x="130" y="80"/>
                    </a:lnTo>
                    <a:lnTo>
                      <a:pt x="136" y="80"/>
                    </a:lnTo>
                    <a:lnTo>
                      <a:pt x="141" y="83"/>
                    </a:lnTo>
                    <a:lnTo>
                      <a:pt x="149" y="76"/>
                    </a:lnTo>
                    <a:lnTo>
                      <a:pt x="148" y="81"/>
                    </a:lnTo>
                    <a:lnTo>
                      <a:pt x="144" y="83"/>
                    </a:lnTo>
                    <a:lnTo>
                      <a:pt x="141" y="87"/>
                    </a:lnTo>
                    <a:lnTo>
                      <a:pt x="149" y="92"/>
                    </a:lnTo>
                    <a:lnTo>
                      <a:pt x="155" y="91"/>
                    </a:lnTo>
                    <a:lnTo>
                      <a:pt x="157" y="96"/>
                    </a:lnTo>
                    <a:lnTo>
                      <a:pt x="163" y="96"/>
                    </a:lnTo>
                    <a:lnTo>
                      <a:pt x="160" y="100"/>
                    </a:lnTo>
                    <a:lnTo>
                      <a:pt x="155" y="96"/>
                    </a:lnTo>
                    <a:lnTo>
                      <a:pt x="144" y="92"/>
                    </a:lnTo>
                    <a:lnTo>
                      <a:pt x="149" y="97"/>
                    </a:lnTo>
                    <a:lnTo>
                      <a:pt x="153" y="100"/>
                    </a:lnTo>
                    <a:lnTo>
                      <a:pt x="156" y="102"/>
                    </a:lnTo>
                    <a:lnTo>
                      <a:pt x="153" y="102"/>
                    </a:lnTo>
                    <a:lnTo>
                      <a:pt x="159" y="104"/>
                    </a:lnTo>
                    <a:lnTo>
                      <a:pt x="164" y="106"/>
                    </a:lnTo>
                    <a:lnTo>
                      <a:pt x="170" y="111"/>
                    </a:lnTo>
                    <a:lnTo>
                      <a:pt x="172" y="116"/>
                    </a:lnTo>
                    <a:lnTo>
                      <a:pt x="174" y="122"/>
                    </a:lnTo>
                    <a:lnTo>
                      <a:pt x="168" y="123"/>
                    </a:lnTo>
                    <a:lnTo>
                      <a:pt x="167" y="118"/>
                    </a:lnTo>
                    <a:lnTo>
                      <a:pt x="166" y="112"/>
                    </a:lnTo>
                    <a:lnTo>
                      <a:pt x="166" y="118"/>
                    </a:lnTo>
                    <a:lnTo>
                      <a:pt x="167" y="123"/>
                    </a:lnTo>
                    <a:lnTo>
                      <a:pt x="172" y="126"/>
                    </a:lnTo>
                    <a:lnTo>
                      <a:pt x="178" y="125"/>
                    </a:lnTo>
                    <a:lnTo>
                      <a:pt x="181" y="123"/>
                    </a:lnTo>
                    <a:lnTo>
                      <a:pt x="191" y="121"/>
                    </a:lnTo>
                    <a:lnTo>
                      <a:pt x="195" y="121"/>
                    </a:lnTo>
                    <a:lnTo>
                      <a:pt x="197" y="118"/>
                    </a:lnTo>
                    <a:lnTo>
                      <a:pt x="202" y="112"/>
                    </a:lnTo>
                    <a:lnTo>
                      <a:pt x="204" y="115"/>
                    </a:lnTo>
                    <a:lnTo>
                      <a:pt x="209" y="115"/>
                    </a:lnTo>
                    <a:lnTo>
                      <a:pt x="224" y="102"/>
                    </a:lnTo>
                    <a:lnTo>
                      <a:pt x="229" y="100"/>
                    </a:lnTo>
                    <a:lnTo>
                      <a:pt x="233" y="99"/>
                    </a:lnTo>
                    <a:lnTo>
                      <a:pt x="239" y="100"/>
                    </a:lnTo>
                    <a:lnTo>
                      <a:pt x="236" y="95"/>
                    </a:lnTo>
                    <a:lnTo>
                      <a:pt x="231" y="92"/>
                    </a:lnTo>
                    <a:lnTo>
                      <a:pt x="238" y="95"/>
                    </a:lnTo>
                    <a:lnTo>
                      <a:pt x="235" y="92"/>
                    </a:lnTo>
                    <a:lnTo>
                      <a:pt x="238" y="87"/>
                    </a:lnTo>
                    <a:lnTo>
                      <a:pt x="243" y="83"/>
                    </a:lnTo>
                    <a:lnTo>
                      <a:pt x="252" y="81"/>
                    </a:lnTo>
                    <a:lnTo>
                      <a:pt x="258" y="80"/>
                    </a:lnTo>
                    <a:lnTo>
                      <a:pt x="262" y="80"/>
                    </a:lnTo>
                    <a:lnTo>
                      <a:pt x="273" y="87"/>
                    </a:lnTo>
                    <a:lnTo>
                      <a:pt x="278" y="87"/>
                    </a:lnTo>
                    <a:lnTo>
                      <a:pt x="289" y="93"/>
                    </a:lnTo>
                    <a:lnTo>
                      <a:pt x="296" y="104"/>
                    </a:lnTo>
                    <a:lnTo>
                      <a:pt x="308" y="110"/>
                    </a:lnTo>
                    <a:lnTo>
                      <a:pt x="309" y="115"/>
                    </a:lnTo>
                    <a:lnTo>
                      <a:pt x="311" y="121"/>
                    </a:lnTo>
                    <a:lnTo>
                      <a:pt x="326" y="130"/>
                    </a:lnTo>
                    <a:lnTo>
                      <a:pt x="330" y="135"/>
                    </a:lnTo>
                    <a:lnTo>
                      <a:pt x="335" y="138"/>
                    </a:lnTo>
                    <a:lnTo>
                      <a:pt x="338" y="144"/>
                    </a:lnTo>
                    <a:lnTo>
                      <a:pt x="343" y="145"/>
                    </a:lnTo>
                    <a:lnTo>
                      <a:pt x="354" y="144"/>
                    </a:lnTo>
                    <a:lnTo>
                      <a:pt x="362" y="152"/>
                    </a:lnTo>
                    <a:lnTo>
                      <a:pt x="362" y="156"/>
                    </a:lnTo>
                    <a:lnTo>
                      <a:pt x="366" y="161"/>
                    </a:lnTo>
                    <a:lnTo>
                      <a:pt x="372" y="164"/>
                    </a:lnTo>
                    <a:lnTo>
                      <a:pt x="372" y="169"/>
                    </a:lnTo>
                    <a:lnTo>
                      <a:pt x="373" y="172"/>
                    </a:lnTo>
                    <a:lnTo>
                      <a:pt x="375" y="187"/>
                    </a:lnTo>
                    <a:lnTo>
                      <a:pt x="376" y="192"/>
                    </a:lnTo>
                    <a:lnTo>
                      <a:pt x="376" y="199"/>
                    </a:lnTo>
                    <a:lnTo>
                      <a:pt x="369" y="225"/>
                    </a:lnTo>
                    <a:lnTo>
                      <a:pt x="372" y="230"/>
                    </a:lnTo>
                    <a:lnTo>
                      <a:pt x="372" y="241"/>
                    </a:lnTo>
                    <a:lnTo>
                      <a:pt x="369" y="249"/>
                    </a:lnTo>
                    <a:lnTo>
                      <a:pt x="372" y="255"/>
                    </a:lnTo>
                    <a:lnTo>
                      <a:pt x="377" y="260"/>
                    </a:lnTo>
                    <a:lnTo>
                      <a:pt x="372" y="252"/>
                    </a:lnTo>
                    <a:lnTo>
                      <a:pt x="383" y="259"/>
                    </a:lnTo>
                    <a:lnTo>
                      <a:pt x="383" y="260"/>
                    </a:lnTo>
                    <a:lnTo>
                      <a:pt x="387" y="256"/>
                    </a:lnTo>
                    <a:lnTo>
                      <a:pt x="389" y="245"/>
                    </a:lnTo>
                    <a:lnTo>
                      <a:pt x="384" y="245"/>
                    </a:lnTo>
                    <a:lnTo>
                      <a:pt x="383" y="244"/>
                    </a:lnTo>
                    <a:lnTo>
                      <a:pt x="383" y="239"/>
                    </a:lnTo>
                    <a:lnTo>
                      <a:pt x="379" y="234"/>
                    </a:lnTo>
                    <a:lnTo>
                      <a:pt x="379" y="234"/>
                    </a:lnTo>
                    <a:lnTo>
                      <a:pt x="389" y="240"/>
                    </a:lnTo>
                    <a:lnTo>
                      <a:pt x="391" y="245"/>
                    </a:lnTo>
                    <a:lnTo>
                      <a:pt x="396" y="240"/>
                    </a:lnTo>
                    <a:lnTo>
                      <a:pt x="402" y="245"/>
                    </a:lnTo>
                    <a:lnTo>
                      <a:pt x="402" y="249"/>
                    </a:lnTo>
                    <a:lnTo>
                      <a:pt x="393" y="264"/>
                    </a:lnTo>
                    <a:lnTo>
                      <a:pt x="391" y="274"/>
                    </a:lnTo>
                    <a:lnTo>
                      <a:pt x="387" y="275"/>
                    </a:lnTo>
                    <a:lnTo>
                      <a:pt x="387" y="279"/>
                    </a:lnTo>
                    <a:lnTo>
                      <a:pt x="381" y="275"/>
                    </a:lnTo>
                    <a:lnTo>
                      <a:pt x="385" y="281"/>
                    </a:lnTo>
                    <a:lnTo>
                      <a:pt x="395" y="285"/>
                    </a:lnTo>
                    <a:lnTo>
                      <a:pt x="398" y="290"/>
                    </a:lnTo>
                    <a:lnTo>
                      <a:pt x="398" y="293"/>
                    </a:lnTo>
                    <a:lnTo>
                      <a:pt x="408" y="312"/>
                    </a:lnTo>
                    <a:lnTo>
                      <a:pt x="412" y="316"/>
                    </a:lnTo>
                    <a:lnTo>
                      <a:pt x="421" y="325"/>
                    </a:lnTo>
                    <a:lnTo>
                      <a:pt x="425" y="327"/>
                    </a:lnTo>
                    <a:lnTo>
                      <a:pt x="430" y="325"/>
                    </a:lnTo>
                    <a:lnTo>
                      <a:pt x="433" y="327"/>
                    </a:lnTo>
                    <a:lnTo>
                      <a:pt x="430" y="323"/>
                    </a:lnTo>
                    <a:lnTo>
                      <a:pt x="427" y="317"/>
                    </a:lnTo>
                    <a:lnTo>
                      <a:pt x="423" y="313"/>
                    </a:lnTo>
                    <a:lnTo>
                      <a:pt x="429" y="314"/>
                    </a:lnTo>
                    <a:lnTo>
                      <a:pt x="430" y="317"/>
                    </a:lnTo>
                    <a:lnTo>
                      <a:pt x="441" y="312"/>
                    </a:lnTo>
                    <a:lnTo>
                      <a:pt x="441" y="313"/>
                    </a:lnTo>
                    <a:lnTo>
                      <a:pt x="436" y="317"/>
                    </a:lnTo>
                    <a:lnTo>
                      <a:pt x="440" y="323"/>
                    </a:lnTo>
                    <a:lnTo>
                      <a:pt x="438" y="332"/>
                    </a:lnTo>
                    <a:lnTo>
                      <a:pt x="440" y="338"/>
                    </a:lnTo>
                    <a:lnTo>
                      <a:pt x="442" y="343"/>
                    </a:lnTo>
                    <a:lnTo>
                      <a:pt x="442" y="347"/>
                    </a:lnTo>
                    <a:lnTo>
                      <a:pt x="446" y="346"/>
                    </a:lnTo>
                    <a:lnTo>
                      <a:pt x="452" y="340"/>
                    </a:lnTo>
                    <a:lnTo>
                      <a:pt x="453" y="336"/>
                    </a:lnTo>
                    <a:lnTo>
                      <a:pt x="460" y="329"/>
                    </a:lnTo>
                    <a:lnTo>
                      <a:pt x="455" y="338"/>
                    </a:lnTo>
                    <a:lnTo>
                      <a:pt x="453" y="343"/>
                    </a:lnTo>
                    <a:lnTo>
                      <a:pt x="449" y="348"/>
                    </a:lnTo>
                    <a:lnTo>
                      <a:pt x="450" y="351"/>
                    </a:lnTo>
                    <a:lnTo>
                      <a:pt x="455" y="352"/>
                    </a:lnTo>
                    <a:lnTo>
                      <a:pt x="460" y="358"/>
                    </a:lnTo>
                    <a:lnTo>
                      <a:pt x="465" y="377"/>
                    </a:lnTo>
                    <a:lnTo>
                      <a:pt x="475" y="388"/>
                    </a:lnTo>
                    <a:lnTo>
                      <a:pt x="479" y="388"/>
                    </a:lnTo>
                    <a:lnTo>
                      <a:pt x="474" y="389"/>
                    </a:lnTo>
                    <a:lnTo>
                      <a:pt x="479" y="393"/>
                    </a:lnTo>
                    <a:lnTo>
                      <a:pt x="484" y="392"/>
                    </a:lnTo>
                    <a:lnTo>
                      <a:pt x="490" y="392"/>
                    </a:lnTo>
                    <a:lnTo>
                      <a:pt x="493" y="392"/>
                    </a:lnTo>
                    <a:lnTo>
                      <a:pt x="502" y="396"/>
                    </a:lnTo>
                    <a:lnTo>
                      <a:pt x="505" y="401"/>
                    </a:lnTo>
                    <a:lnTo>
                      <a:pt x="509" y="405"/>
                    </a:lnTo>
                    <a:lnTo>
                      <a:pt x="516" y="415"/>
                    </a:lnTo>
                    <a:lnTo>
                      <a:pt x="518" y="420"/>
                    </a:lnTo>
                    <a:lnTo>
                      <a:pt x="528" y="430"/>
                    </a:lnTo>
                    <a:lnTo>
                      <a:pt x="532" y="431"/>
                    </a:lnTo>
                    <a:lnTo>
                      <a:pt x="537" y="431"/>
                    </a:lnTo>
                    <a:lnTo>
                      <a:pt x="543" y="435"/>
                    </a:lnTo>
                    <a:lnTo>
                      <a:pt x="540" y="441"/>
                    </a:lnTo>
                    <a:lnTo>
                      <a:pt x="533" y="438"/>
                    </a:lnTo>
                    <a:lnTo>
                      <a:pt x="528" y="434"/>
                    </a:lnTo>
                    <a:lnTo>
                      <a:pt x="524" y="439"/>
                    </a:lnTo>
                    <a:lnTo>
                      <a:pt x="526" y="443"/>
                    </a:lnTo>
                    <a:lnTo>
                      <a:pt x="530" y="449"/>
                    </a:lnTo>
                    <a:lnTo>
                      <a:pt x="541" y="446"/>
                    </a:lnTo>
                    <a:lnTo>
                      <a:pt x="548" y="442"/>
                    </a:lnTo>
                    <a:lnTo>
                      <a:pt x="554" y="443"/>
                    </a:lnTo>
                    <a:lnTo>
                      <a:pt x="559" y="443"/>
                    </a:lnTo>
                    <a:lnTo>
                      <a:pt x="563" y="441"/>
                    </a:lnTo>
                    <a:lnTo>
                      <a:pt x="567" y="435"/>
                    </a:lnTo>
                    <a:lnTo>
                      <a:pt x="573" y="432"/>
                    </a:lnTo>
                    <a:lnTo>
                      <a:pt x="578" y="435"/>
                    </a:lnTo>
                    <a:lnTo>
                      <a:pt x="575" y="432"/>
                    </a:lnTo>
                    <a:lnTo>
                      <a:pt x="582" y="435"/>
                    </a:lnTo>
                    <a:lnTo>
                      <a:pt x="579" y="430"/>
                    </a:lnTo>
                    <a:lnTo>
                      <a:pt x="582" y="424"/>
                    </a:lnTo>
                    <a:lnTo>
                      <a:pt x="585" y="419"/>
                    </a:lnTo>
                    <a:lnTo>
                      <a:pt x="582" y="409"/>
                    </a:lnTo>
                    <a:lnTo>
                      <a:pt x="583" y="407"/>
                    </a:lnTo>
                    <a:lnTo>
                      <a:pt x="582" y="401"/>
                    </a:lnTo>
                    <a:lnTo>
                      <a:pt x="585" y="396"/>
                    </a:lnTo>
                    <a:lnTo>
                      <a:pt x="585" y="390"/>
                    </a:lnTo>
                    <a:lnTo>
                      <a:pt x="589" y="386"/>
                    </a:lnTo>
                    <a:lnTo>
                      <a:pt x="589" y="381"/>
                    </a:lnTo>
                    <a:lnTo>
                      <a:pt x="590" y="375"/>
                    </a:lnTo>
                    <a:lnTo>
                      <a:pt x="593" y="381"/>
                    </a:lnTo>
                    <a:lnTo>
                      <a:pt x="593" y="375"/>
                    </a:lnTo>
                    <a:close/>
                    <a:moveTo>
                      <a:pt x="564" y="465"/>
                    </a:moveTo>
                    <a:lnTo>
                      <a:pt x="564" y="464"/>
                    </a:lnTo>
                    <a:lnTo>
                      <a:pt x="562" y="466"/>
                    </a:lnTo>
                    <a:lnTo>
                      <a:pt x="564" y="465"/>
                    </a:lnTo>
                    <a:close/>
                    <a:moveTo>
                      <a:pt x="493" y="500"/>
                    </a:moveTo>
                    <a:lnTo>
                      <a:pt x="498" y="499"/>
                    </a:lnTo>
                    <a:lnTo>
                      <a:pt x="494" y="499"/>
                    </a:lnTo>
                    <a:lnTo>
                      <a:pt x="493" y="500"/>
                    </a:lnTo>
                    <a:close/>
                    <a:moveTo>
                      <a:pt x="50" y="83"/>
                    </a:moveTo>
                    <a:lnTo>
                      <a:pt x="46" y="84"/>
                    </a:lnTo>
                    <a:lnTo>
                      <a:pt x="41" y="87"/>
                    </a:lnTo>
                    <a:lnTo>
                      <a:pt x="29" y="88"/>
                    </a:lnTo>
                    <a:lnTo>
                      <a:pt x="34" y="88"/>
                    </a:lnTo>
                    <a:lnTo>
                      <a:pt x="68" y="78"/>
                    </a:lnTo>
                    <a:lnTo>
                      <a:pt x="79" y="77"/>
                    </a:lnTo>
                    <a:lnTo>
                      <a:pt x="75" y="77"/>
                    </a:lnTo>
                    <a:lnTo>
                      <a:pt x="64" y="78"/>
                    </a:lnTo>
                    <a:lnTo>
                      <a:pt x="50" y="83"/>
                    </a:lnTo>
                    <a:close/>
                    <a:moveTo>
                      <a:pt x="486" y="504"/>
                    </a:moveTo>
                    <a:lnTo>
                      <a:pt x="491" y="502"/>
                    </a:lnTo>
                    <a:lnTo>
                      <a:pt x="486" y="502"/>
                    </a:lnTo>
                    <a:lnTo>
                      <a:pt x="486" y="504"/>
                    </a:lnTo>
                    <a:close/>
                    <a:moveTo>
                      <a:pt x="210" y="121"/>
                    </a:moveTo>
                    <a:lnTo>
                      <a:pt x="205" y="122"/>
                    </a:lnTo>
                    <a:lnTo>
                      <a:pt x="201" y="126"/>
                    </a:lnTo>
                    <a:lnTo>
                      <a:pt x="195" y="129"/>
                    </a:lnTo>
                    <a:lnTo>
                      <a:pt x="190" y="129"/>
                    </a:lnTo>
                    <a:lnTo>
                      <a:pt x="194" y="130"/>
                    </a:lnTo>
                    <a:lnTo>
                      <a:pt x="200" y="127"/>
                    </a:lnTo>
                    <a:lnTo>
                      <a:pt x="201" y="126"/>
                    </a:lnTo>
                    <a:lnTo>
                      <a:pt x="212" y="119"/>
                    </a:lnTo>
                    <a:lnTo>
                      <a:pt x="217" y="114"/>
                    </a:lnTo>
                    <a:lnTo>
                      <a:pt x="210" y="118"/>
                    </a:lnTo>
                    <a:lnTo>
                      <a:pt x="210" y="121"/>
                    </a:lnTo>
                    <a:close/>
                    <a:moveTo>
                      <a:pt x="433" y="350"/>
                    </a:moveTo>
                    <a:lnTo>
                      <a:pt x="433" y="350"/>
                    </a:lnTo>
                    <a:lnTo>
                      <a:pt x="437" y="355"/>
                    </a:lnTo>
                    <a:lnTo>
                      <a:pt x="438" y="357"/>
                    </a:lnTo>
                    <a:lnTo>
                      <a:pt x="444" y="354"/>
                    </a:lnTo>
                    <a:lnTo>
                      <a:pt x="438" y="355"/>
                    </a:lnTo>
                    <a:lnTo>
                      <a:pt x="433" y="350"/>
                    </a:lnTo>
                    <a:close/>
                    <a:moveTo>
                      <a:pt x="585" y="431"/>
                    </a:moveTo>
                    <a:lnTo>
                      <a:pt x="581" y="441"/>
                    </a:lnTo>
                    <a:lnTo>
                      <a:pt x="574" y="451"/>
                    </a:lnTo>
                    <a:lnTo>
                      <a:pt x="574" y="453"/>
                    </a:lnTo>
                    <a:lnTo>
                      <a:pt x="571" y="457"/>
                    </a:lnTo>
                    <a:lnTo>
                      <a:pt x="582" y="441"/>
                    </a:lnTo>
                    <a:lnTo>
                      <a:pt x="590" y="422"/>
                    </a:lnTo>
                    <a:lnTo>
                      <a:pt x="585" y="426"/>
                    </a:lnTo>
                    <a:lnTo>
                      <a:pt x="585" y="431"/>
                    </a:lnTo>
                    <a:close/>
                    <a:moveTo>
                      <a:pt x="593" y="409"/>
                    </a:moveTo>
                    <a:lnTo>
                      <a:pt x="593" y="415"/>
                    </a:lnTo>
                    <a:lnTo>
                      <a:pt x="593" y="409"/>
                    </a:lnTo>
                    <a:lnTo>
                      <a:pt x="593" y="409"/>
                    </a:lnTo>
                    <a:close/>
                  </a:path>
                </a:pathLst>
              </a:custGeom>
              <a:solidFill>
                <a:srgbClr val="FFCC66"/>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83" name="Rectangle 282"/>
              <p:cNvSpPr>
                <a:spLocks noChangeArrowheads="1"/>
              </p:cNvSpPr>
              <p:nvPr/>
            </p:nvSpPr>
            <p:spPr bwMode="auto">
              <a:xfrm>
                <a:off x="613823" y="366878"/>
                <a:ext cx="290195" cy="154940"/>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FL</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17" name="Group 216"/>
            <p:cNvGrpSpPr/>
            <p:nvPr/>
          </p:nvGrpSpPr>
          <p:grpSpPr>
            <a:xfrm>
              <a:off x="5637474" y="2782956"/>
              <a:ext cx="536575" cy="477520"/>
              <a:chOff x="0" y="0"/>
              <a:chExt cx="536983" cy="477823"/>
            </a:xfrm>
          </p:grpSpPr>
          <p:sp>
            <p:nvSpPr>
              <p:cNvPr id="280" name="Freeform 279"/>
              <p:cNvSpPr>
                <a:spLocks/>
              </p:cNvSpPr>
              <p:nvPr/>
            </p:nvSpPr>
            <p:spPr bwMode="auto">
              <a:xfrm>
                <a:off x="0" y="0"/>
                <a:ext cx="536983" cy="477823"/>
              </a:xfrm>
              <a:custGeom>
                <a:avLst/>
                <a:gdLst>
                  <a:gd name="T0" fmla="*/ 35 w 327"/>
                  <a:gd name="T1" fmla="*/ 23 h 251"/>
                  <a:gd name="T2" fmla="*/ 58 w 327"/>
                  <a:gd name="T3" fmla="*/ 10 h 251"/>
                  <a:gd name="T4" fmla="*/ 145 w 327"/>
                  <a:gd name="T5" fmla="*/ 0 h 251"/>
                  <a:gd name="T6" fmla="*/ 164 w 327"/>
                  <a:gd name="T7" fmla="*/ 11 h 251"/>
                  <a:gd name="T8" fmla="*/ 168 w 327"/>
                  <a:gd name="T9" fmla="*/ 23 h 251"/>
                  <a:gd name="T10" fmla="*/ 327 w 327"/>
                  <a:gd name="T11" fmla="*/ 73 h 251"/>
                  <a:gd name="T12" fmla="*/ 310 w 327"/>
                  <a:gd name="T13" fmla="*/ 91 h 251"/>
                  <a:gd name="T14" fmla="*/ 297 w 327"/>
                  <a:gd name="T15" fmla="*/ 134 h 251"/>
                  <a:gd name="T16" fmla="*/ 293 w 327"/>
                  <a:gd name="T17" fmla="*/ 117 h 251"/>
                  <a:gd name="T18" fmla="*/ 287 w 327"/>
                  <a:gd name="T19" fmla="*/ 130 h 251"/>
                  <a:gd name="T20" fmla="*/ 293 w 327"/>
                  <a:gd name="T21" fmla="*/ 144 h 251"/>
                  <a:gd name="T22" fmla="*/ 287 w 327"/>
                  <a:gd name="T23" fmla="*/ 149 h 251"/>
                  <a:gd name="T24" fmla="*/ 275 w 327"/>
                  <a:gd name="T25" fmla="*/ 155 h 251"/>
                  <a:gd name="T26" fmla="*/ 270 w 327"/>
                  <a:gd name="T27" fmla="*/ 168 h 251"/>
                  <a:gd name="T28" fmla="*/ 257 w 327"/>
                  <a:gd name="T29" fmla="*/ 179 h 251"/>
                  <a:gd name="T30" fmla="*/ 253 w 327"/>
                  <a:gd name="T31" fmla="*/ 182 h 251"/>
                  <a:gd name="T32" fmla="*/ 251 w 327"/>
                  <a:gd name="T33" fmla="*/ 191 h 251"/>
                  <a:gd name="T34" fmla="*/ 240 w 327"/>
                  <a:gd name="T35" fmla="*/ 199 h 251"/>
                  <a:gd name="T36" fmla="*/ 233 w 327"/>
                  <a:gd name="T37" fmla="*/ 205 h 251"/>
                  <a:gd name="T38" fmla="*/ 217 w 327"/>
                  <a:gd name="T39" fmla="*/ 206 h 251"/>
                  <a:gd name="T40" fmla="*/ 215 w 327"/>
                  <a:gd name="T41" fmla="*/ 213 h 251"/>
                  <a:gd name="T42" fmla="*/ 220 w 327"/>
                  <a:gd name="T43" fmla="*/ 221 h 251"/>
                  <a:gd name="T44" fmla="*/ 217 w 327"/>
                  <a:gd name="T45" fmla="*/ 228 h 251"/>
                  <a:gd name="T46" fmla="*/ 207 w 327"/>
                  <a:gd name="T47" fmla="*/ 227 h 251"/>
                  <a:gd name="T48" fmla="*/ 196 w 327"/>
                  <a:gd name="T49" fmla="*/ 213 h 251"/>
                  <a:gd name="T50" fmla="*/ 205 w 327"/>
                  <a:gd name="T51" fmla="*/ 232 h 251"/>
                  <a:gd name="T52" fmla="*/ 203 w 327"/>
                  <a:gd name="T53" fmla="*/ 241 h 251"/>
                  <a:gd name="T54" fmla="*/ 199 w 327"/>
                  <a:gd name="T55" fmla="*/ 251 h 251"/>
                  <a:gd name="T56" fmla="*/ 183 w 327"/>
                  <a:gd name="T57" fmla="*/ 247 h 251"/>
                  <a:gd name="T58" fmla="*/ 179 w 327"/>
                  <a:gd name="T59" fmla="*/ 232 h 251"/>
                  <a:gd name="T60" fmla="*/ 168 w 327"/>
                  <a:gd name="T61" fmla="*/ 216 h 251"/>
                  <a:gd name="T62" fmla="*/ 154 w 327"/>
                  <a:gd name="T63" fmla="*/ 204 h 251"/>
                  <a:gd name="T64" fmla="*/ 145 w 327"/>
                  <a:gd name="T65" fmla="*/ 185 h 251"/>
                  <a:gd name="T66" fmla="*/ 129 w 327"/>
                  <a:gd name="T67" fmla="*/ 172 h 251"/>
                  <a:gd name="T68" fmla="*/ 118 w 327"/>
                  <a:gd name="T69" fmla="*/ 164 h 251"/>
                  <a:gd name="T70" fmla="*/ 110 w 327"/>
                  <a:gd name="T71" fmla="*/ 151 h 251"/>
                  <a:gd name="T72" fmla="*/ 97 w 327"/>
                  <a:gd name="T73" fmla="*/ 138 h 251"/>
                  <a:gd name="T74" fmla="*/ 85 w 327"/>
                  <a:gd name="T75" fmla="*/ 129 h 251"/>
                  <a:gd name="T76" fmla="*/ 59 w 327"/>
                  <a:gd name="T77" fmla="*/ 111 h 251"/>
                  <a:gd name="T78" fmla="*/ 39 w 327"/>
                  <a:gd name="T79" fmla="*/ 83 h 251"/>
                  <a:gd name="T80" fmla="*/ 23 w 327"/>
                  <a:gd name="T81" fmla="*/ 75 h 251"/>
                  <a:gd name="T82" fmla="*/ 3 w 327"/>
                  <a:gd name="T83" fmla="*/ 62 h 251"/>
                  <a:gd name="T84" fmla="*/ 12 w 327"/>
                  <a:gd name="T85" fmla="*/ 37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7" h="251">
                    <a:moveTo>
                      <a:pt x="12" y="33"/>
                    </a:moveTo>
                    <a:lnTo>
                      <a:pt x="30" y="25"/>
                    </a:lnTo>
                    <a:lnTo>
                      <a:pt x="35" y="23"/>
                    </a:lnTo>
                    <a:lnTo>
                      <a:pt x="43" y="16"/>
                    </a:lnTo>
                    <a:lnTo>
                      <a:pt x="54" y="12"/>
                    </a:lnTo>
                    <a:lnTo>
                      <a:pt x="58" y="10"/>
                    </a:lnTo>
                    <a:lnTo>
                      <a:pt x="64" y="8"/>
                    </a:lnTo>
                    <a:lnTo>
                      <a:pt x="123" y="1"/>
                    </a:lnTo>
                    <a:lnTo>
                      <a:pt x="145" y="0"/>
                    </a:lnTo>
                    <a:lnTo>
                      <a:pt x="150" y="6"/>
                    </a:lnTo>
                    <a:lnTo>
                      <a:pt x="154" y="3"/>
                    </a:lnTo>
                    <a:lnTo>
                      <a:pt x="164" y="11"/>
                    </a:lnTo>
                    <a:lnTo>
                      <a:pt x="165" y="16"/>
                    </a:lnTo>
                    <a:lnTo>
                      <a:pt x="167" y="22"/>
                    </a:lnTo>
                    <a:lnTo>
                      <a:pt x="168" y="23"/>
                    </a:lnTo>
                    <a:lnTo>
                      <a:pt x="241" y="12"/>
                    </a:lnTo>
                    <a:lnTo>
                      <a:pt x="325" y="71"/>
                    </a:lnTo>
                    <a:lnTo>
                      <a:pt x="327" y="73"/>
                    </a:lnTo>
                    <a:lnTo>
                      <a:pt x="327" y="76"/>
                    </a:lnTo>
                    <a:lnTo>
                      <a:pt x="323" y="79"/>
                    </a:lnTo>
                    <a:lnTo>
                      <a:pt x="310" y="91"/>
                    </a:lnTo>
                    <a:lnTo>
                      <a:pt x="300" y="113"/>
                    </a:lnTo>
                    <a:lnTo>
                      <a:pt x="297" y="118"/>
                    </a:lnTo>
                    <a:lnTo>
                      <a:pt x="297" y="134"/>
                    </a:lnTo>
                    <a:lnTo>
                      <a:pt x="294" y="130"/>
                    </a:lnTo>
                    <a:lnTo>
                      <a:pt x="290" y="128"/>
                    </a:lnTo>
                    <a:lnTo>
                      <a:pt x="293" y="117"/>
                    </a:lnTo>
                    <a:lnTo>
                      <a:pt x="291" y="118"/>
                    </a:lnTo>
                    <a:lnTo>
                      <a:pt x="289" y="124"/>
                    </a:lnTo>
                    <a:lnTo>
                      <a:pt x="287" y="130"/>
                    </a:lnTo>
                    <a:lnTo>
                      <a:pt x="293" y="133"/>
                    </a:lnTo>
                    <a:lnTo>
                      <a:pt x="297" y="138"/>
                    </a:lnTo>
                    <a:lnTo>
                      <a:pt x="293" y="144"/>
                    </a:lnTo>
                    <a:lnTo>
                      <a:pt x="287" y="142"/>
                    </a:lnTo>
                    <a:lnTo>
                      <a:pt x="291" y="144"/>
                    </a:lnTo>
                    <a:lnTo>
                      <a:pt x="287" y="149"/>
                    </a:lnTo>
                    <a:lnTo>
                      <a:pt x="286" y="155"/>
                    </a:lnTo>
                    <a:lnTo>
                      <a:pt x="281" y="156"/>
                    </a:lnTo>
                    <a:lnTo>
                      <a:pt x="275" y="155"/>
                    </a:lnTo>
                    <a:lnTo>
                      <a:pt x="272" y="160"/>
                    </a:lnTo>
                    <a:lnTo>
                      <a:pt x="274" y="166"/>
                    </a:lnTo>
                    <a:lnTo>
                      <a:pt x="270" y="168"/>
                    </a:lnTo>
                    <a:lnTo>
                      <a:pt x="267" y="172"/>
                    </a:lnTo>
                    <a:lnTo>
                      <a:pt x="263" y="178"/>
                    </a:lnTo>
                    <a:lnTo>
                      <a:pt x="257" y="179"/>
                    </a:lnTo>
                    <a:lnTo>
                      <a:pt x="256" y="174"/>
                    </a:lnTo>
                    <a:lnTo>
                      <a:pt x="251" y="174"/>
                    </a:lnTo>
                    <a:lnTo>
                      <a:pt x="253" y="182"/>
                    </a:lnTo>
                    <a:lnTo>
                      <a:pt x="257" y="183"/>
                    </a:lnTo>
                    <a:lnTo>
                      <a:pt x="256" y="189"/>
                    </a:lnTo>
                    <a:lnTo>
                      <a:pt x="251" y="191"/>
                    </a:lnTo>
                    <a:lnTo>
                      <a:pt x="251" y="194"/>
                    </a:lnTo>
                    <a:lnTo>
                      <a:pt x="245" y="195"/>
                    </a:lnTo>
                    <a:lnTo>
                      <a:pt x="240" y="199"/>
                    </a:lnTo>
                    <a:lnTo>
                      <a:pt x="234" y="198"/>
                    </a:lnTo>
                    <a:lnTo>
                      <a:pt x="239" y="199"/>
                    </a:lnTo>
                    <a:lnTo>
                      <a:pt x="233" y="205"/>
                    </a:lnTo>
                    <a:lnTo>
                      <a:pt x="228" y="206"/>
                    </a:lnTo>
                    <a:lnTo>
                      <a:pt x="224" y="208"/>
                    </a:lnTo>
                    <a:lnTo>
                      <a:pt x="217" y="206"/>
                    </a:lnTo>
                    <a:lnTo>
                      <a:pt x="206" y="212"/>
                    </a:lnTo>
                    <a:lnTo>
                      <a:pt x="210" y="210"/>
                    </a:lnTo>
                    <a:lnTo>
                      <a:pt x="215" y="213"/>
                    </a:lnTo>
                    <a:lnTo>
                      <a:pt x="221" y="213"/>
                    </a:lnTo>
                    <a:lnTo>
                      <a:pt x="224" y="216"/>
                    </a:lnTo>
                    <a:lnTo>
                      <a:pt x="220" y="221"/>
                    </a:lnTo>
                    <a:lnTo>
                      <a:pt x="225" y="216"/>
                    </a:lnTo>
                    <a:lnTo>
                      <a:pt x="222" y="224"/>
                    </a:lnTo>
                    <a:lnTo>
                      <a:pt x="217" y="228"/>
                    </a:lnTo>
                    <a:lnTo>
                      <a:pt x="211" y="225"/>
                    </a:lnTo>
                    <a:lnTo>
                      <a:pt x="209" y="216"/>
                    </a:lnTo>
                    <a:lnTo>
                      <a:pt x="207" y="227"/>
                    </a:lnTo>
                    <a:lnTo>
                      <a:pt x="202" y="221"/>
                    </a:lnTo>
                    <a:lnTo>
                      <a:pt x="201" y="217"/>
                    </a:lnTo>
                    <a:lnTo>
                      <a:pt x="196" y="213"/>
                    </a:lnTo>
                    <a:lnTo>
                      <a:pt x="201" y="223"/>
                    </a:lnTo>
                    <a:lnTo>
                      <a:pt x="202" y="228"/>
                    </a:lnTo>
                    <a:lnTo>
                      <a:pt x="205" y="232"/>
                    </a:lnTo>
                    <a:lnTo>
                      <a:pt x="210" y="236"/>
                    </a:lnTo>
                    <a:lnTo>
                      <a:pt x="206" y="240"/>
                    </a:lnTo>
                    <a:lnTo>
                      <a:pt x="203" y="241"/>
                    </a:lnTo>
                    <a:lnTo>
                      <a:pt x="203" y="236"/>
                    </a:lnTo>
                    <a:lnTo>
                      <a:pt x="201" y="241"/>
                    </a:lnTo>
                    <a:lnTo>
                      <a:pt x="199" y="251"/>
                    </a:lnTo>
                    <a:lnTo>
                      <a:pt x="196" y="251"/>
                    </a:lnTo>
                    <a:lnTo>
                      <a:pt x="194" y="250"/>
                    </a:lnTo>
                    <a:lnTo>
                      <a:pt x="183" y="247"/>
                    </a:lnTo>
                    <a:lnTo>
                      <a:pt x="179" y="243"/>
                    </a:lnTo>
                    <a:lnTo>
                      <a:pt x="179" y="237"/>
                    </a:lnTo>
                    <a:lnTo>
                      <a:pt x="179" y="232"/>
                    </a:lnTo>
                    <a:lnTo>
                      <a:pt x="175" y="227"/>
                    </a:lnTo>
                    <a:lnTo>
                      <a:pt x="172" y="221"/>
                    </a:lnTo>
                    <a:lnTo>
                      <a:pt x="168" y="216"/>
                    </a:lnTo>
                    <a:lnTo>
                      <a:pt x="161" y="213"/>
                    </a:lnTo>
                    <a:lnTo>
                      <a:pt x="156" y="209"/>
                    </a:lnTo>
                    <a:lnTo>
                      <a:pt x="154" y="204"/>
                    </a:lnTo>
                    <a:lnTo>
                      <a:pt x="154" y="198"/>
                    </a:lnTo>
                    <a:lnTo>
                      <a:pt x="152" y="193"/>
                    </a:lnTo>
                    <a:lnTo>
                      <a:pt x="145" y="185"/>
                    </a:lnTo>
                    <a:lnTo>
                      <a:pt x="145" y="180"/>
                    </a:lnTo>
                    <a:lnTo>
                      <a:pt x="134" y="174"/>
                    </a:lnTo>
                    <a:lnTo>
                      <a:pt x="129" y="172"/>
                    </a:lnTo>
                    <a:lnTo>
                      <a:pt x="123" y="167"/>
                    </a:lnTo>
                    <a:lnTo>
                      <a:pt x="123" y="166"/>
                    </a:lnTo>
                    <a:lnTo>
                      <a:pt x="118" y="164"/>
                    </a:lnTo>
                    <a:lnTo>
                      <a:pt x="118" y="159"/>
                    </a:lnTo>
                    <a:lnTo>
                      <a:pt x="111" y="156"/>
                    </a:lnTo>
                    <a:lnTo>
                      <a:pt x="110" y="151"/>
                    </a:lnTo>
                    <a:lnTo>
                      <a:pt x="110" y="147"/>
                    </a:lnTo>
                    <a:lnTo>
                      <a:pt x="106" y="144"/>
                    </a:lnTo>
                    <a:lnTo>
                      <a:pt x="97" y="138"/>
                    </a:lnTo>
                    <a:lnTo>
                      <a:pt x="92" y="137"/>
                    </a:lnTo>
                    <a:lnTo>
                      <a:pt x="89" y="134"/>
                    </a:lnTo>
                    <a:lnTo>
                      <a:pt x="85" y="129"/>
                    </a:lnTo>
                    <a:lnTo>
                      <a:pt x="80" y="122"/>
                    </a:lnTo>
                    <a:lnTo>
                      <a:pt x="70" y="118"/>
                    </a:lnTo>
                    <a:lnTo>
                      <a:pt x="59" y="111"/>
                    </a:lnTo>
                    <a:lnTo>
                      <a:pt x="46" y="94"/>
                    </a:lnTo>
                    <a:lnTo>
                      <a:pt x="45" y="88"/>
                    </a:lnTo>
                    <a:lnTo>
                      <a:pt x="39" y="83"/>
                    </a:lnTo>
                    <a:lnTo>
                      <a:pt x="36" y="77"/>
                    </a:lnTo>
                    <a:lnTo>
                      <a:pt x="31" y="73"/>
                    </a:lnTo>
                    <a:lnTo>
                      <a:pt x="23" y="75"/>
                    </a:lnTo>
                    <a:lnTo>
                      <a:pt x="13" y="67"/>
                    </a:lnTo>
                    <a:lnTo>
                      <a:pt x="8" y="65"/>
                    </a:lnTo>
                    <a:lnTo>
                      <a:pt x="3" y="62"/>
                    </a:lnTo>
                    <a:lnTo>
                      <a:pt x="0" y="57"/>
                    </a:lnTo>
                    <a:lnTo>
                      <a:pt x="1" y="52"/>
                    </a:lnTo>
                    <a:lnTo>
                      <a:pt x="12" y="37"/>
                    </a:lnTo>
                    <a:lnTo>
                      <a:pt x="12" y="33"/>
                    </a:lnTo>
                  </a:path>
                </a:pathLst>
              </a:custGeom>
              <a:solidFill>
                <a:srgbClr val="FFCC66"/>
              </a:solidFill>
              <a:ln w="4763">
                <a:solidFill>
                  <a:srgbClr val="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81" name="Rectangle 280"/>
              <p:cNvSpPr>
                <a:spLocks noChangeArrowheads="1"/>
              </p:cNvSpPr>
              <p:nvPr/>
            </p:nvSpPr>
            <p:spPr bwMode="auto">
              <a:xfrm>
                <a:off x="143935" y="106879"/>
                <a:ext cx="289780" cy="155038"/>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SC</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18" name="Group 217"/>
            <p:cNvGrpSpPr/>
            <p:nvPr/>
          </p:nvGrpSpPr>
          <p:grpSpPr>
            <a:xfrm>
              <a:off x="5383033" y="2846567"/>
              <a:ext cx="582930" cy="698500"/>
              <a:chOff x="0" y="0"/>
              <a:chExt cx="582963" cy="698650"/>
            </a:xfrm>
          </p:grpSpPr>
          <p:sp>
            <p:nvSpPr>
              <p:cNvPr id="278" name="Freeform 277"/>
              <p:cNvSpPr>
                <a:spLocks/>
              </p:cNvSpPr>
              <p:nvPr/>
            </p:nvSpPr>
            <p:spPr bwMode="auto">
              <a:xfrm>
                <a:off x="0" y="0"/>
                <a:ext cx="582963" cy="698650"/>
              </a:xfrm>
              <a:custGeom>
                <a:avLst/>
                <a:gdLst>
                  <a:gd name="T0" fmla="*/ 85 w 355"/>
                  <a:gd name="T1" fmla="*/ 12 h 367"/>
                  <a:gd name="T2" fmla="*/ 154 w 355"/>
                  <a:gd name="T3" fmla="*/ 19 h 367"/>
                  <a:gd name="T4" fmla="*/ 161 w 355"/>
                  <a:gd name="T5" fmla="*/ 32 h 367"/>
                  <a:gd name="T6" fmla="*/ 184 w 355"/>
                  <a:gd name="T7" fmla="*/ 40 h 367"/>
                  <a:gd name="T8" fmla="*/ 198 w 355"/>
                  <a:gd name="T9" fmla="*/ 55 h 367"/>
                  <a:gd name="T10" fmla="*/ 223 w 355"/>
                  <a:gd name="T11" fmla="*/ 85 h 367"/>
                  <a:gd name="T12" fmla="*/ 242 w 355"/>
                  <a:gd name="T13" fmla="*/ 101 h 367"/>
                  <a:gd name="T14" fmla="*/ 259 w 355"/>
                  <a:gd name="T15" fmla="*/ 111 h 367"/>
                  <a:gd name="T16" fmla="*/ 264 w 355"/>
                  <a:gd name="T17" fmla="*/ 123 h 367"/>
                  <a:gd name="T18" fmla="*/ 276 w 355"/>
                  <a:gd name="T19" fmla="*/ 133 h 367"/>
                  <a:gd name="T20" fmla="*/ 287 w 355"/>
                  <a:gd name="T21" fmla="*/ 141 h 367"/>
                  <a:gd name="T22" fmla="*/ 305 w 355"/>
                  <a:gd name="T23" fmla="*/ 160 h 367"/>
                  <a:gd name="T24" fmla="*/ 309 w 355"/>
                  <a:gd name="T25" fmla="*/ 176 h 367"/>
                  <a:gd name="T26" fmla="*/ 325 w 355"/>
                  <a:gd name="T27" fmla="*/ 188 h 367"/>
                  <a:gd name="T28" fmla="*/ 332 w 355"/>
                  <a:gd name="T29" fmla="*/ 204 h 367"/>
                  <a:gd name="T30" fmla="*/ 347 w 355"/>
                  <a:gd name="T31" fmla="*/ 217 h 367"/>
                  <a:gd name="T32" fmla="*/ 355 w 355"/>
                  <a:gd name="T33" fmla="*/ 219 h 367"/>
                  <a:gd name="T34" fmla="*/ 348 w 355"/>
                  <a:gd name="T35" fmla="*/ 233 h 367"/>
                  <a:gd name="T36" fmla="*/ 339 w 355"/>
                  <a:gd name="T37" fmla="*/ 236 h 367"/>
                  <a:gd name="T38" fmla="*/ 333 w 355"/>
                  <a:gd name="T39" fmla="*/ 246 h 367"/>
                  <a:gd name="T40" fmla="*/ 340 w 355"/>
                  <a:gd name="T41" fmla="*/ 252 h 367"/>
                  <a:gd name="T42" fmla="*/ 336 w 355"/>
                  <a:gd name="T43" fmla="*/ 260 h 367"/>
                  <a:gd name="T44" fmla="*/ 337 w 355"/>
                  <a:gd name="T45" fmla="*/ 265 h 367"/>
                  <a:gd name="T46" fmla="*/ 332 w 355"/>
                  <a:gd name="T47" fmla="*/ 280 h 367"/>
                  <a:gd name="T48" fmla="*/ 320 w 355"/>
                  <a:gd name="T49" fmla="*/ 279 h 367"/>
                  <a:gd name="T50" fmla="*/ 336 w 355"/>
                  <a:gd name="T51" fmla="*/ 283 h 367"/>
                  <a:gd name="T52" fmla="*/ 324 w 355"/>
                  <a:gd name="T53" fmla="*/ 294 h 367"/>
                  <a:gd name="T54" fmla="*/ 326 w 355"/>
                  <a:gd name="T55" fmla="*/ 305 h 367"/>
                  <a:gd name="T56" fmla="*/ 324 w 355"/>
                  <a:gd name="T57" fmla="*/ 312 h 367"/>
                  <a:gd name="T58" fmla="*/ 324 w 355"/>
                  <a:gd name="T59" fmla="*/ 321 h 367"/>
                  <a:gd name="T60" fmla="*/ 324 w 355"/>
                  <a:gd name="T61" fmla="*/ 333 h 367"/>
                  <a:gd name="T62" fmla="*/ 303 w 355"/>
                  <a:gd name="T63" fmla="*/ 329 h 367"/>
                  <a:gd name="T64" fmla="*/ 291 w 355"/>
                  <a:gd name="T65" fmla="*/ 332 h 367"/>
                  <a:gd name="T66" fmla="*/ 292 w 355"/>
                  <a:gd name="T67" fmla="*/ 347 h 367"/>
                  <a:gd name="T68" fmla="*/ 288 w 355"/>
                  <a:gd name="T69" fmla="*/ 367 h 367"/>
                  <a:gd name="T70" fmla="*/ 274 w 355"/>
                  <a:gd name="T71" fmla="*/ 352 h 367"/>
                  <a:gd name="T72" fmla="*/ 88 w 355"/>
                  <a:gd name="T73" fmla="*/ 355 h 367"/>
                  <a:gd name="T74" fmla="*/ 77 w 355"/>
                  <a:gd name="T75" fmla="*/ 333 h 367"/>
                  <a:gd name="T76" fmla="*/ 73 w 355"/>
                  <a:gd name="T77" fmla="*/ 312 h 367"/>
                  <a:gd name="T78" fmla="*/ 70 w 355"/>
                  <a:gd name="T79" fmla="*/ 294 h 367"/>
                  <a:gd name="T80" fmla="*/ 65 w 355"/>
                  <a:gd name="T81" fmla="*/ 268 h 367"/>
                  <a:gd name="T82" fmla="*/ 69 w 355"/>
                  <a:gd name="T83" fmla="*/ 246 h 367"/>
                  <a:gd name="T84" fmla="*/ 69 w 355"/>
                  <a:gd name="T85" fmla="*/ 236 h 367"/>
                  <a:gd name="T86" fmla="*/ 66 w 355"/>
                  <a:gd name="T87" fmla="*/ 219 h 367"/>
                  <a:gd name="T88" fmla="*/ 51 w 355"/>
                  <a:gd name="T89" fmla="*/ 198 h 367"/>
                  <a:gd name="T90" fmla="*/ 24 w 355"/>
                  <a:gd name="T91" fmla="*/ 10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5" h="367">
                    <a:moveTo>
                      <a:pt x="0" y="23"/>
                    </a:moveTo>
                    <a:lnTo>
                      <a:pt x="58" y="15"/>
                    </a:lnTo>
                    <a:lnTo>
                      <a:pt x="85" y="12"/>
                    </a:lnTo>
                    <a:lnTo>
                      <a:pt x="165" y="0"/>
                    </a:lnTo>
                    <a:lnTo>
                      <a:pt x="165" y="4"/>
                    </a:lnTo>
                    <a:lnTo>
                      <a:pt x="154" y="19"/>
                    </a:lnTo>
                    <a:lnTo>
                      <a:pt x="153" y="24"/>
                    </a:lnTo>
                    <a:lnTo>
                      <a:pt x="156" y="29"/>
                    </a:lnTo>
                    <a:lnTo>
                      <a:pt x="161" y="32"/>
                    </a:lnTo>
                    <a:lnTo>
                      <a:pt x="166" y="34"/>
                    </a:lnTo>
                    <a:lnTo>
                      <a:pt x="176" y="42"/>
                    </a:lnTo>
                    <a:lnTo>
                      <a:pt x="184" y="40"/>
                    </a:lnTo>
                    <a:lnTo>
                      <a:pt x="189" y="44"/>
                    </a:lnTo>
                    <a:lnTo>
                      <a:pt x="192" y="50"/>
                    </a:lnTo>
                    <a:lnTo>
                      <a:pt x="198" y="55"/>
                    </a:lnTo>
                    <a:lnTo>
                      <a:pt x="199" y="61"/>
                    </a:lnTo>
                    <a:lnTo>
                      <a:pt x="212" y="78"/>
                    </a:lnTo>
                    <a:lnTo>
                      <a:pt x="223" y="85"/>
                    </a:lnTo>
                    <a:lnTo>
                      <a:pt x="233" y="89"/>
                    </a:lnTo>
                    <a:lnTo>
                      <a:pt x="238" y="96"/>
                    </a:lnTo>
                    <a:lnTo>
                      <a:pt x="242" y="101"/>
                    </a:lnTo>
                    <a:lnTo>
                      <a:pt x="245" y="104"/>
                    </a:lnTo>
                    <a:lnTo>
                      <a:pt x="250" y="105"/>
                    </a:lnTo>
                    <a:lnTo>
                      <a:pt x="259" y="111"/>
                    </a:lnTo>
                    <a:lnTo>
                      <a:pt x="263" y="114"/>
                    </a:lnTo>
                    <a:lnTo>
                      <a:pt x="263" y="118"/>
                    </a:lnTo>
                    <a:lnTo>
                      <a:pt x="264" y="123"/>
                    </a:lnTo>
                    <a:lnTo>
                      <a:pt x="271" y="126"/>
                    </a:lnTo>
                    <a:lnTo>
                      <a:pt x="271" y="131"/>
                    </a:lnTo>
                    <a:lnTo>
                      <a:pt x="276" y="133"/>
                    </a:lnTo>
                    <a:lnTo>
                      <a:pt x="276" y="134"/>
                    </a:lnTo>
                    <a:lnTo>
                      <a:pt x="282" y="139"/>
                    </a:lnTo>
                    <a:lnTo>
                      <a:pt x="287" y="141"/>
                    </a:lnTo>
                    <a:lnTo>
                      <a:pt x="298" y="147"/>
                    </a:lnTo>
                    <a:lnTo>
                      <a:pt x="298" y="152"/>
                    </a:lnTo>
                    <a:lnTo>
                      <a:pt x="305" y="160"/>
                    </a:lnTo>
                    <a:lnTo>
                      <a:pt x="307" y="165"/>
                    </a:lnTo>
                    <a:lnTo>
                      <a:pt x="307" y="171"/>
                    </a:lnTo>
                    <a:lnTo>
                      <a:pt x="309" y="176"/>
                    </a:lnTo>
                    <a:lnTo>
                      <a:pt x="314" y="180"/>
                    </a:lnTo>
                    <a:lnTo>
                      <a:pt x="321" y="183"/>
                    </a:lnTo>
                    <a:lnTo>
                      <a:pt x="325" y="188"/>
                    </a:lnTo>
                    <a:lnTo>
                      <a:pt x="328" y="194"/>
                    </a:lnTo>
                    <a:lnTo>
                      <a:pt x="332" y="199"/>
                    </a:lnTo>
                    <a:lnTo>
                      <a:pt x="332" y="204"/>
                    </a:lnTo>
                    <a:lnTo>
                      <a:pt x="332" y="210"/>
                    </a:lnTo>
                    <a:lnTo>
                      <a:pt x="336" y="214"/>
                    </a:lnTo>
                    <a:lnTo>
                      <a:pt x="347" y="217"/>
                    </a:lnTo>
                    <a:lnTo>
                      <a:pt x="349" y="218"/>
                    </a:lnTo>
                    <a:lnTo>
                      <a:pt x="352" y="218"/>
                    </a:lnTo>
                    <a:lnTo>
                      <a:pt x="355" y="219"/>
                    </a:lnTo>
                    <a:lnTo>
                      <a:pt x="354" y="225"/>
                    </a:lnTo>
                    <a:lnTo>
                      <a:pt x="348" y="227"/>
                    </a:lnTo>
                    <a:lnTo>
                      <a:pt x="348" y="233"/>
                    </a:lnTo>
                    <a:lnTo>
                      <a:pt x="344" y="233"/>
                    </a:lnTo>
                    <a:lnTo>
                      <a:pt x="339" y="230"/>
                    </a:lnTo>
                    <a:lnTo>
                      <a:pt x="339" y="236"/>
                    </a:lnTo>
                    <a:lnTo>
                      <a:pt x="344" y="240"/>
                    </a:lnTo>
                    <a:lnTo>
                      <a:pt x="340" y="246"/>
                    </a:lnTo>
                    <a:lnTo>
                      <a:pt x="333" y="246"/>
                    </a:lnTo>
                    <a:lnTo>
                      <a:pt x="335" y="252"/>
                    </a:lnTo>
                    <a:lnTo>
                      <a:pt x="340" y="251"/>
                    </a:lnTo>
                    <a:lnTo>
                      <a:pt x="340" y="252"/>
                    </a:lnTo>
                    <a:lnTo>
                      <a:pt x="339" y="257"/>
                    </a:lnTo>
                    <a:lnTo>
                      <a:pt x="333" y="255"/>
                    </a:lnTo>
                    <a:lnTo>
                      <a:pt x="336" y="260"/>
                    </a:lnTo>
                    <a:lnTo>
                      <a:pt x="330" y="264"/>
                    </a:lnTo>
                    <a:lnTo>
                      <a:pt x="333" y="267"/>
                    </a:lnTo>
                    <a:lnTo>
                      <a:pt x="337" y="265"/>
                    </a:lnTo>
                    <a:lnTo>
                      <a:pt x="335" y="275"/>
                    </a:lnTo>
                    <a:lnTo>
                      <a:pt x="332" y="275"/>
                    </a:lnTo>
                    <a:lnTo>
                      <a:pt x="332" y="280"/>
                    </a:lnTo>
                    <a:lnTo>
                      <a:pt x="326" y="280"/>
                    </a:lnTo>
                    <a:lnTo>
                      <a:pt x="321" y="279"/>
                    </a:lnTo>
                    <a:lnTo>
                      <a:pt x="320" y="279"/>
                    </a:lnTo>
                    <a:lnTo>
                      <a:pt x="325" y="282"/>
                    </a:lnTo>
                    <a:lnTo>
                      <a:pt x="329" y="282"/>
                    </a:lnTo>
                    <a:lnTo>
                      <a:pt x="336" y="283"/>
                    </a:lnTo>
                    <a:lnTo>
                      <a:pt x="333" y="289"/>
                    </a:lnTo>
                    <a:lnTo>
                      <a:pt x="329" y="297"/>
                    </a:lnTo>
                    <a:lnTo>
                      <a:pt x="324" y="294"/>
                    </a:lnTo>
                    <a:lnTo>
                      <a:pt x="322" y="299"/>
                    </a:lnTo>
                    <a:lnTo>
                      <a:pt x="329" y="299"/>
                    </a:lnTo>
                    <a:lnTo>
                      <a:pt x="326" y="305"/>
                    </a:lnTo>
                    <a:lnTo>
                      <a:pt x="322" y="302"/>
                    </a:lnTo>
                    <a:lnTo>
                      <a:pt x="326" y="306"/>
                    </a:lnTo>
                    <a:lnTo>
                      <a:pt x="324" y="312"/>
                    </a:lnTo>
                    <a:lnTo>
                      <a:pt x="328" y="312"/>
                    </a:lnTo>
                    <a:lnTo>
                      <a:pt x="325" y="317"/>
                    </a:lnTo>
                    <a:lnTo>
                      <a:pt x="324" y="321"/>
                    </a:lnTo>
                    <a:lnTo>
                      <a:pt x="328" y="326"/>
                    </a:lnTo>
                    <a:lnTo>
                      <a:pt x="326" y="332"/>
                    </a:lnTo>
                    <a:lnTo>
                      <a:pt x="324" y="333"/>
                    </a:lnTo>
                    <a:lnTo>
                      <a:pt x="322" y="333"/>
                    </a:lnTo>
                    <a:lnTo>
                      <a:pt x="317" y="333"/>
                    </a:lnTo>
                    <a:lnTo>
                      <a:pt x="303" y="329"/>
                    </a:lnTo>
                    <a:lnTo>
                      <a:pt x="298" y="328"/>
                    </a:lnTo>
                    <a:lnTo>
                      <a:pt x="294" y="332"/>
                    </a:lnTo>
                    <a:lnTo>
                      <a:pt x="291" y="332"/>
                    </a:lnTo>
                    <a:lnTo>
                      <a:pt x="290" y="337"/>
                    </a:lnTo>
                    <a:lnTo>
                      <a:pt x="290" y="343"/>
                    </a:lnTo>
                    <a:lnTo>
                      <a:pt x="292" y="347"/>
                    </a:lnTo>
                    <a:lnTo>
                      <a:pt x="294" y="352"/>
                    </a:lnTo>
                    <a:lnTo>
                      <a:pt x="294" y="363"/>
                    </a:lnTo>
                    <a:lnTo>
                      <a:pt x="288" y="367"/>
                    </a:lnTo>
                    <a:lnTo>
                      <a:pt x="283" y="367"/>
                    </a:lnTo>
                    <a:lnTo>
                      <a:pt x="279" y="356"/>
                    </a:lnTo>
                    <a:lnTo>
                      <a:pt x="274" y="352"/>
                    </a:lnTo>
                    <a:lnTo>
                      <a:pt x="93" y="366"/>
                    </a:lnTo>
                    <a:lnTo>
                      <a:pt x="89" y="360"/>
                    </a:lnTo>
                    <a:lnTo>
                      <a:pt x="88" y="355"/>
                    </a:lnTo>
                    <a:lnTo>
                      <a:pt x="81" y="344"/>
                    </a:lnTo>
                    <a:lnTo>
                      <a:pt x="81" y="341"/>
                    </a:lnTo>
                    <a:lnTo>
                      <a:pt x="77" y="333"/>
                    </a:lnTo>
                    <a:lnTo>
                      <a:pt x="73" y="328"/>
                    </a:lnTo>
                    <a:lnTo>
                      <a:pt x="70" y="322"/>
                    </a:lnTo>
                    <a:lnTo>
                      <a:pt x="73" y="312"/>
                    </a:lnTo>
                    <a:lnTo>
                      <a:pt x="71" y="306"/>
                    </a:lnTo>
                    <a:lnTo>
                      <a:pt x="73" y="301"/>
                    </a:lnTo>
                    <a:lnTo>
                      <a:pt x="70" y="294"/>
                    </a:lnTo>
                    <a:lnTo>
                      <a:pt x="66" y="287"/>
                    </a:lnTo>
                    <a:lnTo>
                      <a:pt x="63" y="278"/>
                    </a:lnTo>
                    <a:lnTo>
                      <a:pt x="65" y="268"/>
                    </a:lnTo>
                    <a:lnTo>
                      <a:pt x="66" y="261"/>
                    </a:lnTo>
                    <a:lnTo>
                      <a:pt x="66" y="252"/>
                    </a:lnTo>
                    <a:lnTo>
                      <a:pt x="69" y="246"/>
                    </a:lnTo>
                    <a:lnTo>
                      <a:pt x="74" y="242"/>
                    </a:lnTo>
                    <a:lnTo>
                      <a:pt x="73" y="238"/>
                    </a:lnTo>
                    <a:lnTo>
                      <a:pt x="69" y="236"/>
                    </a:lnTo>
                    <a:lnTo>
                      <a:pt x="69" y="227"/>
                    </a:lnTo>
                    <a:lnTo>
                      <a:pt x="66" y="221"/>
                    </a:lnTo>
                    <a:lnTo>
                      <a:pt x="66" y="219"/>
                    </a:lnTo>
                    <a:lnTo>
                      <a:pt x="59" y="213"/>
                    </a:lnTo>
                    <a:lnTo>
                      <a:pt x="55" y="203"/>
                    </a:lnTo>
                    <a:lnTo>
                      <a:pt x="51" y="198"/>
                    </a:lnTo>
                    <a:lnTo>
                      <a:pt x="50" y="192"/>
                    </a:lnTo>
                    <a:lnTo>
                      <a:pt x="48" y="190"/>
                    </a:lnTo>
                    <a:lnTo>
                      <a:pt x="24" y="100"/>
                    </a:lnTo>
                    <a:lnTo>
                      <a:pt x="0" y="23"/>
                    </a:lnTo>
                  </a:path>
                </a:pathLst>
              </a:custGeom>
              <a:solidFill>
                <a:srgbClr val="6699FF"/>
              </a:solidFill>
              <a:ln w="3175">
                <a:solidFill>
                  <a:sysClr val="window" lastClr="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79" name="Rectangle 278"/>
              <p:cNvSpPr>
                <a:spLocks noChangeArrowheads="1"/>
              </p:cNvSpPr>
              <p:nvPr/>
            </p:nvSpPr>
            <p:spPr bwMode="auto">
              <a:xfrm>
                <a:off x="118643" y="271891"/>
                <a:ext cx="289576" cy="154973"/>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GA</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19" name="Group 218"/>
            <p:cNvGrpSpPr/>
            <p:nvPr/>
          </p:nvGrpSpPr>
          <p:grpSpPr>
            <a:xfrm>
              <a:off x="5104737" y="2886323"/>
              <a:ext cx="413822" cy="776700"/>
              <a:chOff x="0" y="0"/>
              <a:chExt cx="413822" cy="776700"/>
            </a:xfrm>
          </p:grpSpPr>
          <p:sp>
            <p:nvSpPr>
              <p:cNvPr id="276" name="Freeform 275"/>
              <p:cNvSpPr>
                <a:spLocks noEditPoints="1"/>
              </p:cNvSpPr>
              <p:nvPr/>
            </p:nvSpPr>
            <p:spPr bwMode="auto">
              <a:xfrm>
                <a:off x="0" y="0"/>
                <a:ext cx="413822" cy="776700"/>
              </a:xfrm>
              <a:custGeom>
                <a:avLst/>
                <a:gdLst>
                  <a:gd name="T0" fmla="*/ 244 w 252"/>
                  <a:gd name="T1" fmla="*/ 305 h 408"/>
                  <a:gd name="T2" fmla="*/ 244 w 252"/>
                  <a:gd name="T3" fmla="*/ 289 h 408"/>
                  <a:gd name="T4" fmla="*/ 244 w 252"/>
                  <a:gd name="T5" fmla="*/ 278 h 408"/>
                  <a:gd name="T6" fmla="*/ 237 w 252"/>
                  <a:gd name="T7" fmla="*/ 264 h 408"/>
                  <a:gd name="T8" fmla="*/ 236 w 252"/>
                  <a:gd name="T9" fmla="*/ 245 h 408"/>
                  <a:gd name="T10" fmla="*/ 237 w 252"/>
                  <a:gd name="T11" fmla="*/ 229 h 408"/>
                  <a:gd name="T12" fmla="*/ 245 w 252"/>
                  <a:gd name="T13" fmla="*/ 219 h 408"/>
                  <a:gd name="T14" fmla="*/ 240 w 252"/>
                  <a:gd name="T15" fmla="*/ 213 h 408"/>
                  <a:gd name="T16" fmla="*/ 237 w 252"/>
                  <a:gd name="T17" fmla="*/ 198 h 408"/>
                  <a:gd name="T18" fmla="*/ 230 w 252"/>
                  <a:gd name="T19" fmla="*/ 190 h 408"/>
                  <a:gd name="T20" fmla="*/ 222 w 252"/>
                  <a:gd name="T21" fmla="*/ 175 h 408"/>
                  <a:gd name="T22" fmla="*/ 219 w 252"/>
                  <a:gd name="T23" fmla="*/ 167 h 408"/>
                  <a:gd name="T24" fmla="*/ 171 w 252"/>
                  <a:gd name="T25" fmla="*/ 0 h 408"/>
                  <a:gd name="T26" fmla="*/ 0 w 252"/>
                  <a:gd name="T27" fmla="*/ 15 h 408"/>
                  <a:gd name="T28" fmla="*/ 2 w 252"/>
                  <a:gd name="T29" fmla="*/ 21 h 408"/>
                  <a:gd name="T30" fmla="*/ 4 w 252"/>
                  <a:gd name="T31" fmla="*/ 272 h 408"/>
                  <a:gd name="T32" fmla="*/ 20 w 252"/>
                  <a:gd name="T33" fmla="*/ 396 h 408"/>
                  <a:gd name="T34" fmla="*/ 35 w 252"/>
                  <a:gd name="T35" fmla="*/ 397 h 408"/>
                  <a:gd name="T36" fmla="*/ 42 w 252"/>
                  <a:gd name="T37" fmla="*/ 378 h 408"/>
                  <a:gd name="T38" fmla="*/ 44 w 252"/>
                  <a:gd name="T39" fmla="*/ 369 h 408"/>
                  <a:gd name="T40" fmla="*/ 47 w 252"/>
                  <a:gd name="T41" fmla="*/ 370 h 408"/>
                  <a:gd name="T42" fmla="*/ 53 w 252"/>
                  <a:gd name="T43" fmla="*/ 375 h 408"/>
                  <a:gd name="T44" fmla="*/ 51 w 252"/>
                  <a:gd name="T45" fmla="*/ 385 h 408"/>
                  <a:gd name="T46" fmla="*/ 59 w 252"/>
                  <a:gd name="T47" fmla="*/ 393 h 408"/>
                  <a:gd name="T48" fmla="*/ 65 w 252"/>
                  <a:gd name="T49" fmla="*/ 398 h 408"/>
                  <a:gd name="T50" fmla="*/ 58 w 252"/>
                  <a:gd name="T51" fmla="*/ 405 h 408"/>
                  <a:gd name="T52" fmla="*/ 50 w 252"/>
                  <a:gd name="T53" fmla="*/ 407 h 408"/>
                  <a:gd name="T54" fmla="*/ 76 w 252"/>
                  <a:gd name="T55" fmla="*/ 401 h 408"/>
                  <a:gd name="T56" fmla="*/ 76 w 252"/>
                  <a:gd name="T57" fmla="*/ 396 h 408"/>
                  <a:gd name="T58" fmla="*/ 86 w 252"/>
                  <a:gd name="T59" fmla="*/ 392 h 408"/>
                  <a:gd name="T60" fmla="*/ 86 w 252"/>
                  <a:gd name="T61" fmla="*/ 379 h 408"/>
                  <a:gd name="T62" fmla="*/ 89 w 252"/>
                  <a:gd name="T63" fmla="*/ 370 h 408"/>
                  <a:gd name="T64" fmla="*/ 78 w 252"/>
                  <a:gd name="T65" fmla="*/ 362 h 408"/>
                  <a:gd name="T66" fmla="*/ 72 w 252"/>
                  <a:gd name="T67" fmla="*/ 344 h 408"/>
                  <a:gd name="T68" fmla="*/ 142 w 252"/>
                  <a:gd name="T69" fmla="*/ 333 h 408"/>
                  <a:gd name="T70" fmla="*/ 252 w 252"/>
                  <a:gd name="T71" fmla="*/ 318 h 408"/>
                  <a:gd name="T72" fmla="*/ 42 w 252"/>
                  <a:gd name="T73" fmla="*/ 405 h 408"/>
                  <a:gd name="T74" fmla="*/ 39 w 252"/>
                  <a:gd name="T75" fmla="*/ 405 h 408"/>
                  <a:gd name="T76" fmla="*/ 36 w 252"/>
                  <a:gd name="T77" fmla="*/ 407 h 408"/>
                  <a:gd name="T78" fmla="*/ 31 w 252"/>
                  <a:gd name="T79"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2" h="408">
                    <a:moveTo>
                      <a:pt x="248" y="310"/>
                    </a:moveTo>
                    <a:lnTo>
                      <a:pt x="244" y="305"/>
                    </a:lnTo>
                    <a:lnTo>
                      <a:pt x="241" y="299"/>
                    </a:lnTo>
                    <a:lnTo>
                      <a:pt x="244" y="289"/>
                    </a:lnTo>
                    <a:lnTo>
                      <a:pt x="242" y="283"/>
                    </a:lnTo>
                    <a:lnTo>
                      <a:pt x="244" y="278"/>
                    </a:lnTo>
                    <a:lnTo>
                      <a:pt x="241" y="271"/>
                    </a:lnTo>
                    <a:lnTo>
                      <a:pt x="237" y="264"/>
                    </a:lnTo>
                    <a:lnTo>
                      <a:pt x="234" y="255"/>
                    </a:lnTo>
                    <a:lnTo>
                      <a:pt x="236" y="245"/>
                    </a:lnTo>
                    <a:lnTo>
                      <a:pt x="237" y="238"/>
                    </a:lnTo>
                    <a:lnTo>
                      <a:pt x="237" y="229"/>
                    </a:lnTo>
                    <a:lnTo>
                      <a:pt x="240" y="223"/>
                    </a:lnTo>
                    <a:lnTo>
                      <a:pt x="245" y="219"/>
                    </a:lnTo>
                    <a:lnTo>
                      <a:pt x="244" y="215"/>
                    </a:lnTo>
                    <a:lnTo>
                      <a:pt x="240" y="213"/>
                    </a:lnTo>
                    <a:lnTo>
                      <a:pt x="240" y="204"/>
                    </a:lnTo>
                    <a:lnTo>
                      <a:pt x="237" y="198"/>
                    </a:lnTo>
                    <a:lnTo>
                      <a:pt x="237" y="196"/>
                    </a:lnTo>
                    <a:lnTo>
                      <a:pt x="230" y="190"/>
                    </a:lnTo>
                    <a:lnTo>
                      <a:pt x="226" y="180"/>
                    </a:lnTo>
                    <a:lnTo>
                      <a:pt x="222" y="175"/>
                    </a:lnTo>
                    <a:lnTo>
                      <a:pt x="221" y="169"/>
                    </a:lnTo>
                    <a:lnTo>
                      <a:pt x="219" y="167"/>
                    </a:lnTo>
                    <a:lnTo>
                      <a:pt x="195" y="77"/>
                    </a:lnTo>
                    <a:lnTo>
                      <a:pt x="171" y="0"/>
                    </a:lnTo>
                    <a:lnTo>
                      <a:pt x="96" y="8"/>
                    </a:lnTo>
                    <a:lnTo>
                      <a:pt x="0" y="15"/>
                    </a:lnTo>
                    <a:lnTo>
                      <a:pt x="0" y="17"/>
                    </a:lnTo>
                    <a:lnTo>
                      <a:pt x="2" y="21"/>
                    </a:lnTo>
                    <a:lnTo>
                      <a:pt x="8" y="24"/>
                    </a:lnTo>
                    <a:lnTo>
                      <a:pt x="4" y="272"/>
                    </a:lnTo>
                    <a:lnTo>
                      <a:pt x="20" y="393"/>
                    </a:lnTo>
                    <a:lnTo>
                      <a:pt x="20" y="396"/>
                    </a:lnTo>
                    <a:lnTo>
                      <a:pt x="25" y="396"/>
                    </a:lnTo>
                    <a:lnTo>
                      <a:pt x="35" y="397"/>
                    </a:lnTo>
                    <a:lnTo>
                      <a:pt x="40" y="397"/>
                    </a:lnTo>
                    <a:lnTo>
                      <a:pt x="42" y="378"/>
                    </a:lnTo>
                    <a:lnTo>
                      <a:pt x="42" y="373"/>
                    </a:lnTo>
                    <a:lnTo>
                      <a:pt x="44" y="369"/>
                    </a:lnTo>
                    <a:lnTo>
                      <a:pt x="43" y="366"/>
                    </a:lnTo>
                    <a:lnTo>
                      <a:pt x="47" y="370"/>
                    </a:lnTo>
                    <a:lnTo>
                      <a:pt x="50" y="370"/>
                    </a:lnTo>
                    <a:lnTo>
                      <a:pt x="53" y="375"/>
                    </a:lnTo>
                    <a:lnTo>
                      <a:pt x="54" y="381"/>
                    </a:lnTo>
                    <a:lnTo>
                      <a:pt x="51" y="385"/>
                    </a:lnTo>
                    <a:lnTo>
                      <a:pt x="54" y="390"/>
                    </a:lnTo>
                    <a:lnTo>
                      <a:pt x="59" y="393"/>
                    </a:lnTo>
                    <a:lnTo>
                      <a:pt x="61" y="393"/>
                    </a:lnTo>
                    <a:lnTo>
                      <a:pt x="65" y="398"/>
                    </a:lnTo>
                    <a:lnTo>
                      <a:pt x="63" y="404"/>
                    </a:lnTo>
                    <a:lnTo>
                      <a:pt x="58" y="405"/>
                    </a:lnTo>
                    <a:lnTo>
                      <a:pt x="53" y="405"/>
                    </a:lnTo>
                    <a:lnTo>
                      <a:pt x="50" y="407"/>
                    </a:lnTo>
                    <a:lnTo>
                      <a:pt x="70" y="404"/>
                    </a:lnTo>
                    <a:lnTo>
                      <a:pt x="76" y="401"/>
                    </a:lnTo>
                    <a:lnTo>
                      <a:pt x="77" y="397"/>
                    </a:lnTo>
                    <a:lnTo>
                      <a:pt x="76" y="396"/>
                    </a:lnTo>
                    <a:lnTo>
                      <a:pt x="81" y="396"/>
                    </a:lnTo>
                    <a:lnTo>
                      <a:pt x="86" y="392"/>
                    </a:lnTo>
                    <a:lnTo>
                      <a:pt x="88" y="382"/>
                    </a:lnTo>
                    <a:lnTo>
                      <a:pt x="86" y="379"/>
                    </a:lnTo>
                    <a:lnTo>
                      <a:pt x="86" y="377"/>
                    </a:lnTo>
                    <a:lnTo>
                      <a:pt x="89" y="370"/>
                    </a:lnTo>
                    <a:lnTo>
                      <a:pt x="84" y="365"/>
                    </a:lnTo>
                    <a:lnTo>
                      <a:pt x="78" y="362"/>
                    </a:lnTo>
                    <a:lnTo>
                      <a:pt x="70" y="351"/>
                    </a:lnTo>
                    <a:lnTo>
                      <a:pt x="72" y="344"/>
                    </a:lnTo>
                    <a:lnTo>
                      <a:pt x="77" y="340"/>
                    </a:lnTo>
                    <a:lnTo>
                      <a:pt x="142" y="333"/>
                    </a:lnTo>
                    <a:lnTo>
                      <a:pt x="252" y="321"/>
                    </a:lnTo>
                    <a:lnTo>
                      <a:pt x="252" y="318"/>
                    </a:lnTo>
                    <a:lnTo>
                      <a:pt x="248" y="310"/>
                    </a:lnTo>
                    <a:close/>
                    <a:moveTo>
                      <a:pt x="42" y="405"/>
                    </a:moveTo>
                    <a:lnTo>
                      <a:pt x="42" y="404"/>
                    </a:lnTo>
                    <a:lnTo>
                      <a:pt x="39" y="405"/>
                    </a:lnTo>
                    <a:lnTo>
                      <a:pt x="42" y="405"/>
                    </a:lnTo>
                    <a:close/>
                    <a:moveTo>
                      <a:pt x="36" y="407"/>
                    </a:moveTo>
                    <a:lnTo>
                      <a:pt x="39" y="405"/>
                    </a:lnTo>
                    <a:lnTo>
                      <a:pt x="31" y="408"/>
                    </a:lnTo>
                    <a:lnTo>
                      <a:pt x="36" y="407"/>
                    </a:lnTo>
                    <a:close/>
                  </a:path>
                </a:pathLst>
              </a:custGeom>
              <a:solidFill>
                <a:srgbClr val="FFCC66"/>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77" name="Rectangle 276"/>
              <p:cNvSpPr>
                <a:spLocks noChangeArrowheads="1"/>
              </p:cNvSpPr>
              <p:nvPr/>
            </p:nvSpPr>
            <p:spPr bwMode="auto">
              <a:xfrm>
                <a:off x="52650" y="285389"/>
                <a:ext cx="289560" cy="154940"/>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AL</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20" name="Group 219"/>
            <p:cNvGrpSpPr/>
            <p:nvPr/>
          </p:nvGrpSpPr>
          <p:grpSpPr>
            <a:xfrm>
              <a:off x="5557961" y="2059388"/>
              <a:ext cx="847349" cy="546355"/>
              <a:chOff x="0" y="0"/>
              <a:chExt cx="847349" cy="546355"/>
            </a:xfrm>
          </p:grpSpPr>
          <p:sp>
            <p:nvSpPr>
              <p:cNvPr id="274" name="Freeform 273"/>
              <p:cNvSpPr>
                <a:spLocks noEditPoints="1"/>
              </p:cNvSpPr>
              <p:nvPr/>
            </p:nvSpPr>
            <p:spPr bwMode="auto">
              <a:xfrm>
                <a:off x="0" y="0"/>
                <a:ext cx="847349" cy="546355"/>
              </a:xfrm>
              <a:custGeom>
                <a:avLst/>
                <a:gdLst>
                  <a:gd name="T0" fmla="*/ 491 w 516"/>
                  <a:gd name="T1" fmla="*/ 93 h 287"/>
                  <a:gd name="T2" fmla="*/ 481 w 516"/>
                  <a:gd name="T3" fmla="*/ 118 h 287"/>
                  <a:gd name="T4" fmla="*/ 481 w 516"/>
                  <a:gd name="T5" fmla="*/ 147 h 287"/>
                  <a:gd name="T6" fmla="*/ 490 w 516"/>
                  <a:gd name="T7" fmla="*/ 128 h 287"/>
                  <a:gd name="T8" fmla="*/ 500 w 516"/>
                  <a:gd name="T9" fmla="*/ 121 h 287"/>
                  <a:gd name="T10" fmla="*/ 506 w 516"/>
                  <a:gd name="T11" fmla="*/ 87 h 287"/>
                  <a:gd name="T12" fmla="*/ 489 w 516"/>
                  <a:gd name="T13" fmla="*/ 174 h 287"/>
                  <a:gd name="T14" fmla="*/ 470 w 516"/>
                  <a:gd name="T15" fmla="*/ 183 h 287"/>
                  <a:gd name="T16" fmla="*/ 456 w 516"/>
                  <a:gd name="T17" fmla="*/ 179 h 287"/>
                  <a:gd name="T18" fmla="*/ 443 w 516"/>
                  <a:gd name="T19" fmla="*/ 166 h 287"/>
                  <a:gd name="T20" fmla="*/ 425 w 516"/>
                  <a:gd name="T21" fmla="*/ 162 h 287"/>
                  <a:gd name="T22" fmla="*/ 406 w 516"/>
                  <a:gd name="T23" fmla="*/ 156 h 287"/>
                  <a:gd name="T24" fmla="*/ 425 w 516"/>
                  <a:gd name="T25" fmla="*/ 154 h 287"/>
                  <a:gd name="T26" fmla="*/ 444 w 516"/>
                  <a:gd name="T27" fmla="*/ 163 h 287"/>
                  <a:gd name="T28" fmla="*/ 463 w 516"/>
                  <a:gd name="T29" fmla="*/ 171 h 287"/>
                  <a:gd name="T30" fmla="*/ 460 w 516"/>
                  <a:gd name="T31" fmla="*/ 158 h 287"/>
                  <a:gd name="T32" fmla="*/ 437 w 516"/>
                  <a:gd name="T33" fmla="*/ 145 h 287"/>
                  <a:gd name="T34" fmla="*/ 452 w 516"/>
                  <a:gd name="T35" fmla="*/ 152 h 287"/>
                  <a:gd name="T36" fmla="*/ 457 w 516"/>
                  <a:gd name="T37" fmla="*/ 140 h 287"/>
                  <a:gd name="T38" fmla="*/ 456 w 516"/>
                  <a:gd name="T39" fmla="*/ 131 h 287"/>
                  <a:gd name="T40" fmla="*/ 443 w 516"/>
                  <a:gd name="T41" fmla="*/ 124 h 287"/>
                  <a:gd name="T42" fmla="*/ 421 w 516"/>
                  <a:gd name="T43" fmla="*/ 106 h 287"/>
                  <a:gd name="T44" fmla="*/ 399 w 516"/>
                  <a:gd name="T45" fmla="*/ 89 h 287"/>
                  <a:gd name="T46" fmla="*/ 411 w 516"/>
                  <a:gd name="T47" fmla="*/ 95 h 287"/>
                  <a:gd name="T48" fmla="*/ 429 w 516"/>
                  <a:gd name="T49" fmla="*/ 109 h 287"/>
                  <a:gd name="T50" fmla="*/ 451 w 516"/>
                  <a:gd name="T51" fmla="*/ 121 h 287"/>
                  <a:gd name="T52" fmla="*/ 455 w 516"/>
                  <a:gd name="T53" fmla="*/ 103 h 287"/>
                  <a:gd name="T54" fmla="*/ 438 w 516"/>
                  <a:gd name="T55" fmla="*/ 91 h 287"/>
                  <a:gd name="T56" fmla="*/ 428 w 516"/>
                  <a:gd name="T57" fmla="*/ 82 h 287"/>
                  <a:gd name="T58" fmla="*/ 407 w 516"/>
                  <a:gd name="T59" fmla="*/ 83 h 287"/>
                  <a:gd name="T60" fmla="*/ 387 w 516"/>
                  <a:gd name="T61" fmla="*/ 75 h 287"/>
                  <a:gd name="T62" fmla="*/ 379 w 516"/>
                  <a:gd name="T63" fmla="*/ 70 h 287"/>
                  <a:gd name="T64" fmla="*/ 384 w 516"/>
                  <a:gd name="T65" fmla="*/ 51 h 287"/>
                  <a:gd name="T66" fmla="*/ 390 w 516"/>
                  <a:gd name="T67" fmla="*/ 36 h 287"/>
                  <a:gd name="T68" fmla="*/ 377 w 516"/>
                  <a:gd name="T69" fmla="*/ 23 h 287"/>
                  <a:gd name="T70" fmla="*/ 354 w 516"/>
                  <a:gd name="T71" fmla="*/ 15 h 287"/>
                  <a:gd name="T72" fmla="*/ 337 w 516"/>
                  <a:gd name="T73" fmla="*/ 2 h 287"/>
                  <a:gd name="T74" fmla="*/ 297 w 516"/>
                  <a:gd name="T75" fmla="*/ 3 h 287"/>
                  <a:gd name="T76" fmla="*/ 293 w 516"/>
                  <a:gd name="T77" fmla="*/ 30 h 287"/>
                  <a:gd name="T78" fmla="*/ 277 w 516"/>
                  <a:gd name="T79" fmla="*/ 56 h 287"/>
                  <a:gd name="T80" fmla="*/ 264 w 516"/>
                  <a:gd name="T81" fmla="*/ 70 h 287"/>
                  <a:gd name="T82" fmla="*/ 251 w 516"/>
                  <a:gd name="T83" fmla="*/ 93 h 287"/>
                  <a:gd name="T84" fmla="*/ 230 w 516"/>
                  <a:gd name="T85" fmla="*/ 86 h 287"/>
                  <a:gd name="T86" fmla="*/ 223 w 516"/>
                  <a:gd name="T87" fmla="*/ 114 h 287"/>
                  <a:gd name="T88" fmla="*/ 212 w 516"/>
                  <a:gd name="T89" fmla="*/ 143 h 287"/>
                  <a:gd name="T90" fmla="*/ 204 w 516"/>
                  <a:gd name="T91" fmla="*/ 174 h 287"/>
                  <a:gd name="T92" fmla="*/ 189 w 516"/>
                  <a:gd name="T93" fmla="*/ 186 h 287"/>
                  <a:gd name="T94" fmla="*/ 170 w 516"/>
                  <a:gd name="T95" fmla="*/ 201 h 287"/>
                  <a:gd name="T96" fmla="*/ 139 w 516"/>
                  <a:gd name="T97" fmla="*/ 205 h 287"/>
                  <a:gd name="T98" fmla="*/ 108 w 516"/>
                  <a:gd name="T99" fmla="*/ 211 h 287"/>
                  <a:gd name="T100" fmla="*/ 78 w 516"/>
                  <a:gd name="T101" fmla="*/ 219 h 287"/>
                  <a:gd name="T102" fmla="*/ 51 w 516"/>
                  <a:gd name="T103" fmla="*/ 247 h 287"/>
                  <a:gd name="T104" fmla="*/ 36 w 516"/>
                  <a:gd name="T105" fmla="*/ 265 h 287"/>
                  <a:gd name="T106" fmla="*/ 11 w 516"/>
                  <a:gd name="T107" fmla="*/ 280 h 287"/>
                  <a:gd name="T108" fmla="*/ 76 w 516"/>
                  <a:gd name="T109" fmla="*/ 277 h 287"/>
                  <a:gd name="T110" fmla="*/ 141 w 516"/>
                  <a:gd name="T111" fmla="*/ 268 h 287"/>
                  <a:gd name="T112" fmla="*/ 428 w 516"/>
                  <a:gd name="T113" fmla="*/ 217 h 287"/>
                  <a:gd name="T114" fmla="*/ 495 w 516"/>
                  <a:gd name="T115" fmla="*/ 202 h 287"/>
                  <a:gd name="T116" fmla="*/ 501 w 516"/>
                  <a:gd name="T117" fmla="*/ 201 h 287"/>
                  <a:gd name="T118" fmla="*/ 514 w 516"/>
                  <a:gd name="T119" fmla="*/ 72 h 287"/>
                  <a:gd name="T120" fmla="*/ 512 w 516"/>
                  <a:gd name="T121" fmla="*/ 83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16" h="287">
                    <a:moveTo>
                      <a:pt x="495" y="79"/>
                    </a:moveTo>
                    <a:lnTo>
                      <a:pt x="490" y="84"/>
                    </a:lnTo>
                    <a:lnTo>
                      <a:pt x="486" y="89"/>
                    </a:lnTo>
                    <a:lnTo>
                      <a:pt x="491" y="93"/>
                    </a:lnTo>
                    <a:lnTo>
                      <a:pt x="490" y="98"/>
                    </a:lnTo>
                    <a:lnTo>
                      <a:pt x="485" y="98"/>
                    </a:lnTo>
                    <a:lnTo>
                      <a:pt x="485" y="109"/>
                    </a:lnTo>
                    <a:lnTo>
                      <a:pt x="481" y="118"/>
                    </a:lnTo>
                    <a:lnTo>
                      <a:pt x="481" y="128"/>
                    </a:lnTo>
                    <a:lnTo>
                      <a:pt x="481" y="135"/>
                    </a:lnTo>
                    <a:lnTo>
                      <a:pt x="479" y="136"/>
                    </a:lnTo>
                    <a:lnTo>
                      <a:pt x="481" y="147"/>
                    </a:lnTo>
                    <a:lnTo>
                      <a:pt x="486" y="154"/>
                    </a:lnTo>
                    <a:lnTo>
                      <a:pt x="490" y="144"/>
                    </a:lnTo>
                    <a:lnTo>
                      <a:pt x="489" y="135"/>
                    </a:lnTo>
                    <a:lnTo>
                      <a:pt x="490" y="128"/>
                    </a:lnTo>
                    <a:lnTo>
                      <a:pt x="493" y="124"/>
                    </a:lnTo>
                    <a:lnTo>
                      <a:pt x="494" y="118"/>
                    </a:lnTo>
                    <a:lnTo>
                      <a:pt x="498" y="122"/>
                    </a:lnTo>
                    <a:lnTo>
                      <a:pt x="500" y="121"/>
                    </a:lnTo>
                    <a:lnTo>
                      <a:pt x="501" y="116"/>
                    </a:lnTo>
                    <a:lnTo>
                      <a:pt x="500" y="106"/>
                    </a:lnTo>
                    <a:lnTo>
                      <a:pt x="502" y="95"/>
                    </a:lnTo>
                    <a:lnTo>
                      <a:pt x="506" y="87"/>
                    </a:lnTo>
                    <a:lnTo>
                      <a:pt x="505" y="83"/>
                    </a:lnTo>
                    <a:lnTo>
                      <a:pt x="506" y="75"/>
                    </a:lnTo>
                    <a:lnTo>
                      <a:pt x="495" y="79"/>
                    </a:lnTo>
                    <a:close/>
                    <a:moveTo>
                      <a:pt x="489" y="174"/>
                    </a:moveTo>
                    <a:lnTo>
                      <a:pt x="474" y="175"/>
                    </a:lnTo>
                    <a:lnTo>
                      <a:pt x="470" y="174"/>
                    </a:lnTo>
                    <a:lnTo>
                      <a:pt x="468" y="179"/>
                    </a:lnTo>
                    <a:lnTo>
                      <a:pt x="470" y="183"/>
                    </a:lnTo>
                    <a:lnTo>
                      <a:pt x="464" y="181"/>
                    </a:lnTo>
                    <a:lnTo>
                      <a:pt x="460" y="179"/>
                    </a:lnTo>
                    <a:lnTo>
                      <a:pt x="455" y="185"/>
                    </a:lnTo>
                    <a:lnTo>
                      <a:pt x="456" y="179"/>
                    </a:lnTo>
                    <a:lnTo>
                      <a:pt x="452" y="175"/>
                    </a:lnTo>
                    <a:lnTo>
                      <a:pt x="447" y="171"/>
                    </a:lnTo>
                    <a:lnTo>
                      <a:pt x="447" y="171"/>
                    </a:lnTo>
                    <a:lnTo>
                      <a:pt x="443" y="166"/>
                    </a:lnTo>
                    <a:lnTo>
                      <a:pt x="441" y="162"/>
                    </a:lnTo>
                    <a:lnTo>
                      <a:pt x="434" y="163"/>
                    </a:lnTo>
                    <a:lnTo>
                      <a:pt x="430" y="162"/>
                    </a:lnTo>
                    <a:lnTo>
                      <a:pt x="425" y="162"/>
                    </a:lnTo>
                    <a:lnTo>
                      <a:pt x="415" y="158"/>
                    </a:lnTo>
                    <a:lnTo>
                      <a:pt x="399" y="158"/>
                    </a:lnTo>
                    <a:lnTo>
                      <a:pt x="401" y="156"/>
                    </a:lnTo>
                    <a:lnTo>
                      <a:pt x="406" y="156"/>
                    </a:lnTo>
                    <a:lnTo>
                      <a:pt x="417" y="155"/>
                    </a:lnTo>
                    <a:lnTo>
                      <a:pt x="422" y="159"/>
                    </a:lnTo>
                    <a:lnTo>
                      <a:pt x="425" y="159"/>
                    </a:lnTo>
                    <a:lnTo>
                      <a:pt x="425" y="154"/>
                    </a:lnTo>
                    <a:lnTo>
                      <a:pt x="430" y="158"/>
                    </a:lnTo>
                    <a:lnTo>
                      <a:pt x="434" y="162"/>
                    </a:lnTo>
                    <a:lnTo>
                      <a:pt x="440" y="158"/>
                    </a:lnTo>
                    <a:lnTo>
                      <a:pt x="444" y="163"/>
                    </a:lnTo>
                    <a:lnTo>
                      <a:pt x="449" y="167"/>
                    </a:lnTo>
                    <a:lnTo>
                      <a:pt x="455" y="170"/>
                    </a:lnTo>
                    <a:lnTo>
                      <a:pt x="460" y="175"/>
                    </a:lnTo>
                    <a:lnTo>
                      <a:pt x="463" y="171"/>
                    </a:lnTo>
                    <a:lnTo>
                      <a:pt x="466" y="171"/>
                    </a:lnTo>
                    <a:lnTo>
                      <a:pt x="467" y="166"/>
                    </a:lnTo>
                    <a:lnTo>
                      <a:pt x="466" y="160"/>
                    </a:lnTo>
                    <a:lnTo>
                      <a:pt x="460" y="158"/>
                    </a:lnTo>
                    <a:lnTo>
                      <a:pt x="459" y="154"/>
                    </a:lnTo>
                    <a:lnTo>
                      <a:pt x="452" y="155"/>
                    </a:lnTo>
                    <a:lnTo>
                      <a:pt x="443" y="151"/>
                    </a:lnTo>
                    <a:lnTo>
                      <a:pt x="437" y="145"/>
                    </a:lnTo>
                    <a:lnTo>
                      <a:pt x="426" y="137"/>
                    </a:lnTo>
                    <a:lnTo>
                      <a:pt x="432" y="139"/>
                    </a:lnTo>
                    <a:lnTo>
                      <a:pt x="443" y="147"/>
                    </a:lnTo>
                    <a:lnTo>
                      <a:pt x="452" y="152"/>
                    </a:lnTo>
                    <a:lnTo>
                      <a:pt x="455" y="147"/>
                    </a:lnTo>
                    <a:lnTo>
                      <a:pt x="451" y="141"/>
                    </a:lnTo>
                    <a:lnTo>
                      <a:pt x="452" y="140"/>
                    </a:lnTo>
                    <a:lnTo>
                      <a:pt x="457" y="140"/>
                    </a:lnTo>
                    <a:lnTo>
                      <a:pt x="463" y="144"/>
                    </a:lnTo>
                    <a:lnTo>
                      <a:pt x="464" y="140"/>
                    </a:lnTo>
                    <a:lnTo>
                      <a:pt x="462" y="131"/>
                    </a:lnTo>
                    <a:lnTo>
                      <a:pt x="456" y="131"/>
                    </a:lnTo>
                    <a:lnTo>
                      <a:pt x="451" y="129"/>
                    </a:lnTo>
                    <a:lnTo>
                      <a:pt x="453" y="128"/>
                    </a:lnTo>
                    <a:lnTo>
                      <a:pt x="448" y="122"/>
                    </a:lnTo>
                    <a:lnTo>
                      <a:pt x="443" y="124"/>
                    </a:lnTo>
                    <a:lnTo>
                      <a:pt x="437" y="120"/>
                    </a:lnTo>
                    <a:lnTo>
                      <a:pt x="436" y="117"/>
                    </a:lnTo>
                    <a:lnTo>
                      <a:pt x="425" y="112"/>
                    </a:lnTo>
                    <a:lnTo>
                      <a:pt x="421" y="106"/>
                    </a:lnTo>
                    <a:lnTo>
                      <a:pt x="415" y="103"/>
                    </a:lnTo>
                    <a:lnTo>
                      <a:pt x="413" y="101"/>
                    </a:lnTo>
                    <a:lnTo>
                      <a:pt x="410" y="95"/>
                    </a:lnTo>
                    <a:lnTo>
                      <a:pt x="399" y="89"/>
                    </a:lnTo>
                    <a:lnTo>
                      <a:pt x="395" y="89"/>
                    </a:lnTo>
                    <a:lnTo>
                      <a:pt x="399" y="87"/>
                    </a:lnTo>
                    <a:lnTo>
                      <a:pt x="406" y="90"/>
                    </a:lnTo>
                    <a:lnTo>
                      <a:pt x="411" y="95"/>
                    </a:lnTo>
                    <a:lnTo>
                      <a:pt x="415" y="101"/>
                    </a:lnTo>
                    <a:lnTo>
                      <a:pt x="421" y="102"/>
                    </a:lnTo>
                    <a:lnTo>
                      <a:pt x="425" y="108"/>
                    </a:lnTo>
                    <a:lnTo>
                      <a:pt x="429" y="109"/>
                    </a:lnTo>
                    <a:lnTo>
                      <a:pt x="440" y="117"/>
                    </a:lnTo>
                    <a:lnTo>
                      <a:pt x="444" y="117"/>
                    </a:lnTo>
                    <a:lnTo>
                      <a:pt x="445" y="118"/>
                    </a:lnTo>
                    <a:lnTo>
                      <a:pt x="451" y="121"/>
                    </a:lnTo>
                    <a:lnTo>
                      <a:pt x="453" y="113"/>
                    </a:lnTo>
                    <a:lnTo>
                      <a:pt x="453" y="108"/>
                    </a:lnTo>
                    <a:lnTo>
                      <a:pt x="451" y="102"/>
                    </a:lnTo>
                    <a:lnTo>
                      <a:pt x="455" y="103"/>
                    </a:lnTo>
                    <a:lnTo>
                      <a:pt x="455" y="98"/>
                    </a:lnTo>
                    <a:lnTo>
                      <a:pt x="444" y="94"/>
                    </a:lnTo>
                    <a:lnTo>
                      <a:pt x="438" y="93"/>
                    </a:lnTo>
                    <a:lnTo>
                      <a:pt x="438" y="91"/>
                    </a:lnTo>
                    <a:lnTo>
                      <a:pt x="434" y="91"/>
                    </a:lnTo>
                    <a:lnTo>
                      <a:pt x="434" y="89"/>
                    </a:lnTo>
                    <a:lnTo>
                      <a:pt x="429" y="84"/>
                    </a:lnTo>
                    <a:lnTo>
                      <a:pt x="428" y="82"/>
                    </a:lnTo>
                    <a:lnTo>
                      <a:pt x="418" y="84"/>
                    </a:lnTo>
                    <a:lnTo>
                      <a:pt x="417" y="83"/>
                    </a:lnTo>
                    <a:lnTo>
                      <a:pt x="411" y="83"/>
                    </a:lnTo>
                    <a:lnTo>
                      <a:pt x="407" y="83"/>
                    </a:lnTo>
                    <a:lnTo>
                      <a:pt x="399" y="75"/>
                    </a:lnTo>
                    <a:lnTo>
                      <a:pt x="399" y="70"/>
                    </a:lnTo>
                    <a:lnTo>
                      <a:pt x="394" y="70"/>
                    </a:lnTo>
                    <a:lnTo>
                      <a:pt x="387" y="75"/>
                    </a:lnTo>
                    <a:lnTo>
                      <a:pt x="384" y="76"/>
                    </a:lnTo>
                    <a:lnTo>
                      <a:pt x="379" y="75"/>
                    </a:lnTo>
                    <a:lnTo>
                      <a:pt x="377" y="71"/>
                    </a:lnTo>
                    <a:lnTo>
                      <a:pt x="379" y="70"/>
                    </a:lnTo>
                    <a:lnTo>
                      <a:pt x="377" y="65"/>
                    </a:lnTo>
                    <a:lnTo>
                      <a:pt x="380" y="49"/>
                    </a:lnTo>
                    <a:lnTo>
                      <a:pt x="383" y="51"/>
                    </a:lnTo>
                    <a:lnTo>
                      <a:pt x="384" y="51"/>
                    </a:lnTo>
                    <a:lnTo>
                      <a:pt x="386" y="49"/>
                    </a:lnTo>
                    <a:lnTo>
                      <a:pt x="386" y="46"/>
                    </a:lnTo>
                    <a:lnTo>
                      <a:pt x="391" y="41"/>
                    </a:lnTo>
                    <a:lnTo>
                      <a:pt x="390" y="36"/>
                    </a:lnTo>
                    <a:lnTo>
                      <a:pt x="388" y="33"/>
                    </a:lnTo>
                    <a:lnTo>
                      <a:pt x="386" y="28"/>
                    </a:lnTo>
                    <a:lnTo>
                      <a:pt x="382" y="25"/>
                    </a:lnTo>
                    <a:lnTo>
                      <a:pt x="377" y="23"/>
                    </a:lnTo>
                    <a:lnTo>
                      <a:pt x="373" y="21"/>
                    </a:lnTo>
                    <a:lnTo>
                      <a:pt x="368" y="18"/>
                    </a:lnTo>
                    <a:lnTo>
                      <a:pt x="360" y="18"/>
                    </a:lnTo>
                    <a:lnTo>
                      <a:pt x="354" y="15"/>
                    </a:lnTo>
                    <a:lnTo>
                      <a:pt x="356" y="10"/>
                    </a:lnTo>
                    <a:lnTo>
                      <a:pt x="353" y="4"/>
                    </a:lnTo>
                    <a:lnTo>
                      <a:pt x="348" y="2"/>
                    </a:lnTo>
                    <a:lnTo>
                      <a:pt x="337" y="2"/>
                    </a:lnTo>
                    <a:lnTo>
                      <a:pt x="335" y="11"/>
                    </a:lnTo>
                    <a:lnTo>
                      <a:pt x="331" y="17"/>
                    </a:lnTo>
                    <a:lnTo>
                      <a:pt x="303" y="0"/>
                    </a:lnTo>
                    <a:lnTo>
                      <a:pt x="297" y="3"/>
                    </a:lnTo>
                    <a:lnTo>
                      <a:pt x="299" y="9"/>
                    </a:lnTo>
                    <a:lnTo>
                      <a:pt x="296" y="14"/>
                    </a:lnTo>
                    <a:lnTo>
                      <a:pt x="297" y="25"/>
                    </a:lnTo>
                    <a:lnTo>
                      <a:pt x="293" y="30"/>
                    </a:lnTo>
                    <a:lnTo>
                      <a:pt x="291" y="40"/>
                    </a:lnTo>
                    <a:lnTo>
                      <a:pt x="287" y="45"/>
                    </a:lnTo>
                    <a:lnTo>
                      <a:pt x="281" y="45"/>
                    </a:lnTo>
                    <a:lnTo>
                      <a:pt x="277" y="56"/>
                    </a:lnTo>
                    <a:lnTo>
                      <a:pt x="272" y="57"/>
                    </a:lnTo>
                    <a:lnTo>
                      <a:pt x="266" y="57"/>
                    </a:lnTo>
                    <a:lnTo>
                      <a:pt x="265" y="63"/>
                    </a:lnTo>
                    <a:lnTo>
                      <a:pt x="264" y="70"/>
                    </a:lnTo>
                    <a:lnTo>
                      <a:pt x="261" y="75"/>
                    </a:lnTo>
                    <a:lnTo>
                      <a:pt x="258" y="86"/>
                    </a:lnTo>
                    <a:lnTo>
                      <a:pt x="257" y="91"/>
                    </a:lnTo>
                    <a:lnTo>
                      <a:pt x="251" y="93"/>
                    </a:lnTo>
                    <a:lnTo>
                      <a:pt x="240" y="91"/>
                    </a:lnTo>
                    <a:lnTo>
                      <a:pt x="240" y="89"/>
                    </a:lnTo>
                    <a:lnTo>
                      <a:pt x="235" y="84"/>
                    </a:lnTo>
                    <a:lnTo>
                      <a:pt x="230" y="86"/>
                    </a:lnTo>
                    <a:lnTo>
                      <a:pt x="230" y="97"/>
                    </a:lnTo>
                    <a:lnTo>
                      <a:pt x="228" y="102"/>
                    </a:lnTo>
                    <a:lnTo>
                      <a:pt x="227" y="105"/>
                    </a:lnTo>
                    <a:lnTo>
                      <a:pt x="223" y="114"/>
                    </a:lnTo>
                    <a:lnTo>
                      <a:pt x="220" y="120"/>
                    </a:lnTo>
                    <a:lnTo>
                      <a:pt x="219" y="125"/>
                    </a:lnTo>
                    <a:lnTo>
                      <a:pt x="217" y="136"/>
                    </a:lnTo>
                    <a:lnTo>
                      <a:pt x="212" y="143"/>
                    </a:lnTo>
                    <a:lnTo>
                      <a:pt x="207" y="154"/>
                    </a:lnTo>
                    <a:lnTo>
                      <a:pt x="204" y="163"/>
                    </a:lnTo>
                    <a:lnTo>
                      <a:pt x="208" y="169"/>
                    </a:lnTo>
                    <a:lnTo>
                      <a:pt x="204" y="174"/>
                    </a:lnTo>
                    <a:lnTo>
                      <a:pt x="205" y="179"/>
                    </a:lnTo>
                    <a:lnTo>
                      <a:pt x="205" y="179"/>
                    </a:lnTo>
                    <a:lnTo>
                      <a:pt x="194" y="188"/>
                    </a:lnTo>
                    <a:lnTo>
                      <a:pt x="189" y="186"/>
                    </a:lnTo>
                    <a:lnTo>
                      <a:pt x="179" y="194"/>
                    </a:lnTo>
                    <a:lnTo>
                      <a:pt x="171" y="192"/>
                    </a:lnTo>
                    <a:lnTo>
                      <a:pt x="171" y="197"/>
                    </a:lnTo>
                    <a:lnTo>
                      <a:pt x="170" y="201"/>
                    </a:lnTo>
                    <a:lnTo>
                      <a:pt x="165" y="204"/>
                    </a:lnTo>
                    <a:lnTo>
                      <a:pt x="152" y="209"/>
                    </a:lnTo>
                    <a:lnTo>
                      <a:pt x="147" y="209"/>
                    </a:lnTo>
                    <a:lnTo>
                      <a:pt x="139" y="205"/>
                    </a:lnTo>
                    <a:lnTo>
                      <a:pt x="136" y="211"/>
                    </a:lnTo>
                    <a:lnTo>
                      <a:pt x="127" y="217"/>
                    </a:lnTo>
                    <a:lnTo>
                      <a:pt x="118" y="216"/>
                    </a:lnTo>
                    <a:lnTo>
                      <a:pt x="108" y="211"/>
                    </a:lnTo>
                    <a:lnTo>
                      <a:pt x="102" y="205"/>
                    </a:lnTo>
                    <a:lnTo>
                      <a:pt x="98" y="200"/>
                    </a:lnTo>
                    <a:lnTo>
                      <a:pt x="98" y="194"/>
                    </a:lnTo>
                    <a:lnTo>
                      <a:pt x="78" y="219"/>
                    </a:lnTo>
                    <a:lnTo>
                      <a:pt x="60" y="232"/>
                    </a:lnTo>
                    <a:lnTo>
                      <a:pt x="56" y="238"/>
                    </a:lnTo>
                    <a:lnTo>
                      <a:pt x="56" y="243"/>
                    </a:lnTo>
                    <a:lnTo>
                      <a:pt x="51" y="247"/>
                    </a:lnTo>
                    <a:lnTo>
                      <a:pt x="49" y="253"/>
                    </a:lnTo>
                    <a:lnTo>
                      <a:pt x="45" y="258"/>
                    </a:lnTo>
                    <a:lnTo>
                      <a:pt x="41" y="261"/>
                    </a:lnTo>
                    <a:lnTo>
                      <a:pt x="36" y="265"/>
                    </a:lnTo>
                    <a:lnTo>
                      <a:pt x="34" y="270"/>
                    </a:lnTo>
                    <a:lnTo>
                      <a:pt x="22" y="274"/>
                    </a:lnTo>
                    <a:lnTo>
                      <a:pt x="17" y="278"/>
                    </a:lnTo>
                    <a:lnTo>
                      <a:pt x="11" y="280"/>
                    </a:lnTo>
                    <a:lnTo>
                      <a:pt x="0" y="287"/>
                    </a:lnTo>
                    <a:lnTo>
                      <a:pt x="21" y="284"/>
                    </a:lnTo>
                    <a:lnTo>
                      <a:pt x="32" y="284"/>
                    </a:lnTo>
                    <a:lnTo>
                      <a:pt x="76" y="277"/>
                    </a:lnTo>
                    <a:lnTo>
                      <a:pt x="102" y="273"/>
                    </a:lnTo>
                    <a:lnTo>
                      <a:pt x="122" y="268"/>
                    </a:lnTo>
                    <a:lnTo>
                      <a:pt x="131" y="268"/>
                    </a:lnTo>
                    <a:lnTo>
                      <a:pt x="141" y="268"/>
                    </a:lnTo>
                    <a:lnTo>
                      <a:pt x="162" y="266"/>
                    </a:lnTo>
                    <a:lnTo>
                      <a:pt x="213" y="258"/>
                    </a:lnTo>
                    <a:lnTo>
                      <a:pt x="356" y="232"/>
                    </a:lnTo>
                    <a:lnTo>
                      <a:pt x="428" y="217"/>
                    </a:lnTo>
                    <a:lnTo>
                      <a:pt x="491" y="204"/>
                    </a:lnTo>
                    <a:lnTo>
                      <a:pt x="490" y="201"/>
                    </a:lnTo>
                    <a:lnTo>
                      <a:pt x="493" y="204"/>
                    </a:lnTo>
                    <a:lnTo>
                      <a:pt x="495" y="202"/>
                    </a:lnTo>
                    <a:lnTo>
                      <a:pt x="494" y="197"/>
                    </a:lnTo>
                    <a:lnTo>
                      <a:pt x="494" y="192"/>
                    </a:lnTo>
                    <a:lnTo>
                      <a:pt x="498" y="196"/>
                    </a:lnTo>
                    <a:lnTo>
                      <a:pt x="501" y="201"/>
                    </a:lnTo>
                    <a:lnTo>
                      <a:pt x="504" y="201"/>
                    </a:lnTo>
                    <a:lnTo>
                      <a:pt x="494" y="185"/>
                    </a:lnTo>
                    <a:lnTo>
                      <a:pt x="489" y="174"/>
                    </a:lnTo>
                    <a:close/>
                    <a:moveTo>
                      <a:pt x="514" y="72"/>
                    </a:moveTo>
                    <a:lnTo>
                      <a:pt x="512" y="78"/>
                    </a:lnTo>
                    <a:lnTo>
                      <a:pt x="512" y="83"/>
                    </a:lnTo>
                    <a:lnTo>
                      <a:pt x="509" y="87"/>
                    </a:lnTo>
                    <a:lnTo>
                      <a:pt x="512" y="83"/>
                    </a:lnTo>
                    <a:lnTo>
                      <a:pt x="516" y="72"/>
                    </a:lnTo>
                    <a:lnTo>
                      <a:pt x="514" y="72"/>
                    </a:lnTo>
                    <a:close/>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75" name="Rectangle 274"/>
              <p:cNvSpPr>
                <a:spLocks noChangeArrowheads="1"/>
              </p:cNvSpPr>
              <p:nvPr/>
            </p:nvSpPr>
            <p:spPr bwMode="auto">
              <a:xfrm>
                <a:off x="355539" y="229629"/>
                <a:ext cx="288290" cy="154940"/>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VA</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21" name="Group 220"/>
            <p:cNvGrpSpPr/>
            <p:nvPr/>
          </p:nvGrpSpPr>
          <p:grpSpPr>
            <a:xfrm>
              <a:off x="4182386" y="1614115"/>
              <a:ext cx="645160" cy="488950"/>
              <a:chOff x="6350" y="0"/>
              <a:chExt cx="645365" cy="489245"/>
            </a:xfrm>
          </p:grpSpPr>
          <p:sp>
            <p:nvSpPr>
              <p:cNvPr id="272" name="Freeform 271"/>
              <p:cNvSpPr>
                <a:spLocks/>
              </p:cNvSpPr>
              <p:nvPr/>
            </p:nvSpPr>
            <p:spPr bwMode="auto">
              <a:xfrm>
                <a:off x="6350" y="0"/>
                <a:ext cx="645365" cy="489245"/>
              </a:xfrm>
              <a:custGeom>
                <a:avLst/>
                <a:gdLst>
                  <a:gd name="T0" fmla="*/ 7 w 393"/>
                  <a:gd name="T1" fmla="*/ 80 h 257"/>
                  <a:gd name="T2" fmla="*/ 0 w 393"/>
                  <a:gd name="T3" fmla="*/ 70 h 257"/>
                  <a:gd name="T4" fmla="*/ 4 w 393"/>
                  <a:gd name="T5" fmla="*/ 64 h 257"/>
                  <a:gd name="T6" fmla="*/ 7 w 393"/>
                  <a:gd name="T7" fmla="*/ 48 h 257"/>
                  <a:gd name="T8" fmla="*/ 9 w 393"/>
                  <a:gd name="T9" fmla="*/ 38 h 257"/>
                  <a:gd name="T10" fmla="*/ 2 w 393"/>
                  <a:gd name="T11" fmla="*/ 28 h 257"/>
                  <a:gd name="T12" fmla="*/ 5 w 393"/>
                  <a:gd name="T13" fmla="*/ 21 h 257"/>
                  <a:gd name="T14" fmla="*/ 1 w 393"/>
                  <a:gd name="T15" fmla="*/ 10 h 257"/>
                  <a:gd name="T16" fmla="*/ 72 w 393"/>
                  <a:gd name="T17" fmla="*/ 10 h 257"/>
                  <a:gd name="T18" fmla="*/ 257 w 393"/>
                  <a:gd name="T19" fmla="*/ 3 h 257"/>
                  <a:gd name="T20" fmla="*/ 320 w 393"/>
                  <a:gd name="T21" fmla="*/ 5 h 257"/>
                  <a:gd name="T22" fmla="*/ 323 w 393"/>
                  <a:gd name="T23" fmla="*/ 11 h 257"/>
                  <a:gd name="T24" fmla="*/ 329 w 393"/>
                  <a:gd name="T25" fmla="*/ 18 h 257"/>
                  <a:gd name="T26" fmla="*/ 327 w 393"/>
                  <a:gd name="T27" fmla="*/ 37 h 257"/>
                  <a:gd name="T28" fmla="*/ 331 w 393"/>
                  <a:gd name="T29" fmla="*/ 51 h 257"/>
                  <a:gd name="T30" fmla="*/ 335 w 393"/>
                  <a:gd name="T31" fmla="*/ 63 h 257"/>
                  <a:gd name="T32" fmla="*/ 355 w 393"/>
                  <a:gd name="T33" fmla="*/ 68 h 257"/>
                  <a:gd name="T34" fmla="*/ 359 w 393"/>
                  <a:gd name="T35" fmla="*/ 79 h 257"/>
                  <a:gd name="T36" fmla="*/ 374 w 393"/>
                  <a:gd name="T37" fmla="*/ 93 h 257"/>
                  <a:gd name="T38" fmla="*/ 380 w 393"/>
                  <a:gd name="T39" fmla="*/ 104 h 257"/>
                  <a:gd name="T40" fmla="*/ 390 w 393"/>
                  <a:gd name="T41" fmla="*/ 110 h 257"/>
                  <a:gd name="T42" fmla="*/ 390 w 393"/>
                  <a:gd name="T43" fmla="*/ 132 h 257"/>
                  <a:gd name="T44" fmla="*/ 382 w 393"/>
                  <a:gd name="T45" fmla="*/ 154 h 257"/>
                  <a:gd name="T46" fmla="*/ 367 w 393"/>
                  <a:gd name="T47" fmla="*/ 162 h 257"/>
                  <a:gd name="T48" fmla="*/ 342 w 393"/>
                  <a:gd name="T49" fmla="*/ 170 h 257"/>
                  <a:gd name="T50" fmla="*/ 339 w 393"/>
                  <a:gd name="T51" fmla="*/ 186 h 257"/>
                  <a:gd name="T52" fmla="*/ 348 w 393"/>
                  <a:gd name="T53" fmla="*/ 208 h 257"/>
                  <a:gd name="T54" fmla="*/ 340 w 393"/>
                  <a:gd name="T55" fmla="*/ 222 h 257"/>
                  <a:gd name="T56" fmla="*/ 339 w 393"/>
                  <a:gd name="T57" fmla="*/ 231 h 257"/>
                  <a:gd name="T58" fmla="*/ 323 w 393"/>
                  <a:gd name="T59" fmla="*/ 243 h 257"/>
                  <a:gd name="T60" fmla="*/ 325 w 393"/>
                  <a:gd name="T61" fmla="*/ 254 h 257"/>
                  <a:gd name="T62" fmla="*/ 320 w 393"/>
                  <a:gd name="T63" fmla="*/ 257 h 257"/>
                  <a:gd name="T64" fmla="*/ 305 w 393"/>
                  <a:gd name="T65" fmla="*/ 243 h 257"/>
                  <a:gd name="T66" fmla="*/ 262 w 393"/>
                  <a:gd name="T67" fmla="*/ 242 h 257"/>
                  <a:gd name="T68" fmla="*/ 123 w 393"/>
                  <a:gd name="T69" fmla="*/ 249 h 257"/>
                  <a:gd name="T70" fmla="*/ 53 w 393"/>
                  <a:gd name="T71" fmla="*/ 243 h 257"/>
                  <a:gd name="T72" fmla="*/ 50 w 393"/>
                  <a:gd name="T73" fmla="*/ 224 h 257"/>
                  <a:gd name="T74" fmla="*/ 47 w 393"/>
                  <a:gd name="T75" fmla="*/ 207 h 257"/>
                  <a:gd name="T76" fmla="*/ 45 w 393"/>
                  <a:gd name="T77" fmla="*/ 196 h 257"/>
                  <a:gd name="T78" fmla="*/ 42 w 393"/>
                  <a:gd name="T79" fmla="*/ 184 h 257"/>
                  <a:gd name="T80" fmla="*/ 38 w 393"/>
                  <a:gd name="T81" fmla="*/ 175 h 257"/>
                  <a:gd name="T82" fmla="*/ 34 w 393"/>
                  <a:gd name="T83" fmla="*/ 170 h 257"/>
                  <a:gd name="T84" fmla="*/ 32 w 393"/>
                  <a:gd name="T85" fmla="*/ 163 h 257"/>
                  <a:gd name="T86" fmla="*/ 34 w 393"/>
                  <a:gd name="T87" fmla="*/ 152 h 257"/>
                  <a:gd name="T88" fmla="*/ 30 w 393"/>
                  <a:gd name="T89" fmla="*/ 143 h 257"/>
                  <a:gd name="T90" fmla="*/ 21 w 393"/>
                  <a:gd name="T91" fmla="*/ 128 h 257"/>
                  <a:gd name="T92" fmla="*/ 17 w 393"/>
                  <a:gd name="T93" fmla="*/ 117 h 257"/>
                  <a:gd name="T94" fmla="*/ 16 w 393"/>
                  <a:gd name="T95" fmla="*/ 108 h 257"/>
                  <a:gd name="T96" fmla="*/ 15 w 393"/>
                  <a:gd name="T97" fmla="*/ 98 h 257"/>
                  <a:gd name="T98" fmla="*/ 8 w 393"/>
                  <a:gd name="T99" fmla="*/ 91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3" h="257">
                    <a:moveTo>
                      <a:pt x="8" y="91"/>
                    </a:moveTo>
                    <a:lnTo>
                      <a:pt x="7" y="80"/>
                    </a:lnTo>
                    <a:lnTo>
                      <a:pt x="1" y="75"/>
                    </a:lnTo>
                    <a:lnTo>
                      <a:pt x="0" y="70"/>
                    </a:lnTo>
                    <a:lnTo>
                      <a:pt x="2" y="66"/>
                    </a:lnTo>
                    <a:lnTo>
                      <a:pt x="4" y="64"/>
                    </a:lnTo>
                    <a:lnTo>
                      <a:pt x="7" y="53"/>
                    </a:lnTo>
                    <a:lnTo>
                      <a:pt x="7" y="48"/>
                    </a:lnTo>
                    <a:lnTo>
                      <a:pt x="9" y="44"/>
                    </a:lnTo>
                    <a:lnTo>
                      <a:pt x="9" y="38"/>
                    </a:lnTo>
                    <a:lnTo>
                      <a:pt x="4" y="33"/>
                    </a:lnTo>
                    <a:lnTo>
                      <a:pt x="2" y="28"/>
                    </a:lnTo>
                    <a:lnTo>
                      <a:pt x="5" y="26"/>
                    </a:lnTo>
                    <a:lnTo>
                      <a:pt x="5" y="21"/>
                    </a:lnTo>
                    <a:lnTo>
                      <a:pt x="2" y="15"/>
                    </a:lnTo>
                    <a:lnTo>
                      <a:pt x="1" y="10"/>
                    </a:lnTo>
                    <a:lnTo>
                      <a:pt x="11" y="10"/>
                    </a:lnTo>
                    <a:lnTo>
                      <a:pt x="72" y="10"/>
                    </a:lnTo>
                    <a:lnTo>
                      <a:pt x="173" y="7"/>
                    </a:lnTo>
                    <a:lnTo>
                      <a:pt x="257" y="3"/>
                    </a:lnTo>
                    <a:lnTo>
                      <a:pt x="320" y="0"/>
                    </a:lnTo>
                    <a:lnTo>
                      <a:pt x="320" y="5"/>
                    </a:lnTo>
                    <a:lnTo>
                      <a:pt x="321" y="6"/>
                    </a:lnTo>
                    <a:lnTo>
                      <a:pt x="323" y="11"/>
                    </a:lnTo>
                    <a:lnTo>
                      <a:pt x="327" y="13"/>
                    </a:lnTo>
                    <a:lnTo>
                      <a:pt x="329" y="18"/>
                    </a:lnTo>
                    <a:lnTo>
                      <a:pt x="324" y="29"/>
                    </a:lnTo>
                    <a:lnTo>
                      <a:pt x="327" y="37"/>
                    </a:lnTo>
                    <a:lnTo>
                      <a:pt x="327" y="45"/>
                    </a:lnTo>
                    <a:lnTo>
                      <a:pt x="331" y="51"/>
                    </a:lnTo>
                    <a:lnTo>
                      <a:pt x="332" y="57"/>
                    </a:lnTo>
                    <a:lnTo>
                      <a:pt x="335" y="63"/>
                    </a:lnTo>
                    <a:lnTo>
                      <a:pt x="340" y="66"/>
                    </a:lnTo>
                    <a:lnTo>
                      <a:pt x="355" y="68"/>
                    </a:lnTo>
                    <a:lnTo>
                      <a:pt x="359" y="79"/>
                    </a:lnTo>
                    <a:lnTo>
                      <a:pt x="359" y="79"/>
                    </a:lnTo>
                    <a:lnTo>
                      <a:pt x="363" y="85"/>
                    </a:lnTo>
                    <a:lnTo>
                      <a:pt x="374" y="93"/>
                    </a:lnTo>
                    <a:lnTo>
                      <a:pt x="374" y="99"/>
                    </a:lnTo>
                    <a:lnTo>
                      <a:pt x="380" y="104"/>
                    </a:lnTo>
                    <a:lnTo>
                      <a:pt x="385" y="106"/>
                    </a:lnTo>
                    <a:lnTo>
                      <a:pt x="390" y="110"/>
                    </a:lnTo>
                    <a:lnTo>
                      <a:pt x="393" y="117"/>
                    </a:lnTo>
                    <a:lnTo>
                      <a:pt x="390" y="132"/>
                    </a:lnTo>
                    <a:lnTo>
                      <a:pt x="384" y="143"/>
                    </a:lnTo>
                    <a:lnTo>
                      <a:pt x="382" y="154"/>
                    </a:lnTo>
                    <a:lnTo>
                      <a:pt x="377" y="158"/>
                    </a:lnTo>
                    <a:lnTo>
                      <a:pt x="367" y="162"/>
                    </a:lnTo>
                    <a:lnTo>
                      <a:pt x="362" y="166"/>
                    </a:lnTo>
                    <a:lnTo>
                      <a:pt x="342" y="170"/>
                    </a:lnTo>
                    <a:lnTo>
                      <a:pt x="340" y="175"/>
                    </a:lnTo>
                    <a:lnTo>
                      <a:pt x="339" y="186"/>
                    </a:lnTo>
                    <a:lnTo>
                      <a:pt x="348" y="196"/>
                    </a:lnTo>
                    <a:lnTo>
                      <a:pt x="348" y="208"/>
                    </a:lnTo>
                    <a:lnTo>
                      <a:pt x="342" y="217"/>
                    </a:lnTo>
                    <a:lnTo>
                      <a:pt x="340" y="222"/>
                    </a:lnTo>
                    <a:lnTo>
                      <a:pt x="340" y="227"/>
                    </a:lnTo>
                    <a:lnTo>
                      <a:pt x="339" y="231"/>
                    </a:lnTo>
                    <a:lnTo>
                      <a:pt x="327" y="238"/>
                    </a:lnTo>
                    <a:lnTo>
                      <a:pt x="323" y="243"/>
                    </a:lnTo>
                    <a:lnTo>
                      <a:pt x="325" y="249"/>
                    </a:lnTo>
                    <a:lnTo>
                      <a:pt x="325" y="254"/>
                    </a:lnTo>
                    <a:lnTo>
                      <a:pt x="321" y="257"/>
                    </a:lnTo>
                    <a:lnTo>
                      <a:pt x="320" y="257"/>
                    </a:lnTo>
                    <a:lnTo>
                      <a:pt x="316" y="251"/>
                    </a:lnTo>
                    <a:lnTo>
                      <a:pt x="305" y="243"/>
                    </a:lnTo>
                    <a:lnTo>
                      <a:pt x="302" y="238"/>
                    </a:lnTo>
                    <a:lnTo>
                      <a:pt x="262" y="242"/>
                    </a:lnTo>
                    <a:lnTo>
                      <a:pt x="167" y="247"/>
                    </a:lnTo>
                    <a:lnTo>
                      <a:pt x="123" y="249"/>
                    </a:lnTo>
                    <a:lnTo>
                      <a:pt x="54" y="249"/>
                    </a:lnTo>
                    <a:lnTo>
                      <a:pt x="53" y="243"/>
                    </a:lnTo>
                    <a:lnTo>
                      <a:pt x="47" y="239"/>
                    </a:lnTo>
                    <a:lnTo>
                      <a:pt x="50" y="224"/>
                    </a:lnTo>
                    <a:lnTo>
                      <a:pt x="47" y="213"/>
                    </a:lnTo>
                    <a:lnTo>
                      <a:pt x="47" y="207"/>
                    </a:lnTo>
                    <a:lnTo>
                      <a:pt x="47" y="201"/>
                    </a:lnTo>
                    <a:lnTo>
                      <a:pt x="45" y="196"/>
                    </a:lnTo>
                    <a:lnTo>
                      <a:pt x="46" y="189"/>
                    </a:lnTo>
                    <a:lnTo>
                      <a:pt x="42" y="184"/>
                    </a:lnTo>
                    <a:lnTo>
                      <a:pt x="43" y="178"/>
                    </a:lnTo>
                    <a:lnTo>
                      <a:pt x="38" y="175"/>
                    </a:lnTo>
                    <a:lnTo>
                      <a:pt x="38" y="170"/>
                    </a:lnTo>
                    <a:lnTo>
                      <a:pt x="34" y="170"/>
                    </a:lnTo>
                    <a:lnTo>
                      <a:pt x="34" y="169"/>
                    </a:lnTo>
                    <a:lnTo>
                      <a:pt x="32" y="163"/>
                    </a:lnTo>
                    <a:lnTo>
                      <a:pt x="32" y="158"/>
                    </a:lnTo>
                    <a:lnTo>
                      <a:pt x="34" y="152"/>
                    </a:lnTo>
                    <a:lnTo>
                      <a:pt x="32" y="148"/>
                    </a:lnTo>
                    <a:lnTo>
                      <a:pt x="30" y="143"/>
                    </a:lnTo>
                    <a:lnTo>
                      <a:pt x="30" y="137"/>
                    </a:lnTo>
                    <a:lnTo>
                      <a:pt x="21" y="128"/>
                    </a:lnTo>
                    <a:lnTo>
                      <a:pt x="21" y="123"/>
                    </a:lnTo>
                    <a:lnTo>
                      <a:pt x="17" y="117"/>
                    </a:lnTo>
                    <a:lnTo>
                      <a:pt x="17" y="113"/>
                    </a:lnTo>
                    <a:lnTo>
                      <a:pt x="16" y="108"/>
                    </a:lnTo>
                    <a:lnTo>
                      <a:pt x="13" y="102"/>
                    </a:lnTo>
                    <a:lnTo>
                      <a:pt x="15" y="98"/>
                    </a:lnTo>
                    <a:lnTo>
                      <a:pt x="13" y="93"/>
                    </a:lnTo>
                    <a:lnTo>
                      <a:pt x="8" y="91"/>
                    </a:lnTo>
                  </a:path>
                </a:pathLst>
              </a:custGeom>
              <a:solidFill>
                <a:srgbClr val="FFCC66"/>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73" name="Rectangle 272"/>
              <p:cNvSpPr>
                <a:spLocks noChangeArrowheads="1"/>
              </p:cNvSpPr>
              <p:nvPr/>
            </p:nvSpPr>
            <p:spPr bwMode="auto">
              <a:xfrm>
                <a:off x="157168" y="164439"/>
                <a:ext cx="289017" cy="155033"/>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IA</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22" name="Group 221"/>
            <p:cNvGrpSpPr/>
            <p:nvPr/>
          </p:nvGrpSpPr>
          <p:grpSpPr>
            <a:xfrm>
              <a:off x="5772647" y="1590261"/>
              <a:ext cx="618490" cy="469900"/>
              <a:chOff x="0" y="0"/>
              <a:chExt cx="619091" cy="470208"/>
            </a:xfrm>
          </p:grpSpPr>
          <p:sp>
            <p:nvSpPr>
              <p:cNvPr id="270" name="Freeform 269"/>
              <p:cNvSpPr>
                <a:spLocks/>
              </p:cNvSpPr>
              <p:nvPr/>
            </p:nvSpPr>
            <p:spPr bwMode="auto">
              <a:xfrm>
                <a:off x="0" y="0"/>
                <a:ext cx="619091" cy="470208"/>
              </a:xfrm>
              <a:custGeom>
                <a:avLst/>
                <a:gdLst>
                  <a:gd name="T0" fmla="*/ 7 w 377"/>
                  <a:gd name="T1" fmla="*/ 58 h 247"/>
                  <a:gd name="T2" fmla="*/ 23 w 377"/>
                  <a:gd name="T3" fmla="*/ 45 h 247"/>
                  <a:gd name="T4" fmla="*/ 41 w 377"/>
                  <a:gd name="T5" fmla="*/ 32 h 247"/>
                  <a:gd name="T6" fmla="*/ 45 w 377"/>
                  <a:gd name="T7" fmla="*/ 53 h 247"/>
                  <a:gd name="T8" fmla="*/ 168 w 377"/>
                  <a:gd name="T9" fmla="*/ 30 h 247"/>
                  <a:gd name="T10" fmla="*/ 306 w 377"/>
                  <a:gd name="T11" fmla="*/ 0 h 247"/>
                  <a:gd name="T12" fmla="*/ 313 w 377"/>
                  <a:gd name="T13" fmla="*/ 3 h 247"/>
                  <a:gd name="T14" fmla="*/ 320 w 377"/>
                  <a:gd name="T15" fmla="*/ 7 h 247"/>
                  <a:gd name="T16" fmla="*/ 331 w 377"/>
                  <a:gd name="T17" fmla="*/ 23 h 247"/>
                  <a:gd name="T18" fmla="*/ 336 w 377"/>
                  <a:gd name="T19" fmla="*/ 34 h 247"/>
                  <a:gd name="T20" fmla="*/ 351 w 377"/>
                  <a:gd name="T21" fmla="*/ 38 h 247"/>
                  <a:gd name="T22" fmla="*/ 357 w 377"/>
                  <a:gd name="T23" fmla="*/ 43 h 247"/>
                  <a:gd name="T24" fmla="*/ 350 w 377"/>
                  <a:gd name="T25" fmla="*/ 54 h 247"/>
                  <a:gd name="T26" fmla="*/ 343 w 377"/>
                  <a:gd name="T27" fmla="*/ 73 h 247"/>
                  <a:gd name="T28" fmla="*/ 340 w 377"/>
                  <a:gd name="T29" fmla="*/ 83 h 247"/>
                  <a:gd name="T30" fmla="*/ 344 w 377"/>
                  <a:gd name="T31" fmla="*/ 88 h 247"/>
                  <a:gd name="T32" fmla="*/ 339 w 377"/>
                  <a:gd name="T33" fmla="*/ 98 h 247"/>
                  <a:gd name="T34" fmla="*/ 346 w 377"/>
                  <a:gd name="T35" fmla="*/ 112 h 247"/>
                  <a:gd name="T36" fmla="*/ 353 w 377"/>
                  <a:gd name="T37" fmla="*/ 119 h 247"/>
                  <a:gd name="T38" fmla="*/ 361 w 377"/>
                  <a:gd name="T39" fmla="*/ 123 h 247"/>
                  <a:gd name="T40" fmla="*/ 377 w 377"/>
                  <a:gd name="T41" fmla="*/ 138 h 247"/>
                  <a:gd name="T42" fmla="*/ 367 w 377"/>
                  <a:gd name="T43" fmla="*/ 149 h 247"/>
                  <a:gd name="T44" fmla="*/ 362 w 377"/>
                  <a:gd name="T45" fmla="*/ 155 h 247"/>
                  <a:gd name="T46" fmla="*/ 362 w 377"/>
                  <a:gd name="T47" fmla="*/ 156 h 247"/>
                  <a:gd name="T48" fmla="*/ 358 w 377"/>
                  <a:gd name="T49" fmla="*/ 165 h 247"/>
                  <a:gd name="T50" fmla="*/ 348 w 377"/>
                  <a:gd name="T51" fmla="*/ 171 h 247"/>
                  <a:gd name="T52" fmla="*/ 340 w 377"/>
                  <a:gd name="T53" fmla="*/ 175 h 247"/>
                  <a:gd name="T54" fmla="*/ 332 w 377"/>
                  <a:gd name="T55" fmla="*/ 176 h 247"/>
                  <a:gd name="T56" fmla="*/ 324 w 377"/>
                  <a:gd name="T57" fmla="*/ 184 h 247"/>
                  <a:gd name="T58" fmla="*/ 202 w 377"/>
                  <a:gd name="T59" fmla="*/ 216 h 247"/>
                  <a:gd name="T60" fmla="*/ 31 w 377"/>
                  <a:gd name="T61" fmla="*/ 247 h 247"/>
                  <a:gd name="T62" fmla="*/ 0 w 377"/>
                  <a:gd name="T63" fmla="*/ 66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7" h="247">
                    <a:moveTo>
                      <a:pt x="0" y="62"/>
                    </a:moveTo>
                    <a:lnTo>
                      <a:pt x="7" y="58"/>
                    </a:lnTo>
                    <a:lnTo>
                      <a:pt x="18" y="50"/>
                    </a:lnTo>
                    <a:lnTo>
                      <a:pt x="23" y="45"/>
                    </a:lnTo>
                    <a:lnTo>
                      <a:pt x="23" y="46"/>
                    </a:lnTo>
                    <a:lnTo>
                      <a:pt x="41" y="32"/>
                    </a:lnTo>
                    <a:lnTo>
                      <a:pt x="42" y="34"/>
                    </a:lnTo>
                    <a:lnTo>
                      <a:pt x="45" y="53"/>
                    </a:lnTo>
                    <a:lnTo>
                      <a:pt x="93" y="45"/>
                    </a:lnTo>
                    <a:lnTo>
                      <a:pt x="168" y="30"/>
                    </a:lnTo>
                    <a:lnTo>
                      <a:pt x="251" y="12"/>
                    </a:lnTo>
                    <a:lnTo>
                      <a:pt x="306" y="0"/>
                    </a:lnTo>
                    <a:lnTo>
                      <a:pt x="308" y="1"/>
                    </a:lnTo>
                    <a:lnTo>
                      <a:pt x="313" y="3"/>
                    </a:lnTo>
                    <a:lnTo>
                      <a:pt x="315" y="8"/>
                    </a:lnTo>
                    <a:lnTo>
                      <a:pt x="320" y="7"/>
                    </a:lnTo>
                    <a:lnTo>
                      <a:pt x="325" y="12"/>
                    </a:lnTo>
                    <a:lnTo>
                      <a:pt x="331" y="23"/>
                    </a:lnTo>
                    <a:lnTo>
                      <a:pt x="332" y="28"/>
                    </a:lnTo>
                    <a:lnTo>
                      <a:pt x="336" y="34"/>
                    </a:lnTo>
                    <a:lnTo>
                      <a:pt x="346" y="38"/>
                    </a:lnTo>
                    <a:lnTo>
                      <a:pt x="351" y="38"/>
                    </a:lnTo>
                    <a:lnTo>
                      <a:pt x="357" y="41"/>
                    </a:lnTo>
                    <a:lnTo>
                      <a:pt x="357" y="43"/>
                    </a:lnTo>
                    <a:lnTo>
                      <a:pt x="351" y="49"/>
                    </a:lnTo>
                    <a:lnTo>
                      <a:pt x="350" y="54"/>
                    </a:lnTo>
                    <a:lnTo>
                      <a:pt x="350" y="60"/>
                    </a:lnTo>
                    <a:lnTo>
                      <a:pt x="343" y="73"/>
                    </a:lnTo>
                    <a:lnTo>
                      <a:pt x="339" y="79"/>
                    </a:lnTo>
                    <a:lnTo>
                      <a:pt x="340" y="83"/>
                    </a:lnTo>
                    <a:lnTo>
                      <a:pt x="342" y="83"/>
                    </a:lnTo>
                    <a:lnTo>
                      <a:pt x="344" y="88"/>
                    </a:lnTo>
                    <a:lnTo>
                      <a:pt x="343" y="93"/>
                    </a:lnTo>
                    <a:lnTo>
                      <a:pt x="339" y="98"/>
                    </a:lnTo>
                    <a:lnTo>
                      <a:pt x="340" y="107"/>
                    </a:lnTo>
                    <a:lnTo>
                      <a:pt x="346" y="112"/>
                    </a:lnTo>
                    <a:lnTo>
                      <a:pt x="351" y="114"/>
                    </a:lnTo>
                    <a:lnTo>
                      <a:pt x="353" y="119"/>
                    </a:lnTo>
                    <a:lnTo>
                      <a:pt x="357" y="123"/>
                    </a:lnTo>
                    <a:lnTo>
                      <a:pt x="361" y="123"/>
                    </a:lnTo>
                    <a:lnTo>
                      <a:pt x="365" y="129"/>
                    </a:lnTo>
                    <a:lnTo>
                      <a:pt x="377" y="138"/>
                    </a:lnTo>
                    <a:lnTo>
                      <a:pt x="374" y="144"/>
                    </a:lnTo>
                    <a:lnTo>
                      <a:pt x="367" y="149"/>
                    </a:lnTo>
                    <a:lnTo>
                      <a:pt x="365" y="155"/>
                    </a:lnTo>
                    <a:lnTo>
                      <a:pt x="362" y="155"/>
                    </a:lnTo>
                    <a:lnTo>
                      <a:pt x="362" y="156"/>
                    </a:lnTo>
                    <a:lnTo>
                      <a:pt x="362" y="156"/>
                    </a:lnTo>
                    <a:lnTo>
                      <a:pt x="358" y="160"/>
                    </a:lnTo>
                    <a:lnTo>
                      <a:pt x="358" y="165"/>
                    </a:lnTo>
                    <a:lnTo>
                      <a:pt x="353" y="169"/>
                    </a:lnTo>
                    <a:lnTo>
                      <a:pt x="348" y="171"/>
                    </a:lnTo>
                    <a:lnTo>
                      <a:pt x="343" y="178"/>
                    </a:lnTo>
                    <a:lnTo>
                      <a:pt x="340" y="175"/>
                    </a:lnTo>
                    <a:lnTo>
                      <a:pt x="336" y="175"/>
                    </a:lnTo>
                    <a:lnTo>
                      <a:pt x="332" y="176"/>
                    </a:lnTo>
                    <a:lnTo>
                      <a:pt x="327" y="179"/>
                    </a:lnTo>
                    <a:lnTo>
                      <a:pt x="324" y="184"/>
                    </a:lnTo>
                    <a:lnTo>
                      <a:pt x="323" y="190"/>
                    </a:lnTo>
                    <a:lnTo>
                      <a:pt x="202" y="216"/>
                    </a:lnTo>
                    <a:lnTo>
                      <a:pt x="96" y="235"/>
                    </a:lnTo>
                    <a:lnTo>
                      <a:pt x="31" y="247"/>
                    </a:lnTo>
                    <a:lnTo>
                      <a:pt x="19" y="172"/>
                    </a:lnTo>
                    <a:lnTo>
                      <a:pt x="0" y="66"/>
                    </a:lnTo>
                    <a:lnTo>
                      <a:pt x="0" y="62"/>
                    </a:lnTo>
                  </a:path>
                </a:pathLst>
              </a:custGeom>
              <a:solidFill>
                <a:srgbClr val="FFCC66"/>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71" name="Rectangle 270"/>
              <p:cNvSpPr>
                <a:spLocks noChangeArrowheads="1"/>
              </p:cNvSpPr>
              <p:nvPr/>
            </p:nvSpPr>
            <p:spPr bwMode="auto">
              <a:xfrm>
                <a:off x="188322" y="151751"/>
                <a:ext cx="289206" cy="155042"/>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PA</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23" name="Group 222"/>
            <p:cNvGrpSpPr/>
            <p:nvPr/>
          </p:nvGrpSpPr>
          <p:grpSpPr>
            <a:xfrm>
              <a:off x="4754880" y="978010"/>
              <a:ext cx="812891" cy="873229"/>
              <a:chOff x="0" y="0"/>
              <a:chExt cx="812891" cy="873229"/>
            </a:xfrm>
          </p:grpSpPr>
          <p:sp>
            <p:nvSpPr>
              <p:cNvPr id="267" name="Freeform 266"/>
              <p:cNvSpPr>
                <a:spLocks noEditPoints="1"/>
              </p:cNvSpPr>
              <p:nvPr/>
            </p:nvSpPr>
            <p:spPr bwMode="auto">
              <a:xfrm>
                <a:off x="395785" y="218364"/>
                <a:ext cx="417106" cy="654865"/>
              </a:xfrm>
              <a:custGeom>
                <a:avLst/>
                <a:gdLst>
                  <a:gd name="T0" fmla="*/ 253 w 254"/>
                  <a:gd name="T1" fmla="*/ 207 h 344"/>
                  <a:gd name="T2" fmla="*/ 245 w 254"/>
                  <a:gd name="T3" fmla="*/ 192 h 344"/>
                  <a:gd name="T4" fmla="*/ 236 w 254"/>
                  <a:gd name="T5" fmla="*/ 165 h 344"/>
                  <a:gd name="T6" fmla="*/ 219 w 254"/>
                  <a:gd name="T7" fmla="*/ 130 h 344"/>
                  <a:gd name="T8" fmla="*/ 200 w 254"/>
                  <a:gd name="T9" fmla="*/ 133 h 344"/>
                  <a:gd name="T10" fmla="*/ 185 w 254"/>
                  <a:gd name="T11" fmla="*/ 142 h 344"/>
                  <a:gd name="T12" fmla="*/ 178 w 254"/>
                  <a:gd name="T13" fmla="*/ 160 h 344"/>
                  <a:gd name="T14" fmla="*/ 167 w 254"/>
                  <a:gd name="T15" fmla="*/ 168 h 344"/>
                  <a:gd name="T16" fmla="*/ 154 w 254"/>
                  <a:gd name="T17" fmla="*/ 154 h 344"/>
                  <a:gd name="T18" fmla="*/ 166 w 254"/>
                  <a:gd name="T19" fmla="*/ 138 h 344"/>
                  <a:gd name="T20" fmla="*/ 173 w 254"/>
                  <a:gd name="T21" fmla="*/ 114 h 344"/>
                  <a:gd name="T22" fmla="*/ 181 w 254"/>
                  <a:gd name="T23" fmla="*/ 89 h 344"/>
                  <a:gd name="T24" fmla="*/ 177 w 254"/>
                  <a:gd name="T25" fmla="*/ 63 h 344"/>
                  <a:gd name="T26" fmla="*/ 170 w 254"/>
                  <a:gd name="T27" fmla="*/ 49 h 344"/>
                  <a:gd name="T28" fmla="*/ 173 w 254"/>
                  <a:gd name="T29" fmla="*/ 40 h 344"/>
                  <a:gd name="T30" fmla="*/ 161 w 254"/>
                  <a:gd name="T31" fmla="*/ 27 h 344"/>
                  <a:gd name="T32" fmla="*/ 139 w 254"/>
                  <a:gd name="T33" fmla="*/ 21 h 344"/>
                  <a:gd name="T34" fmla="*/ 124 w 254"/>
                  <a:gd name="T35" fmla="*/ 17 h 344"/>
                  <a:gd name="T36" fmla="*/ 110 w 254"/>
                  <a:gd name="T37" fmla="*/ 6 h 344"/>
                  <a:gd name="T38" fmla="*/ 95 w 254"/>
                  <a:gd name="T39" fmla="*/ 4 h 344"/>
                  <a:gd name="T40" fmla="*/ 80 w 254"/>
                  <a:gd name="T41" fmla="*/ 4 h 344"/>
                  <a:gd name="T42" fmla="*/ 68 w 254"/>
                  <a:gd name="T43" fmla="*/ 17 h 344"/>
                  <a:gd name="T44" fmla="*/ 75 w 254"/>
                  <a:gd name="T45" fmla="*/ 31 h 344"/>
                  <a:gd name="T46" fmla="*/ 63 w 254"/>
                  <a:gd name="T47" fmla="*/ 39 h 344"/>
                  <a:gd name="T48" fmla="*/ 57 w 254"/>
                  <a:gd name="T49" fmla="*/ 65 h 344"/>
                  <a:gd name="T50" fmla="*/ 55 w 254"/>
                  <a:gd name="T51" fmla="*/ 81 h 344"/>
                  <a:gd name="T52" fmla="*/ 52 w 254"/>
                  <a:gd name="T53" fmla="*/ 70 h 344"/>
                  <a:gd name="T54" fmla="*/ 44 w 254"/>
                  <a:gd name="T55" fmla="*/ 87 h 344"/>
                  <a:gd name="T56" fmla="*/ 43 w 254"/>
                  <a:gd name="T57" fmla="*/ 70 h 344"/>
                  <a:gd name="T58" fmla="*/ 41 w 254"/>
                  <a:gd name="T59" fmla="*/ 57 h 344"/>
                  <a:gd name="T60" fmla="*/ 34 w 254"/>
                  <a:gd name="T61" fmla="*/ 72 h 344"/>
                  <a:gd name="T62" fmla="*/ 18 w 254"/>
                  <a:gd name="T63" fmla="*/ 85 h 344"/>
                  <a:gd name="T64" fmla="*/ 10 w 254"/>
                  <a:gd name="T65" fmla="*/ 99 h 344"/>
                  <a:gd name="T66" fmla="*/ 13 w 254"/>
                  <a:gd name="T67" fmla="*/ 123 h 344"/>
                  <a:gd name="T68" fmla="*/ 2 w 254"/>
                  <a:gd name="T69" fmla="*/ 150 h 344"/>
                  <a:gd name="T70" fmla="*/ 9 w 254"/>
                  <a:gd name="T71" fmla="*/ 176 h 344"/>
                  <a:gd name="T72" fmla="*/ 3 w 254"/>
                  <a:gd name="T73" fmla="*/ 191 h 344"/>
                  <a:gd name="T74" fmla="*/ 21 w 254"/>
                  <a:gd name="T75" fmla="*/ 222 h 344"/>
                  <a:gd name="T76" fmla="*/ 30 w 254"/>
                  <a:gd name="T77" fmla="*/ 275 h 344"/>
                  <a:gd name="T78" fmla="*/ 19 w 254"/>
                  <a:gd name="T79" fmla="*/ 310 h 344"/>
                  <a:gd name="T80" fmla="*/ 9 w 254"/>
                  <a:gd name="T81" fmla="*/ 337 h 344"/>
                  <a:gd name="T82" fmla="*/ 5 w 254"/>
                  <a:gd name="T83" fmla="*/ 344 h 344"/>
                  <a:gd name="T84" fmla="*/ 125 w 254"/>
                  <a:gd name="T85" fmla="*/ 335 h 344"/>
                  <a:gd name="T86" fmla="*/ 209 w 254"/>
                  <a:gd name="T87" fmla="*/ 310 h 344"/>
                  <a:gd name="T88" fmla="*/ 220 w 254"/>
                  <a:gd name="T89" fmla="*/ 274 h 344"/>
                  <a:gd name="T90" fmla="*/ 228 w 254"/>
                  <a:gd name="T91" fmla="*/ 266 h 344"/>
                  <a:gd name="T92" fmla="*/ 235 w 254"/>
                  <a:gd name="T93" fmla="*/ 244 h 344"/>
                  <a:gd name="T94" fmla="*/ 245 w 254"/>
                  <a:gd name="T95" fmla="*/ 240 h 344"/>
                  <a:gd name="T96" fmla="*/ 249 w 254"/>
                  <a:gd name="T97" fmla="*/ 245 h 344"/>
                  <a:gd name="T98" fmla="*/ 251 w 254"/>
                  <a:gd name="T99" fmla="*/ 223 h 344"/>
                  <a:gd name="T100" fmla="*/ 44 w 254"/>
                  <a:gd name="T101" fmla="*/ 9 h 344"/>
                  <a:gd name="T102" fmla="*/ 38 w 254"/>
                  <a:gd name="T103" fmla="*/ 23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4" h="344">
                    <a:moveTo>
                      <a:pt x="251" y="213"/>
                    </a:moveTo>
                    <a:lnTo>
                      <a:pt x="254" y="211"/>
                    </a:lnTo>
                    <a:lnTo>
                      <a:pt x="253" y="207"/>
                    </a:lnTo>
                    <a:lnTo>
                      <a:pt x="253" y="207"/>
                    </a:lnTo>
                    <a:lnTo>
                      <a:pt x="247" y="199"/>
                    </a:lnTo>
                    <a:lnTo>
                      <a:pt x="245" y="192"/>
                    </a:lnTo>
                    <a:lnTo>
                      <a:pt x="242" y="181"/>
                    </a:lnTo>
                    <a:lnTo>
                      <a:pt x="239" y="171"/>
                    </a:lnTo>
                    <a:lnTo>
                      <a:pt x="236" y="165"/>
                    </a:lnTo>
                    <a:lnTo>
                      <a:pt x="230" y="145"/>
                    </a:lnTo>
                    <a:lnTo>
                      <a:pt x="224" y="134"/>
                    </a:lnTo>
                    <a:lnTo>
                      <a:pt x="219" y="130"/>
                    </a:lnTo>
                    <a:lnTo>
                      <a:pt x="215" y="127"/>
                    </a:lnTo>
                    <a:lnTo>
                      <a:pt x="208" y="126"/>
                    </a:lnTo>
                    <a:lnTo>
                      <a:pt x="200" y="133"/>
                    </a:lnTo>
                    <a:lnTo>
                      <a:pt x="196" y="134"/>
                    </a:lnTo>
                    <a:lnTo>
                      <a:pt x="190" y="139"/>
                    </a:lnTo>
                    <a:lnTo>
                      <a:pt x="185" y="142"/>
                    </a:lnTo>
                    <a:lnTo>
                      <a:pt x="186" y="146"/>
                    </a:lnTo>
                    <a:lnTo>
                      <a:pt x="184" y="156"/>
                    </a:lnTo>
                    <a:lnTo>
                      <a:pt x="178" y="160"/>
                    </a:lnTo>
                    <a:lnTo>
                      <a:pt x="175" y="165"/>
                    </a:lnTo>
                    <a:lnTo>
                      <a:pt x="171" y="171"/>
                    </a:lnTo>
                    <a:lnTo>
                      <a:pt x="167" y="168"/>
                    </a:lnTo>
                    <a:lnTo>
                      <a:pt x="161" y="168"/>
                    </a:lnTo>
                    <a:lnTo>
                      <a:pt x="155" y="161"/>
                    </a:lnTo>
                    <a:lnTo>
                      <a:pt x="154" y="154"/>
                    </a:lnTo>
                    <a:lnTo>
                      <a:pt x="155" y="143"/>
                    </a:lnTo>
                    <a:lnTo>
                      <a:pt x="161" y="139"/>
                    </a:lnTo>
                    <a:lnTo>
                      <a:pt x="166" y="138"/>
                    </a:lnTo>
                    <a:lnTo>
                      <a:pt x="171" y="130"/>
                    </a:lnTo>
                    <a:lnTo>
                      <a:pt x="171" y="119"/>
                    </a:lnTo>
                    <a:lnTo>
                      <a:pt x="173" y="114"/>
                    </a:lnTo>
                    <a:lnTo>
                      <a:pt x="178" y="111"/>
                    </a:lnTo>
                    <a:lnTo>
                      <a:pt x="184" y="105"/>
                    </a:lnTo>
                    <a:lnTo>
                      <a:pt x="181" y="89"/>
                    </a:lnTo>
                    <a:lnTo>
                      <a:pt x="182" y="78"/>
                    </a:lnTo>
                    <a:lnTo>
                      <a:pt x="180" y="69"/>
                    </a:lnTo>
                    <a:lnTo>
                      <a:pt x="177" y="63"/>
                    </a:lnTo>
                    <a:lnTo>
                      <a:pt x="171" y="59"/>
                    </a:lnTo>
                    <a:lnTo>
                      <a:pt x="169" y="55"/>
                    </a:lnTo>
                    <a:lnTo>
                      <a:pt x="170" y="49"/>
                    </a:lnTo>
                    <a:lnTo>
                      <a:pt x="175" y="47"/>
                    </a:lnTo>
                    <a:lnTo>
                      <a:pt x="175" y="42"/>
                    </a:lnTo>
                    <a:lnTo>
                      <a:pt x="173" y="40"/>
                    </a:lnTo>
                    <a:lnTo>
                      <a:pt x="169" y="35"/>
                    </a:lnTo>
                    <a:lnTo>
                      <a:pt x="167" y="30"/>
                    </a:lnTo>
                    <a:lnTo>
                      <a:pt x="161" y="27"/>
                    </a:lnTo>
                    <a:lnTo>
                      <a:pt x="156" y="27"/>
                    </a:lnTo>
                    <a:lnTo>
                      <a:pt x="151" y="24"/>
                    </a:lnTo>
                    <a:lnTo>
                      <a:pt x="139" y="21"/>
                    </a:lnTo>
                    <a:lnTo>
                      <a:pt x="135" y="19"/>
                    </a:lnTo>
                    <a:lnTo>
                      <a:pt x="129" y="19"/>
                    </a:lnTo>
                    <a:lnTo>
                      <a:pt x="124" y="17"/>
                    </a:lnTo>
                    <a:lnTo>
                      <a:pt x="121" y="12"/>
                    </a:lnTo>
                    <a:lnTo>
                      <a:pt x="116" y="9"/>
                    </a:lnTo>
                    <a:lnTo>
                      <a:pt x="110" y="6"/>
                    </a:lnTo>
                    <a:lnTo>
                      <a:pt x="106" y="8"/>
                    </a:lnTo>
                    <a:lnTo>
                      <a:pt x="101" y="8"/>
                    </a:lnTo>
                    <a:lnTo>
                      <a:pt x="95" y="4"/>
                    </a:lnTo>
                    <a:lnTo>
                      <a:pt x="91" y="2"/>
                    </a:lnTo>
                    <a:lnTo>
                      <a:pt x="86" y="0"/>
                    </a:lnTo>
                    <a:lnTo>
                      <a:pt x="80" y="4"/>
                    </a:lnTo>
                    <a:lnTo>
                      <a:pt x="75" y="6"/>
                    </a:lnTo>
                    <a:lnTo>
                      <a:pt x="72" y="12"/>
                    </a:lnTo>
                    <a:lnTo>
                      <a:pt x="68" y="17"/>
                    </a:lnTo>
                    <a:lnTo>
                      <a:pt x="68" y="23"/>
                    </a:lnTo>
                    <a:lnTo>
                      <a:pt x="70" y="28"/>
                    </a:lnTo>
                    <a:lnTo>
                      <a:pt x="75" y="31"/>
                    </a:lnTo>
                    <a:lnTo>
                      <a:pt x="75" y="36"/>
                    </a:lnTo>
                    <a:lnTo>
                      <a:pt x="68" y="36"/>
                    </a:lnTo>
                    <a:lnTo>
                      <a:pt x="63" y="39"/>
                    </a:lnTo>
                    <a:lnTo>
                      <a:pt x="57" y="43"/>
                    </a:lnTo>
                    <a:lnTo>
                      <a:pt x="55" y="49"/>
                    </a:lnTo>
                    <a:lnTo>
                      <a:pt x="57" y="65"/>
                    </a:lnTo>
                    <a:lnTo>
                      <a:pt x="57" y="70"/>
                    </a:lnTo>
                    <a:lnTo>
                      <a:pt x="56" y="76"/>
                    </a:lnTo>
                    <a:lnTo>
                      <a:pt x="55" y="81"/>
                    </a:lnTo>
                    <a:lnTo>
                      <a:pt x="51" y="87"/>
                    </a:lnTo>
                    <a:lnTo>
                      <a:pt x="52" y="81"/>
                    </a:lnTo>
                    <a:lnTo>
                      <a:pt x="52" y="70"/>
                    </a:lnTo>
                    <a:lnTo>
                      <a:pt x="49" y="70"/>
                    </a:lnTo>
                    <a:lnTo>
                      <a:pt x="48" y="81"/>
                    </a:lnTo>
                    <a:lnTo>
                      <a:pt x="44" y="87"/>
                    </a:lnTo>
                    <a:lnTo>
                      <a:pt x="44" y="81"/>
                    </a:lnTo>
                    <a:lnTo>
                      <a:pt x="45" y="77"/>
                    </a:lnTo>
                    <a:lnTo>
                      <a:pt x="43" y="70"/>
                    </a:lnTo>
                    <a:lnTo>
                      <a:pt x="44" y="68"/>
                    </a:lnTo>
                    <a:lnTo>
                      <a:pt x="47" y="53"/>
                    </a:lnTo>
                    <a:lnTo>
                      <a:pt x="41" y="57"/>
                    </a:lnTo>
                    <a:lnTo>
                      <a:pt x="38" y="62"/>
                    </a:lnTo>
                    <a:lnTo>
                      <a:pt x="36" y="66"/>
                    </a:lnTo>
                    <a:lnTo>
                      <a:pt x="34" y="72"/>
                    </a:lnTo>
                    <a:lnTo>
                      <a:pt x="30" y="77"/>
                    </a:lnTo>
                    <a:lnTo>
                      <a:pt x="25" y="76"/>
                    </a:lnTo>
                    <a:lnTo>
                      <a:pt x="18" y="85"/>
                    </a:lnTo>
                    <a:lnTo>
                      <a:pt x="19" y="91"/>
                    </a:lnTo>
                    <a:lnTo>
                      <a:pt x="14" y="95"/>
                    </a:lnTo>
                    <a:lnTo>
                      <a:pt x="10" y="99"/>
                    </a:lnTo>
                    <a:lnTo>
                      <a:pt x="13" y="110"/>
                    </a:lnTo>
                    <a:lnTo>
                      <a:pt x="11" y="118"/>
                    </a:lnTo>
                    <a:lnTo>
                      <a:pt x="13" y="123"/>
                    </a:lnTo>
                    <a:lnTo>
                      <a:pt x="13" y="129"/>
                    </a:lnTo>
                    <a:lnTo>
                      <a:pt x="6" y="145"/>
                    </a:lnTo>
                    <a:lnTo>
                      <a:pt x="2" y="150"/>
                    </a:lnTo>
                    <a:lnTo>
                      <a:pt x="0" y="156"/>
                    </a:lnTo>
                    <a:lnTo>
                      <a:pt x="5" y="160"/>
                    </a:lnTo>
                    <a:lnTo>
                      <a:pt x="9" y="176"/>
                    </a:lnTo>
                    <a:lnTo>
                      <a:pt x="5" y="181"/>
                    </a:lnTo>
                    <a:lnTo>
                      <a:pt x="2" y="187"/>
                    </a:lnTo>
                    <a:lnTo>
                      <a:pt x="3" y="191"/>
                    </a:lnTo>
                    <a:lnTo>
                      <a:pt x="18" y="219"/>
                    </a:lnTo>
                    <a:lnTo>
                      <a:pt x="24" y="217"/>
                    </a:lnTo>
                    <a:lnTo>
                      <a:pt x="21" y="222"/>
                    </a:lnTo>
                    <a:lnTo>
                      <a:pt x="28" y="238"/>
                    </a:lnTo>
                    <a:lnTo>
                      <a:pt x="30" y="260"/>
                    </a:lnTo>
                    <a:lnTo>
                      <a:pt x="30" y="275"/>
                    </a:lnTo>
                    <a:lnTo>
                      <a:pt x="28" y="294"/>
                    </a:lnTo>
                    <a:lnTo>
                      <a:pt x="25" y="301"/>
                    </a:lnTo>
                    <a:lnTo>
                      <a:pt x="19" y="310"/>
                    </a:lnTo>
                    <a:lnTo>
                      <a:pt x="15" y="327"/>
                    </a:lnTo>
                    <a:lnTo>
                      <a:pt x="13" y="332"/>
                    </a:lnTo>
                    <a:lnTo>
                      <a:pt x="9" y="337"/>
                    </a:lnTo>
                    <a:lnTo>
                      <a:pt x="5" y="341"/>
                    </a:lnTo>
                    <a:lnTo>
                      <a:pt x="2" y="344"/>
                    </a:lnTo>
                    <a:lnTo>
                      <a:pt x="5" y="344"/>
                    </a:lnTo>
                    <a:lnTo>
                      <a:pt x="34" y="340"/>
                    </a:lnTo>
                    <a:lnTo>
                      <a:pt x="120" y="329"/>
                    </a:lnTo>
                    <a:lnTo>
                      <a:pt x="125" y="335"/>
                    </a:lnTo>
                    <a:lnTo>
                      <a:pt x="181" y="325"/>
                    </a:lnTo>
                    <a:lnTo>
                      <a:pt x="205" y="320"/>
                    </a:lnTo>
                    <a:lnTo>
                      <a:pt x="209" y="310"/>
                    </a:lnTo>
                    <a:lnTo>
                      <a:pt x="219" y="294"/>
                    </a:lnTo>
                    <a:lnTo>
                      <a:pt x="219" y="278"/>
                    </a:lnTo>
                    <a:lnTo>
                      <a:pt x="220" y="274"/>
                    </a:lnTo>
                    <a:lnTo>
                      <a:pt x="222" y="271"/>
                    </a:lnTo>
                    <a:lnTo>
                      <a:pt x="223" y="270"/>
                    </a:lnTo>
                    <a:lnTo>
                      <a:pt x="228" y="266"/>
                    </a:lnTo>
                    <a:lnTo>
                      <a:pt x="232" y="260"/>
                    </a:lnTo>
                    <a:lnTo>
                      <a:pt x="232" y="249"/>
                    </a:lnTo>
                    <a:lnTo>
                      <a:pt x="235" y="244"/>
                    </a:lnTo>
                    <a:lnTo>
                      <a:pt x="236" y="240"/>
                    </a:lnTo>
                    <a:lnTo>
                      <a:pt x="242" y="237"/>
                    </a:lnTo>
                    <a:lnTo>
                      <a:pt x="245" y="240"/>
                    </a:lnTo>
                    <a:lnTo>
                      <a:pt x="246" y="245"/>
                    </a:lnTo>
                    <a:lnTo>
                      <a:pt x="245" y="247"/>
                    </a:lnTo>
                    <a:lnTo>
                      <a:pt x="249" y="245"/>
                    </a:lnTo>
                    <a:lnTo>
                      <a:pt x="251" y="240"/>
                    </a:lnTo>
                    <a:lnTo>
                      <a:pt x="253" y="229"/>
                    </a:lnTo>
                    <a:lnTo>
                      <a:pt x="251" y="223"/>
                    </a:lnTo>
                    <a:lnTo>
                      <a:pt x="251" y="213"/>
                    </a:lnTo>
                    <a:close/>
                    <a:moveTo>
                      <a:pt x="44" y="11"/>
                    </a:moveTo>
                    <a:lnTo>
                      <a:pt x="44" y="9"/>
                    </a:lnTo>
                    <a:lnTo>
                      <a:pt x="40" y="12"/>
                    </a:lnTo>
                    <a:lnTo>
                      <a:pt x="38" y="17"/>
                    </a:lnTo>
                    <a:lnTo>
                      <a:pt x="38" y="23"/>
                    </a:lnTo>
                    <a:lnTo>
                      <a:pt x="44" y="21"/>
                    </a:lnTo>
                    <a:lnTo>
                      <a:pt x="44" y="11"/>
                    </a:lnTo>
                    <a:close/>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68" name="Freeform 267"/>
              <p:cNvSpPr>
                <a:spLocks noEditPoints="1"/>
              </p:cNvSpPr>
              <p:nvPr/>
            </p:nvSpPr>
            <p:spPr bwMode="auto">
              <a:xfrm>
                <a:off x="0" y="0"/>
                <a:ext cx="650291" cy="363602"/>
              </a:xfrm>
              <a:custGeom>
                <a:avLst/>
                <a:gdLst>
                  <a:gd name="T0" fmla="*/ 358 w 396"/>
                  <a:gd name="T1" fmla="*/ 81 h 191"/>
                  <a:gd name="T2" fmla="*/ 351 w 396"/>
                  <a:gd name="T3" fmla="*/ 72 h 191"/>
                  <a:gd name="T4" fmla="*/ 342 w 396"/>
                  <a:gd name="T5" fmla="*/ 57 h 191"/>
                  <a:gd name="T6" fmla="*/ 335 w 396"/>
                  <a:gd name="T7" fmla="*/ 62 h 191"/>
                  <a:gd name="T8" fmla="*/ 316 w 396"/>
                  <a:gd name="T9" fmla="*/ 64 h 191"/>
                  <a:gd name="T10" fmla="*/ 303 w 396"/>
                  <a:gd name="T11" fmla="*/ 39 h 191"/>
                  <a:gd name="T12" fmla="*/ 277 w 396"/>
                  <a:gd name="T13" fmla="*/ 49 h 191"/>
                  <a:gd name="T14" fmla="*/ 246 w 396"/>
                  <a:gd name="T15" fmla="*/ 54 h 191"/>
                  <a:gd name="T16" fmla="*/ 221 w 396"/>
                  <a:gd name="T17" fmla="*/ 68 h 191"/>
                  <a:gd name="T18" fmla="*/ 203 w 396"/>
                  <a:gd name="T19" fmla="*/ 76 h 191"/>
                  <a:gd name="T20" fmla="*/ 180 w 396"/>
                  <a:gd name="T21" fmla="*/ 76 h 191"/>
                  <a:gd name="T22" fmla="*/ 167 w 396"/>
                  <a:gd name="T23" fmla="*/ 68 h 191"/>
                  <a:gd name="T24" fmla="*/ 149 w 396"/>
                  <a:gd name="T25" fmla="*/ 52 h 191"/>
                  <a:gd name="T26" fmla="*/ 129 w 396"/>
                  <a:gd name="T27" fmla="*/ 46 h 191"/>
                  <a:gd name="T28" fmla="*/ 117 w 396"/>
                  <a:gd name="T29" fmla="*/ 54 h 191"/>
                  <a:gd name="T30" fmla="*/ 111 w 396"/>
                  <a:gd name="T31" fmla="*/ 52 h 191"/>
                  <a:gd name="T32" fmla="*/ 107 w 396"/>
                  <a:gd name="T33" fmla="*/ 54 h 191"/>
                  <a:gd name="T34" fmla="*/ 95 w 396"/>
                  <a:gd name="T35" fmla="*/ 31 h 191"/>
                  <a:gd name="T36" fmla="*/ 77 w 396"/>
                  <a:gd name="T37" fmla="*/ 43 h 191"/>
                  <a:gd name="T38" fmla="*/ 57 w 396"/>
                  <a:gd name="T39" fmla="*/ 57 h 191"/>
                  <a:gd name="T40" fmla="*/ 41 w 396"/>
                  <a:gd name="T41" fmla="*/ 61 h 191"/>
                  <a:gd name="T42" fmla="*/ 20 w 396"/>
                  <a:gd name="T43" fmla="*/ 75 h 191"/>
                  <a:gd name="T44" fmla="*/ 1 w 396"/>
                  <a:gd name="T45" fmla="*/ 87 h 191"/>
                  <a:gd name="T46" fmla="*/ 19 w 396"/>
                  <a:gd name="T47" fmla="*/ 103 h 191"/>
                  <a:gd name="T48" fmla="*/ 95 w 396"/>
                  <a:gd name="T49" fmla="*/ 122 h 191"/>
                  <a:gd name="T50" fmla="*/ 115 w 396"/>
                  <a:gd name="T51" fmla="*/ 123 h 191"/>
                  <a:gd name="T52" fmla="*/ 136 w 396"/>
                  <a:gd name="T53" fmla="*/ 138 h 191"/>
                  <a:gd name="T54" fmla="*/ 155 w 396"/>
                  <a:gd name="T55" fmla="*/ 147 h 191"/>
                  <a:gd name="T56" fmla="*/ 155 w 396"/>
                  <a:gd name="T57" fmla="*/ 163 h 191"/>
                  <a:gd name="T58" fmla="*/ 159 w 396"/>
                  <a:gd name="T59" fmla="*/ 171 h 191"/>
                  <a:gd name="T60" fmla="*/ 163 w 396"/>
                  <a:gd name="T61" fmla="*/ 186 h 191"/>
                  <a:gd name="T62" fmla="*/ 170 w 396"/>
                  <a:gd name="T63" fmla="*/ 191 h 191"/>
                  <a:gd name="T64" fmla="*/ 183 w 396"/>
                  <a:gd name="T65" fmla="*/ 163 h 191"/>
                  <a:gd name="T66" fmla="*/ 194 w 396"/>
                  <a:gd name="T67" fmla="*/ 141 h 191"/>
                  <a:gd name="T68" fmla="*/ 198 w 396"/>
                  <a:gd name="T69" fmla="*/ 128 h 191"/>
                  <a:gd name="T70" fmla="*/ 208 w 396"/>
                  <a:gd name="T71" fmla="*/ 134 h 191"/>
                  <a:gd name="T72" fmla="*/ 220 w 396"/>
                  <a:gd name="T73" fmla="*/ 123 h 191"/>
                  <a:gd name="T74" fmla="*/ 218 w 396"/>
                  <a:gd name="T75" fmla="*/ 134 h 191"/>
                  <a:gd name="T76" fmla="*/ 225 w 396"/>
                  <a:gd name="T77" fmla="*/ 136 h 191"/>
                  <a:gd name="T78" fmla="*/ 236 w 396"/>
                  <a:gd name="T79" fmla="*/ 121 h 191"/>
                  <a:gd name="T80" fmla="*/ 248 w 396"/>
                  <a:gd name="T81" fmla="*/ 113 h 191"/>
                  <a:gd name="T82" fmla="*/ 269 w 396"/>
                  <a:gd name="T83" fmla="*/ 110 h 191"/>
                  <a:gd name="T84" fmla="*/ 289 w 396"/>
                  <a:gd name="T85" fmla="*/ 96 h 191"/>
                  <a:gd name="T86" fmla="*/ 311 w 396"/>
                  <a:gd name="T87" fmla="*/ 102 h 191"/>
                  <a:gd name="T88" fmla="*/ 327 w 396"/>
                  <a:gd name="T89" fmla="*/ 103 h 191"/>
                  <a:gd name="T90" fmla="*/ 338 w 396"/>
                  <a:gd name="T91" fmla="*/ 99 h 191"/>
                  <a:gd name="T92" fmla="*/ 373 w 396"/>
                  <a:gd name="T93" fmla="*/ 96 h 191"/>
                  <a:gd name="T94" fmla="*/ 109 w 396"/>
                  <a:gd name="T95" fmla="*/ 31 h 191"/>
                  <a:gd name="T96" fmla="*/ 104 w 396"/>
                  <a:gd name="T97" fmla="*/ 37 h 191"/>
                  <a:gd name="T98" fmla="*/ 126 w 396"/>
                  <a:gd name="T99" fmla="*/ 18 h 191"/>
                  <a:gd name="T100" fmla="*/ 140 w 396"/>
                  <a:gd name="T101" fmla="*/ 7 h 191"/>
                  <a:gd name="T102" fmla="*/ 129 w 396"/>
                  <a:gd name="T103" fmla="*/ 0 h 191"/>
                  <a:gd name="T104" fmla="*/ 99 w 396"/>
                  <a:gd name="T105" fmla="*/ 22 h 191"/>
                  <a:gd name="T106" fmla="*/ 109 w 396"/>
                  <a:gd name="T107" fmla="*/ 31 h 191"/>
                  <a:gd name="T108" fmla="*/ 383 w 396"/>
                  <a:gd name="T109" fmla="*/ 84 h 191"/>
                  <a:gd name="T110" fmla="*/ 374 w 396"/>
                  <a:gd name="T111" fmla="*/ 95 h 191"/>
                  <a:gd name="T112" fmla="*/ 389 w 396"/>
                  <a:gd name="T113" fmla="*/ 9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6" h="191">
                    <a:moveTo>
                      <a:pt x="365" y="88"/>
                    </a:moveTo>
                    <a:lnTo>
                      <a:pt x="364" y="84"/>
                    </a:lnTo>
                    <a:lnTo>
                      <a:pt x="358" y="81"/>
                    </a:lnTo>
                    <a:lnTo>
                      <a:pt x="357" y="81"/>
                    </a:lnTo>
                    <a:lnTo>
                      <a:pt x="353" y="77"/>
                    </a:lnTo>
                    <a:lnTo>
                      <a:pt x="351" y="72"/>
                    </a:lnTo>
                    <a:lnTo>
                      <a:pt x="350" y="67"/>
                    </a:lnTo>
                    <a:lnTo>
                      <a:pt x="347" y="61"/>
                    </a:lnTo>
                    <a:lnTo>
                      <a:pt x="342" y="57"/>
                    </a:lnTo>
                    <a:lnTo>
                      <a:pt x="339" y="57"/>
                    </a:lnTo>
                    <a:lnTo>
                      <a:pt x="338" y="58"/>
                    </a:lnTo>
                    <a:lnTo>
                      <a:pt x="335" y="62"/>
                    </a:lnTo>
                    <a:lnTo>
                      <a:pt x="330" y="65"/>
                    </a:lnTo>
                    <a:lnTo>
                      <a:pt x="327" y="60"/>
                    </a:lnTo>
                    <a:lnTo>
                      <a:pt x="316" y="64"/>
                    </a:lnTo>
                    <a:lnTo>
                      <a:pt x="305" y="62"/>
                    </a:lnTo>
                    <a:lnTo>
                      <a:pt x="303" y="58"/>
                    </a:lnTo>
                    <a:lnTo>
                      <a:pt x="303" y="39"/>
                    </a:lnTo>
                    <a:lnTo>
                      <a:pt x="293" y="41"/>
                    </a:lnTo>
                    <a:lnTo>
                      <a:pt x="288" y="43"/>
                    </a:lnTo>
                    <a:lnTo>
                      <a:pt x="277" y="49"/>
                    </a:lnTo>
                    <a:lnTo>
                      <a:pt x="273" y="50"/>
                    </a:lnTo>
                    <a:lnTo>
                      <a:pt x="251" y="52"/>
                    </a:lnTo>
                    <a:lnTo>
                      <a:pt x="246" y="54"/>
                    </a:lnTo>
                    <a:lnTo>
                      <a:pt x="237" y="56"/>
                    </a:lnTo>
                    <a:lnTo>
                      <a:pt x="232" y="61"/>
                    </a:lnTo>
                    <a:lnTo>
                      <a:pt x="221" y="68"/>
                    </a:lnTo>
                    <a:lnTo>
                      <a:pt x="213" y="79"/>
                    </a:lnTo>
                    <a:lnTo>
                      <a:pt x="209" y="76"/>
                    </a:lnTo>
                    <a:lnTo>
                      <a:pt x="203" y="76"/>
                    </a:lnTo>
                    <a:lnTo>
                      <a:pt x="198" y="76"/>
                    </a:lnTo>
                    <a:lnTo>
                      <a:pt x="193" y="71"/>
                    </a:lnTo>
                    <a:lnTo>
                      <a:pt x="180" y="76"/>
                    </a:lnTo>
                    <a:lnTo>
                      <a:pt x="176" y="76"/>
                    </a:lnTo>
                    <a:lnTo>
                      <a:pt x="170" y="73"/>
                    </a:lnTo>
                    <a:lnTo>
                      <a:pt x="167" y="68"/>
                    </a:lnTo>
                    <a:lnTo>
                      <a:pt x="157" y="58"/>
                    </a:lnTo>
                    <a:lnTo>
                      <a:pt x="155" y="53"/>
                    </a:lnTo>
                    <a:lnTo>
                      <a:pt x="149" y="52"/>
                    </a:lnTo>
                    <a:lnTo>
                      <a:pt x="144" y="48"/>
                    </a:lnTo>
                    <a:lnTo>
                      <a:pt x="138" y="46"/>
                    </a:lnTo>
                    <a:lnTo>
                      <a:pt x="129" y="46"/>
                    </a:lnTo>
                    <a:lnTo>
                      <a:pt x="123" y="48"/>
                    </a:lnTo>
                    <a:lnTo>
                      <a:pt x="119" y="53"/>
                    </a:lnTo>
                    <a:lnTo>
                      <a:pt x="117" y="54"/>
                    </a:lnTo>
                    <a:lnTo>
                      <a:pt x="122" y="43"/>
                    </a:lnTo>
                    <a:lnTo>
                      <a:pt x="117" y="49"/>
                    </a:lnTo>
                    <a:lnTo>
                      <a:pt x="111" y="52"/>
                    </a:lnTo>
                    <a:lnTo>
                      <a:pt x="110" y="57"/>
                    </a:lnTo>
                    <a:lnTo>
                      <a:pt x="109" y="58"/>
                    </a:lnTo>
                    <a:lnTo>
                      <a:pt x="107" y="54"/>
                    </a:lnTo>
                    <a:lnTo>
                      <a:pt x="107" y="43"/>
                    </a:lnTo>
                    <a:lnTo>
                      <a:pt x="99" y="33"/>
                    </a:lnTo>
                    <a:lnTo>
                      <a:pt x="95" y="31"/>
                    </a:lnTo>
                    <a:lnTo>
                      <a:pt x="92" y="26"/>
                    </a:lnTo>
                    <a:lnTo>
                      <a:pt x="81" y="38"/>
                    </a:lnTo>
                    <a:lnTo>
                      <a:pt x="77" y="43"/>
                    </a:lnTo>
                    <a:lnTo>
                      <a:pt x="67" y="48"/>
                    </a:lnTo>
                    <a:lnTo>
                      <a:pt x="61" y="53"/>
                    </a:lnTo>
                    <a:lnTo>
                      <a:pt x="57" y="57"/>
                    </a:lnTo>
                    <a:lnTo>
                      <a:pt x="52" y="58"/>
                    </a:lnTo>
                    <a:lnTo>
                      <a:pt x="46" y="60"/>
                    </a:lnTo>
                    <a:lnTo>
                      <a:pt x="41" y="61"/>
                    </a:lnTo>
                    <a:lnTo>
                      <a:pt x="35" y="61"/>
                    </a:lnTo>
                    <a:lnTo>
                      <a:pt x="30" y="64"/>
                    </a:lnTo>
                    <a:lnTo>
                      <a:pt x="20" y="75"/>
                    </a:lnTo>
                    <a:lnTo>
                      <a:pt x="4" y="81"/>
                    </a:lnTo>
                    <a:lnTo>
                      <a:pt x="0" y="84"/>
                    </a:lnTo>
                    <a:lnTo>
                      <a:pt x="1" y="87"/>
                    </a:lnTo>
                    <a:lnTo>
                      <a:pt x="8" y="90"/>
                    </a:lnTo>
                    <a:lnTo>
                      <a:pt x="12" y="94"/>
                    </a:lnTo>
                    <a:lnTo>
                      <a:pt x="19" y="103"/>
                    </a:lnTo>
                    <a:lnTo>
                      <a:pt x="75" y="114"/>
                    </a:lnTo>
                    <a:lnTo>
                      <a:pt x="92" y="122"/>
                    </a:lnTo>
                    <a:lnTo>
                      <a:pt x="95" y="122"/>
                    </a:lnTo>
                    <a:lnTo>
                      <a:pt x="104" y="123"/>
                    </a:lnTo>
                    <a:lnTo>
                      <a:pt x="110" y="122"/>
                    </a:lnTo>
                    <a:lnTo>
                      <a:pt x="115" y="123"/>
                    </a:lnTo>
                    <a:lnTo>
                      <a:pt x="129" y="125"/>
                    </a:lnTo>
                    <a:lnTo>
                      <a:pt x="134" y="128"/>
                    </a:lnTo>
                    <a:lnTo>
                      <a:pt x="136" y="138"/>
                    </a:lnTo>
                    <a:lnTo>
                      <a:pt x="141" y="138"/>
                    </a:lnTo>
                    <a:lnTo>
                      <a:pt x="148" y="141"/>
                    </a:lnTo>
                    <a:lnTo>
                      <a:pt x="155" y="147"/>
                    </a:lnTo>
                    <a:lnTo>
                      <a:pt x="152" y="148"/>
                    </a:lnTo>
                    <a:lnTo>
                      <a:pt x="155" y="152"/>
                    </a:lnTo>
                    <a:lnTo>
                      <a:pt x="155" y="163"/>
                    </a:lnTo>
                    <a:lnTo>
                      <a:pt x="152" y="168"/>
                    </a:lnTo>
                    <a:lnTo>
                      <a:pt x="155" y="172"/>
                    </a:lnTo>
                    <a:lnTo>
                      <a:pt x="159" y="171"/>
                    </a:lnTo>
                    <a:lnTo>
                      <a:pt x="164" y="171"/>
                    </a:lnTo>
                    <a:lnTo>
                      <a:pt x="161" y="182"/>
                    </a:lnTo>
                    <a:lnTo>
                      <a:pt x="163" y="186"/>
                    </a:lnTo>
                    <a:lnTo>
                      <a:pt x="167" y="191"/>
                    </a:lnTo>
                    <a:lnTo>
                      <a:pt x="168" y="191"/>
                    </a:lnTo>
                    <a:lnTo>
                      <a:pt x="170" y="191"/>
                    </a:lnTo>
                    <a:lnTo>
                      <a:pt x="170" y="187"/>
                    </a:lnTo>
                    <a:lnTo>
                      <a:pt x="175" y="178"/>
                    </a:lnTo>
                    <a:lnTo>
                      <a:pt x="183" y="163"/>
                    </a:lnTo>
                    <a:lnTo>
                      <a:pt x="186" y="152"/>
                    </a:lnTo>
                    <a:lnTo>
                      <a:pt x="189" y="147"/>
                    </a:lnTo>
                    <a:lnTo>
                      <a:pt x="194" y="141"/>
                    </a:lnTo>
                    <a:lnTo>
                      <a:pt x="195" y="130"/>
                    </a:lnTo>
                    <a:lnTo>
                      <a:pt x="199" y="123"/>
                    </a:lnTo>
                    <a:lnTo>
                      <a:pt x="198" y="128"/>
                    </a:lnTo>
                    <a:lnTo>
                      <a:pt x="199" y="134"/>
                    </a:lnTo>
                    <a:lnTo>
                      <a:pt x="203" y="138"/>
                    </a:lnTo>
                    <a:lnTo>
                      <a:pt x="208" y="134"/>
                    </a:lnTo>
                    <a:lnTo>
                      <a:pt x="209" y="132"/>
                    </a:lnTo>
                    <a:lnTo>
                      <a:pt x="214" y="126"/>
                    </a:lnTo>
                    <a:lnTo>
                      <a:pt x="220" y="123"/>
                    </a:lnTo>
                    <a:lnTo>
                      <a:pt x="224" y="125"/>
                    </a:lnTo>
                    <a:lnTo>
                      <a:pt x="224" y="130"/>
                    </a:lnTo>
                    <a:lnTo>
                      <a:pt x="218" y="134"/>
                    </a:lnTo>
                    <a:lnTo>
                      <a:pt x="216" y="141"/>
                    </a:lnTo>
                    <a:lnTo>
                      <a:pt x="221" y="141"/>
                    </a:lnTo>
                    <a:lnTo>
                      <a:pt x="225" y="136"/>
                    </a:lnTo>
                    <a:lnTo>
                      <a:pt x="229" y="130"/>
                    </a:lnTo>
                    <a:lnTo>
                      <a:pt x="236" y="126"/>
                    </a:lnTo>
                    <a:lnTo>
                      <a:pt x="236" y="121"/>
                    </a:lnTo>
                    <a:lnTo>
                      <a:pt x="239" y="115"/>
                    </a:lnTo>
                    <a:lnTo>
                      <a:pt x="243" y="113"/>
                    </a:lnTo>
                    <a:lnTo>
                      <a:pt x="248" y="113"/>
                    </a:lnTo>
                    <a:lnTo>
                      <a:pt x="254" y="113"/>
                    </a:lnTo>
                    <a:lnTo>
                      <a:pt x="263" y="110"/>
                    </a:lnTo>
                    <a:lnTo>
                      <a:pt x="269" y="110"/>
                    </a:lnTo>
                    <a:lnTo>
                      <a:pt x="274" y="106"/>
                    </a:lnTo>
                    <a:lnTo>
                      <a:pt x="279" y="98"/>
                    </a:lnTo>
                    <a:lnTo>
                      <a:pt x="289" y="96"/>
                    </a:lnTo>
                    <a:lnTo>
                      <a:pt x="294" y="98"/>
                    </a:lnTo>
                    <a:lnTo>
                      <a:pt x="300" y="98"/>
                    </a:lnTo>
                    <a:lnTo>
                      <a:pt x="311" y="102"/>
                    </a:lnTo>
                    <a:lnTo>
                      <a:pt x="321" y="110"/>
                    </a:lnTo>
                    <a:lnTo>
                      <a:pt x="327" y="113"/>
                    </a:lnTo>
                    <a:lnTo>
                      <a:pt x="327" y="103"/>
                    </a:lnTo>
                    <a:lnTo>
                      <a:pt x="328" y="98"/>
                    </a:lnTo>
                    <a:lnTo>
                      <a:pt x="332" y="96"/>
                    </a:lnTo>
                    <a:lnTo>
                      <a:pt x="338" y="99"/>
                    </a:lnTo>
                    <a:lnTo>
                      <a:pt x="343" y="98"/>
                    </a:lnTo>
                    <a:lnTo>
                      <a:pt x="368" y="98"/>
                    </a:lnTo>
                    <a:lnTo>
                      <a:pt x="373" y="96"/>
                    </a:lnTo>
                    <a:lnTo>
                      <a:pt x="370" y="91"/>
                    </a:lnTo>
                    <a:lnTo>
                      <a:pt x="365" y="88"/>
                    </a:lnTo>
                    <a:close/>
                    <a:moveTo>
                      <a:pt x="109" y="31"/>
                    </a:moveTo>
                    <a:lnTo>
                      <a:pt x="109" y="26"/>
                    </a:lnTo>
                    <a:lnTo>
                      <a:pt x="109" y="31"/>
                    </a:lnTo>
                    <a:lnTo>
                      <a:pt x="104" y="37"/>
                    </a:lnTo>
                    <a:lnTo>
                      <a:pt x="110" y="42"/>
                    </a:lnTo>
                    <a:lnTo>
                      <a:pt x="117" y="27"/>
                    </a:lnTo>
                    <a:lnTo>
                      <a:pt x="126" y="18"/>
                    </a:lnTo>
                    <a:lnTo>
                      <a:pt x="132" y="12"/>
                    </a:lnTo>
                    <a:lnTo>
                      <a:pt x="133" y="7"/>
                    </a:lnTo>
                    <a:lnTo>
                      <a:pt x="140" y="7"/>
                    </a:lnTo>
                    <a:lnTo>
                      <a:pt x="144" y="3"/>
                    </a:lnTo>
                    <a:lnTo>
                      <a:pt x="140" y="0"/>
                    </a:lnTo>
                    <a:lnTo>
                      <a:pt x="129" y="0"/>
                    </a:lnTo>
                    <a:lnTo>
                      <a:pt x="117" y="4"/>
                    </a:lnTo>
                    <a:lnTo>
                      <a:pt x="107" y="11"/>
                    </a:lnTo>
                    <a:lnTo>
                      <a:pt x="99" y="22"/>
                    </a:lnTo>
                    <a:lnTo>
                      <a:pt x="96" y="26"/>
                    </a:lnTo>
                    <a:lnTo>
                      <a:pt x="99" y="31"/>
                    </a:lnTo>
                    <a:lnTo>
                      <a:pt x="109" y="31"/>
                    </a:lnTo>
                    <a:close/>
                    <a:moveTo>
                      <a:pt x="392" y="88"/>
                    </a:moveTo>
                    <a:lnTo>
                      <a:pt x="387" y="84"/>
                    </a:lnTo>
                    <a:lnTo>
                      <a:pt x="383" y="84"/>
                    </a:lnTo>
                    <a:lnTo>
                      <a:pt x="384" y="90"/>
                    </a:lnTo>
                    <a:lnTo>
                      <a:pt x="378" y="94"/>
                    </a:lnTo>
                    <a:lnTo>
                      <a:pt x="374" y="95"/>
                    </a:lnTo>
                    <a:lnTo>
                      <a:pt x="378" y="98"/>
                    </a:lnTo>
                    <a:lnTo>
                      <a:pt x="380" y="98"/>
                    </a:lnTo>
                    <a:lnTo>
                      <a:pt x="389" y="98"/>
                    </a:lnTo>
                    <a:lnTo>
                      <a:pt x="396" y="94"/>
                    </a:lnTo>
                    <a:lnTo>
                      <a:pt x="392" y="88"/>
                    </a:lnTo>
                    <a:close/>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69" name="Rectangle 268"/>
              <p:cNvSpPr>
                <a:spLocks noChangeArrowheads="1"/>
              </p:cNvSpPr>
              <p:nvPr/>
            </p:nvSpPr>
            <p:spPr bwMode="auto">
              <a:xfrm>
                <a:off x="434784" y="572565"/>
                <a:ext cx="288290" cy="154940"/>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MI</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24" name="Group 223"/>
            <p:cNvGrpSpPr/>
            <p:nvPr/>
          </p:nvGrpSpPr>
          <p:grpSpPr>
            <a:xfrm>
              <a:off x="4532243" y="866692"/>
              <a:ext cx="559973" cy="898536"/>
              <a:chOff x="0" y="0"/>
              <a:chExt cx="559973" cy="898536"/>
            </a:xfrm>
          </p:grpSpPr>
          <p:sp>
            <p:nvSpPr>
              <p:cNvPr id="265" name="Freeform 264"/>
              <p:cNvSpPr>
                <a:spLocks noEditPoints="1"/>
              </p:cNvSpPr>
              <p:nvPr/>
            </p:nvSpPr>
            <p:spPr bwMode="auto">
              <a:xfrm>
                <a:off x="0" y="0"/>
                <a:ext cx="559973" cy="898536"/>
              </a:xfrm>
              <a:custGeom>
                <a:avLst/>
                <a:gdLst>
                  <a:gd name="T0" fmla="*/ 223 w 341"/>
                  <a:gd name="T1" fmla="*/ 15 h 472"/>
                  <a:gd name="T2" fmla="*/ 233 w 341"/>
                  <a:gd name="T3" fmla="*/ 0 h 472"/>
                  <a:gd name="T4" fmla="*/ 198 w 341"/>
                  <a:gd name="T5" fmla="*/ 23 h 472"/>
                  <a:gd name="T6" fmla="*/ 134 w 341"/>
                  <a:gd name="T7" fmla="*/ 99 h 472"/>
                  <a:gd name="T8" fmla="*/ 129 w 341"/>
                  <a:gd name="T9" fmla="*/ 107 h 472"/>
                  <a:gd name="T10" fmla="*/ 318 w 341"/>
                  <a:gd name="T11" fmla="*/ 262 h 472"/>
                  <a:gd name="T12" fmla="*/ 304 w 341"/>
                  <a:gd name="T13" fmla="*/ 278 h 472"/>
                  <a:gd name="T14" fmla="*/ 289 w 341"/>
                  <a:gd name="T15" fmla="*/ 292 h 472"/>
                  <a:gd name="T16" fmla="*/ 295 w 341"/>
                  <a:gd name="T17" fmla="*/ 265 h 472"/>
                  <a:gd name="T18" fmla="*/ 306 w 341"/>
                  <a:gd name="T19" fmla="*/ 250 h 472"/>
                  <a:gd name="T20" fmla="*/ 301 w 341"/>
                  <a:gd name="T21" fmla="*/ 239 h 472"/>
                  <a:gd name="T22" fmla="*/ 293 w 341"/>
                  <a:gd name="T23" fmla="*/ 225 h 472"/>
                  <a:gd name="T24" fmla="*/ 290 w 341"/>
                  <a:gd name="T25" fmla="*/ 201 h 472"/>
                  <a:gd name="T26" fmla="*/ 274 w 341"/>
                  <a:gd name="T27" fmla="*/ 191 h 472"/>
                  <a:gd name="T28" fmla="*/ 248 w 341"/>
                  <a:gd name="T29" fmla="*/ 175 h 472"/>
                  <a:gd name="T30" fmla="*/ 213 w 341"/>
                  <a:gd name="T31" fmla="*/ 167 h 472"/>
                  <a:gd name="T32" fmla="*/ 139 w 341"/>
                  <a:gd name="T33" fmla="*/ 140 h 472"/>
                  <a:gd name="T34" fmla="*/ 118 w 341"/>
                  <a:gd name="T35" fmla="*/ 133 h 472"/>
                  <a:gd name="T36" fmla="*/ 111 w 341"/>
                  <a:gd name="T37" fmla="*/ 128 h 472"/>
                  <a:gd name="T38" fmla="*/ 110 w 341"/>
                  <a:gd name="T39" fmla="*/ 107 h 472"/>
                  <a:gd name="T40" fmla="*/ 87 w 341"/>
                  <a:gd name="T41" fmla="*/ 120 h 472"/>
                  <a:gd name="T42" fmla="*/ 46 w 341"/>
                  <a:gd name="T43" fmla="*/ 133 h 472"/>
                  <a:gd name="T44" fmla="*/ 35 w 341"/>
                  <a:gd name="T45" fmla="*/ 137 h 472"/>
                  <a:gd name="T46" fmla="*/ 30 w 341"/>
                  <a:gd name="T47" fmla="*/ 190 h 472"/>
                  <a:gd name="T48" fmla="*/ 4 w 341"/>
                  <a:gd name="T49" fmla="*/ 213 h 472"/>
                  <a:gd name="T50" fmla="*/ 9 w 341"/>
                  <a:gd name="T51" fmla="*/ 229 h 472"/>
                  <a:gd name="T52" fmla="*/ 8 w 341"/>
                  <a:gd name="T53" fmla="*/ 269 h 472"/>
                  <a:gd name="T54" fmla="*/ 16 w 341"/>
                  <a:gd name="T55" fmla="*/ 301 h 472"/>
                  <a:gd name="T56" fmla="*/ 39 w 341"/>
                  <a:gd name="T57" fmla="*/ 316 h 472"/>
                  <a:gd name="T58" fmla="*/ 66 w 341"/>
                  <a:gd name="T59" fmla="*/ 338 h 472"/>
                  <a:gd name="T60" fmla="*/ 92 w 341"/>
                  <a:gd name="T61" fmla="*/ 354 h 472"/>
                  <a:gd name="T62" fmla="*/ 105 w 341"/>
                  <a:gd name="T63" fmla="*/ 385 h 472"/>
                  <a:gd name="T64" fmla="*/ 108 w 341"/>
                  <a:gd name="T65" fmla="*/ 399 h 472"/>
                  <a:gd name="T66" fmla="*/ 111 w 341"/>
                  <a:gd name="T67" fmla="*/ 422 h 472"/>
                  <a:gd name="T68" fmla="*/ 119 w 341"/>
                  <a:gd name="T69" fmla="*/ 450 h 472"/>
                  <a:gd name="T70" fmla="*/ 146 w 341"/>
                  <a:gd name="T71" fmla="*/ 472 h 472"/>
                  <a:gd name="T72" fmla="*/ 316 w 341"/>
                  <a:gd name="T73" fmla="*/ 448 h 472"/>
                  <a:gd name="T74" fmla="*/ 312 w 341"/>
                  <a:gd name="T75" fmla="*/ 427 h 472"/>
                  <a:gd name="T76" fmla="*/ 305 w 341"/>
                  <a:gd name="T77" fmla="*/ 400 h 472"/>
                  <a:gd name="T78" fmla="*/ 310 w 341"/>
                  <a:gd name="T79" fmla="*/ 369 h 472"/>
                  <a:gd name="T80" fmla="*/ 310 w 341"/>
                  <a:gd name="T81" fmla="*/ 342 h 472"/>
                  <a:gd name="T82" fmla="*/ 321 w 341"/>
                  <a:gd name="T83" fmla="*/ 319 h 472"/>
                  <a:gd name="T84" fmla="*/ 325 w 341"/>
                  <a:gd name="T85" fmla="*/ 277 h 472"/>
                  <a:gd name="T86" fmla="*/ 126 w 341"/>
                  <a:gd name="T87" fmla="*/ 115 h 472"/>
                  <a:gd name="T88" fmla="*/ 126 w 341"/>
                  <a:gd name="T89" fmla="*/ 115 h 472"/>
                  <a:gd name="T90" fmla="*/ 332 w 341"/>
                  <a:gd name="T91" fmla="*/ 236 h 472"/>
                  <a:gd name="T92" fmla="*/ 320 w 341"/>
                  <a:gd name="T93" fmla="*/ 261 h 472"/>
                  <a:gd name="T94" fmla="*/ 333 w 341"/>
                  <a:gd name="T95" fmla="*/ 257 h 472"/>
                  <a:gd name="T96" fmla="*/ 341 w 341"/>
                  <a:gd name="T97" fmla="*/ 228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1" h="472">
                    <a:moveTo>
                      <a:pt x="205" y="29"/>
                    </a:moveTo>
                    <a:lnTo>
                      <a:pt x="209" y="23"/>
                    </a:lnTo>
                    <a:lnTo>
                      <a:pt x="213" y="21"/>
                    </a:lnTo>
                    <a:lnTo>
                      <a:pt x="223" y="15"/>
                    </a:lnTo>
                    <a:lnTo>
                      <a:pt x="229" y="11"/>
                    </a:lnTo>
                    <a:lnTo>
                      <a:pt x="230" y="6"/>
                    </a:lnTo>
                    <a:lnTo>
                      <a:pt x="236" y="2"/>
                    </a:lnTo>
                    <a:lnTo>
                      <a:pt x="233" y="0"/>
                    </a:lnTo>
                    <a:lnTo>
                      <a:pt x="228" y="3"/>
                    </a:lnTo>
                    <a:lnTo>
                      <a:pt x="219" y="10"/>
                    </a:lnTo>
                    <a:lnTo>
                      <a:pt x="209" y="15"/>
                    </a:lnTo>
                    <a:lnTo>
                      <a:pt x="198" y="23"/>
                    </a:lnTo>
                    <a:lnTo>
                      <a:pt x="198" y="26"/>
                    </a:lnTo>
                    <a:lnTo>
                      <a:pt x="199" y="31"/>
                    </a:lnTo>
                    <a:lnTo>
                      <a:pt x="205" y="29"/>
                    </a:lnTo>
                    <a:close/>
                    <a:moveTo>
                      <a:pt x="134" y="99"/>
                    </a:moveTo>
                    <a:lnTo>
                      <a:pt x="131" y="98"/>
                    </a:lnTo>
                    <a:lnTo>
                      <a:pt x="133" y="103"/>
                    </a:lnTo>
                    <a:lnTo>
                      <a:pt x="134" y="99"/>
                    </a:lnTo>
                    <a:close/>
                    <a:moveTo>
                      <a:pt x="129" y="107"/>
                    </a:moveTo>
                    <a:lnTo>
                      <a:pt x="123" y="111"/>
                    </a:lnTo>
                    <a:lnTo>
                      <a:pt x="129" y="109"/>
                    </a:lnTo>
                    <a:lnTo>
                      <a:pt x="129" y="107"/>
                    </a:lnTo>
                    <a:close/>
                    <a:moveTo>
                      <a:pt x="318" y="262"/>
                    </a:moveTo>
                    <a:lnTo>
                      <a:pt x="313" y="266"/>
                    </a:lnTo>
                    <a:lnTo>
                      <a:pt x="308" y="267"/>
                    </a:lnTo>
                    <a:lnTo>
                      <a:pt x="305" y="273"/>
                    </a:lnTo>
                    <a:lnTo>
                      <a:pt x="304" y="278"/>
                    </a:lnTo>
                    <a:lnTo>
                      <a:pt x="301" y="284"/>
                    </a:lnTo>
                    <a:lnTo>
                      <a:pt x="295" y="288"/>
                    </a:lnTo>
                    <a:lnTo>
                      <a:pt x="293" y="292"/>
                    </a:lnTo>
                    <a:lnTo>
                      <a:pt x="289" y="292"/>
                    </a:lnTo>
                    <a:lnTo>
                      <a:pt x="287" y="286"/>
                    </a:lnTo>
                    <a:lnTo>
                      <a:pt x="289" y="280"/>
                    </a:lnTo>
                    <a:lnTo>
                      <a:pt x="293" y="270"/>
                    </a:lnTo>
                    <a:lnTo>
                      <a:pt x="295" y="265"/>
                    </a:lnTo>
                    <a:lnTo>
                      <a:pt x="297" y="259"/>
                    </a:lnTo>
                    <a:lnTo>
                      <a:pt x="302" y="257"/>
                    </a:lnTo>
                    <a:lnTo>
                      <a:pt x="306" y="254"/>
                    </a:lnTo>
                    <a:lnTo>
                      <a:pt x="306" y="250"/>
                    </a:lnTo>
                    <a:lnTo>
                      <a:pt x="308" y="244"/>
                    </a:lnTo>
                    <a:lnTo>
                      <a:pt x="306" y="244"/>
                    </a:lnTo>
                    <a:lnTo>
                      <a:pt x="305" y="244"/>
                    </a:lnTo>
                    <a:lnTo>
                      <a:pt x="301" y="239"/>
                    </a:lnTo>
                    <a:lnTo>
                      <a:pt x="299" y="235"/>
                    </a:lnTo>
                    <a:lnTo>
                      <a:pt x="302" y="224"/>
                    </a:lnTo>
                    <a:lnTo>
                      <a:pt x="297" y="224"/>
                    </a:lnTo>
                    <a:lnTo>
                      <a:pt x="293" y="225"/>
                    </a:lnTo>
                    <a:lnTo>
                      <a:pt x="290" y="221"/>
                    </a:lnTo>
                    <a:lnTo>
                      <a:pt x="293" y="216"/>
                    </a:lnTo>
                    <a:lnTo>
                      <a:pt x="293" y="205"/>
                    </a:lnTo>
                    <a:lnTo>
                      <a:pt x="290" y="201"/>
                    </a:lnTo>
                    <a:lnTo>
                      <a:pt x="293" y="200"/>
                    </a:lnTo>
                    <a:lnTo>
                      <a:pt x="286" y="194"/>
                    </a:lnTo>
                    <a:lnTo>
                      <a:pt x="279" y="191"/>
                    </a:lnTo>
                    <a:lnTo>
                      <a:pt x="274" y="191"/>
                    </a:lnTo>
                    <a:lnTo>
                      <a:pt x="272" y="181"/>
                    </a:lnTo>
                    <a:lnTo>
                      <a:pt x="267" y="178"/>
                    </a:lnTo>
                    <a:lnTo>
                      <a:pt x="253" y="176"/>
                    </a:lnTo>
                    <a:lnTo>
                      <a:pt x="248" y="175"/>
                    </a:lnTo>
                    <a:lnTo>
                      <a:pt x="242" y="176"/>
                    </a:lnTo>
                    <a:lnTo>
                      <a:pt x="233" y="175"/>
                    </a:lnTo>
                    <a:lnTo>
                      <a:pt x="230" y="175"/>
                    </a:lnTo>
                    <a:lnTo>
                      <a:pt x="213" y="167"/>
                    </a:lnTo>
                    <a:lnTo>
                      <a:pt x="157" y="156"/>
                    </a:lnTo>
                    <a:lnTo>
                      <a:pt x="150" y="147"/>
                    </a:lnTo>
                    <a:lnTo>
                      <a:pt x="146" y="143"/>
                    </a:lnTo>
                    <a:lnTo>
                      <a:pt x="139" y="140"/>
                    </a:lnTo>
                    <a:lnTo>
                      <a:pt x="138" y="137"/>
                    </a:lnTo>
                    <a:lnTo>
                      <a:pt x="129" y="137"/>
                    </a:lnTo>
                    <a:lnTo>
                      <a:pt x="123" y="134"/>
                    </a:lnTo>
                    <a:lnTo>
                      <a:pt x="118" y="133"/>
                    </a:lnTo>
                    <a:lnTo>
                      <a:pt x="112" y="136"/>
                    </a:lnTo>
                    <a:lnTo>
                      <a:pt x="107" y="136"/>
                    </a:lnTo>
                    <a:lnTo>
                      <a:pt x="110" y="133"/>
                    </a:lnTo>
                    <a:lnTo>
                      <a:pt x="111" y="128"/>
                    </a:lnTo>
                    <a:lnTo>
                      <a:pt x="111" y="122"/>
                    </a:lnTo>
                    <a:lnTo>
                      <a:pt x="114" y="118"/>
                    </a:lnTo>
                    <a:lnTo>
                      <a:pt x="115" y="111"/>
                    </a:lnTo>
                    <a:lnTo>
                      <a:pt x="110" y="107"/>
                    </a:lnTo>
                    <a:lnTo>
                      <a:pt x="103" y="111"/>
                    </a:lnTo>
                    <a:lnTo>
                      <a:pt x="99" y="115"/>
                    </a:lnTo>
                    <a:lnTo>
                      <a:pt x="92" y="118"/>
                    </a:lnTo>
                    <a:lnTo>
                      <a:pt x="87" y="120"/>
                    </a:lnTo>
                    <a:lnTo>
                      <a:pt x="77" y="125"/>
                    </a:lnTo>
                    <a:lnTo>
                      <a:pt x="57" y="133"/>
                    </a:lnTo>
                    <a:lnTo>
                      <a:pt x="51" y="134"/>
                    </a:lnTo>
                    <a:lnTo>
                      <a:pt x="46" y="133"/>
                    </a:lnTo>
                    <a:lnTo>
                      <a:pt x="40" y="128"/>
                    </a:lnTo>
                    <a:lnTo>
                      <a:pt x="39" y="130"/>
                    </a:lnTo>
                    <a:lnTo>
                      <a:pt x="38" y="132"/>
                    </a:lnTo>
                    <a:lnTo>
                      <a:pt x="35" y="137"/>
                    </a:lnTo>
                    <a:lnTo>
                      <a:pt x="31" y="137"/>
                    </a:lnTo>
                    <a:lnTo>
                      <a:pt x="32" y="179"/>
                    </a:lnTo>
                    <a:lnTo>
                      <a:pt x="32" y="185"/>
                    </a:lnTo>
                    <a:lnTo>
                      <a:pt x="30" y="190"/>
                    </a:lnTo>
                    <a:lnTo>
                      <a:pt x="19" y="195"/>
                    </a:lnTo>
                    <a:lnTo>
                      <a:pt x="8" y="202"/>
                    </a:lnTo>
                    <a:lnTo>
                      <a:pt x="6" y="208"/>
                    </a:lnTo>
                    <a:lnTo>
                      <a:pt x="4" y="213"/>
                    </a:lnTo>
                    <a:lnTo>
                      <a:pt x="0" y="217"/>
                    </a:lnTo>
                    <a:lnTo>
                      <a:pt x="0" y="223"/>
                    </a:lnTo>
                    <a:lnTo>
                      <a:pt x="4" y="228"/>
                    </a:lnTo>
                    <a:lnTo>
                      <a:pt x="9" y="229"/>
                    </a:lnTo>
                    <a:lnTo>
                      <a:pt x="15" y="240"/>
                    </a:lnTo>
                    <a:lnTo>
                      <a:pt x="9" y="254"/>
                    </a:lnTo>
                    <a:lnTo>
                      <a:pt x="11" y="263"/>
                    </a:lnTo>
                    <a:lnTo>
                      <a:pt x="8" y="269"/>
                    </a:lnTo>
                    <a:lnTo>
                      <a:pt x="11" y="280"/>
                    </a:lnTo>
                    <a:lnTo>
                      <a:pt x="11" y="289"/>
                    </a:lnTo>
                    <a:lnTo>
                      <a:pt x="8" y="294"/>
                    </a:lnTo>
                    <a:lnTo>
                      <a:pt x="16" y="301"/>
                    </a:lnTo>
                    <a:lnTo>
                      <a:pt x="21" y="305"/>
                    </a:lnTo>
                    <a:lnTo>
                      <a:pt x="27" y="308"/>
                    </a:lnTo>
                    <a:lnTo>
                      <a:pt x="36" y="309"/>
                    </a:lnTo>
                    <a:lnTo>
                      <a:pt x="39" y="316"/>
                    </a:lnTo>
                    <a:lnTo>
                      <a:pt x="44" y="319"/>
                    </a:lnTo>
                    <a:lnTo>
                      <a:pt x="51" y="322"/>
                    </a:lnTo>
                    <a:lnTo>
                      <a:pt x="59" y="326"/>
                    </a:lnTo>
                    <a:lnTo>
                      <a:pt x="66" y="338"/>
                    </a:lnTo>
                    <a:lnTo>
                      <a:pt x="77" y="346"/>
                    </a:lnTo>
                    <a:lnTo>
                      <a:pt x="82" y="349"/>
                    </a:lnTo>
                    <a:lnTo>
                      <a:pt x="87" y="350"/>
                    </a:lnTo>
                    <a:lnTo>
                      <a:pt x="92" y="354"/>
                    </a:lnTo>
                    <a:lnTo>
                      <a:pt x="97" y="360"/>
                    </a:lnTo>
                    <a:lnTo>
                      <a:pt x="101" y="365"/>
                    </a:lnTo>
                    <a:lnTo>
                      <a:pt x="104" y="380"/>
                    </a:lnTo>
                    <a:lnTo>
                      <a:pt x="105" y="385"/>
                    </a:lnTo>
                    <a:lnTo>
                      <a:pt x="104" y="387"/>
                    </a:lnTo>
                    <a:lnTo>
                      <a:pt x="107" y="393"/>
                    </a:lnTo>
                    <a:lnTo>
                      <a:pt x="107" y="398"/>
                    </a:lnTo>
                    <a:lnTo>
                      <a:pt x="108" y="399"/>
                    </a:lnTo>
                    <a:lnTo>
                      <a:pt x="110" y="404"/>
                    </a:lnTo>
                    <a:lnTo>
                      <a:pt x="114" y="406"/>
                    </a:lnTo>
                    <a:lnTo>
                      <a:pt x="116" y="411"/>
                    </a:lnTo>
                    <a:lnTo>
                      <a:pt x="111" y="422"/>
                    </a:lnTo>
                    <a:lnTo>
                      <a:pt x="114" y="430"/>
                    </a:lnTo>
                    <a:lnTo>
                      <a:pt x="114" y="438"/>
                    </a:lnTo>
                    <a:lnTo>
                      <a:pt x="118" y="444"/>
                    </a:lnTo>
                    <a:lnTo>
                      <a:pt x="119" y="450"/>
                    </a:lnTo>
                    <a:lnTo>
                      <a:pt x="122" y="456"/>
                    </a:lnTo>
                    <a:lnTo>
                      <a:pt x="127" y="459"/>
                    </a:lnTo>
                    <a:lnTo>
                      <a:pt x="142" y="461"/>
                    </a:lnTo>
                    <a:lnTo>
                      <a:pt x="146" y="472"/>
                    </a:lnTo>
                    <a:lnTo>
                      <a:pt x="242" y="467"/>
                    </a:lnTo>
                    <a:lnTo>
                      <a:pt x="314" y="460"/>
                    </a:lnTo>
                    <a:lnTo>
                      <a:pt x="317" y="460"/>
                    </a:lnTo>
                    <a:lnTo>
                      <a:pt x="316" y="448"/>
                    </a:lnTo>
                    <a:lnTo>
                      <a:pt x="316" y="444"/>
                    </a:lnTo>
                    <a:lnTo>
                      <a:pt x="316" y="438"/>
                    </a:lnTo>
                    <a:lnTo>
                      <a:pt x="314" y="433"/>
                    </a:lnTo>
                    <a:lnTo>
                      <a:pt x="312" y="427"/>
                    </a:lnTo>
                    <a:lnTo>
                      <a:pt x="312" y="423"/>
                    </a:lnTo>
                    <a:lnTo>
                      <a:pt x="306" y="417"/>
                    </a:lnTo>
                    <a:lnTo>
                      <a:pt x="308" y="412"/>
                    </a:lnTo>
                    <a:lnTo>
                      <a:pt x="305" y="400"/>
                    </a:lnTo>
                    <a:lnTo>
                      <a:pt x="306" y="391"/>
                    </a:lnTo>
                    <a:lnTo>
                      <a:pt x="309" y="379"/>
                    </a:lnTo>
                    <a:lnTo>
                      <a:pt x="309" y="374"/>
                    </a:lnTo>
                    <a:lnTo>
                      <a:pt x="310" y="369"/>
                    </a:lnTo>
                    <a:lnTo>
                      <a:pt x="313" y="364"/>
                    </a:lnTo>
                    <a:lnTo>
                      <a:pt x="313" y="357"/>
                    </a:lnTo>
                    <a:lnTo>
                      <a:pt x="310" y="346"/>
                    </a:lnTo>
                    <a:lnTo>
                      <a:pt x="310" y="342"/>
                    </a:lnTo>
                    <a:lnTo>
                      <a:pt x="313" y="331"/>
                    </a:lnTo>
                    <a:lnTo>
                      <a:pt x="316" y="326"/>
                    </a:lnTo>
                    <a:lnTo>
                      <a:pt x="320" y="322"/>
                    </a:lnTo>
                    <a:lnTo>
                      <a:pt x="321" y="319"/>
                    </a:lnTo>
                    <a:lnTo>
                      <a:pt x="317" y="308"/>
                    </a:lnTo>
                    <a:lnTo>
                      <a:pt x="318" y="303"/>
                    </a:lnTo>
                    <a:lnTo>
                      <a:pt x="320" y="292"/>
                    </a:lnTo>
                    <a:lnTo>
                      <a:pt x="325" y="277"/>
                    </a:lnTo>
                    <a:lnTo>
                      <a:pt x="327" y="273"/>
                    </a:lnTo>
                    <a:lnTo>
                      <a:pt x="324" y="266"/>
                    </a:lnTo>
                    <a:lnTo>
                      <a:pt x="318" y="262"/>
                    </a:lnTo>
                    <a:close/>
                    <a:moveTo>
                      <a:pt x="126" y="115"/>
                    </a:moveTo>
                    <a:lnTo>
                      <a:pt x="123" y="115"/>
                    </a:lnTo>
                    <a:lnTo>
                      <a:pt x="118" y="120"/>
                    </a:lnTo>
                    <a:lnTo>
                      <a:pt x="115" y="125"/>
                    </a:lnTo>
                    <a:lnTo>
                      <a:pt x="126" y="115"/>
                    </a:lnTo>
                    <a:close/>
                    <a:moveTo>
                      <a:pt x="341" y="228"/>
                    </a:moveTo>
                    <a:lnTo>
                      <a:pt x="340" y="227"/>
                    </a:lnTo>
                    <a:lnTo>
                      <a:pt x="335" y="231"/>
                    </a:lnTo>
                    <a:lnTo>
                      <a:pt x="332" y="236"/>
                    </a:lnTo>
                    <a:lnTo>
                      <a:pt x="327" y="242"/>
                    </a:lnTo>
                    <a:lnTo>
                      <a:pt x="327" y="247"/>
                    </a:lnTo>
                    <a:lnTo>
                      <a:pt x="323" y="252"/>
                    </a:lnTo>
                    <a:lnTo>
                      <a:pt x="320" y="261"/>
                    </a:lnTo>
                    <a:lnTo>
                      <a:pt x="323" y="265"/>
                    </a:lnTo>
                    <a:lnTo>
                      <a:pt x="328" y="266"/>
                    </a:lnTo>
                    <a:lnTo>
                      <a:pt x="332" y="261"/>
                    </a:lnTo>
                    <a:lnTo>
                      <a:pt x="333" y="257"/>
                    </a:lnTo>
                    <a:lnTo>
                      <a:pt x="333" y="251"/>
                    </a:lnTo>
                    <a:lnTo>
                      <a:pt x="337" y="244"/>
                    </a:lnTo>
                    <a:lnTo>
                      <a:pt x="337" y="239"/>
                    </a:lnTo>
                    <a:lnTo>
                      <a:pt x="341" y="228"/>
                    </a:lnTo>
                    <a:close/>
                  </a:path>
                </a:pathLst>
              </a:custGeom>
              <a:solidFill>
                <a:srgbClr val="FFCC66"/>
              </a:solidFill>
              <a:ln w="3175">
                <a:solidFill>
                  <a:sysClr val="window" lastClr="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66" name="Rectangle 265"/>
              <p:cNvSpPr>
                <a:spLocks noChangeArrowheads="1"/>
              </p:cNvSpPr>
              <p:nvPr/>
            </p:nvSpPr>
            <p:spPr bwMode="auto">
              <a:xfrm>
                <a:off x="149364" y="516323"/>
                <a:ext cx="288925" cy="154940"/>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WI</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25" name="Group 224"/>
            <p:cNvGrpSpPr/>
            <p:nvPr/>
          </p:nvGrpSpPr>
          <p:grpSpPr>
            <a:xfrm>
              <a:off x="4468633" y="3260035"/>
              <a:ext cx="605953" cy="622503"/>
              <a:chOff x="0" y="0"/>
              <a:chExt cx="605953" cy="622503"/>
            </a:xfrm>
          </p:grpSpPr>
          <p:sp>
            <p:nvSpPr>
              <p:cNvPr id="263" name="Freeform 262"/>
              <p:cNvSpPr>
                <a:spLocks noEditPoints="1"/>
              </p:cNvSpPr>
              <p:nvPr/>
            </p:nvSpPr>
            <p:spPr bwMode="auto">
              <a:xfrm>
                <a:off x="0" y="0"/>
                <a:ext cx="605953" cy="622503"/>
              </a:xfrm>
              <a:custGeom>
                <a:avLst/>
                <a:gdLst>
                  <a:gd name="T0" fmla="*/ 347 w 369"/>
                  <a:gd name="T1" fmla="*/ 228 h 327"/>
                  <a:gd name="T2" fmla="*/ 357 w 369"/>
                  <a:gd name="T3" fmla="*/ 293 h 327"/>
                  <a:gd name="T4" fmla="*/ 325 w 369"/>
                  <a:gd name="T5" fmla="*/ 281 h 327"/>
                  <a:gd name="T6" fmla="*/ 327 w 369"/>
                  <a:gd name="T7" fmla="*/ 267 h 327"/>
                  <a:gd name="T8" fmla="*/ 336 w 369"/>
                  <a:gd name="T9" fmla="*/ 256 h 327"/>
                  <a:gd name="T10" fmla="*/ 335 w 369"/>
                  <a:gd name="T11" fmla="*/ 239 h 327"/>
                  <a:gd name="T12" fmla="*/ 317 w 369"/>
                  <a:gd name="T13" fmla="*/ 250 h 327"/>
                  <a:gd name="T14" fmla="*/ 316 w 369"/>
                  <a:gd name="T15" fmla="*/ 235 h 327"/>
                  <a:gd name="T16" fmla="*/ 308 w 369"/>
                  <a:gd name="T17" fmla="*/ 232 h 327"/>
                  <a:gd name="T18" fmla="*/ 270 w 369"/>
                  <a:gd name="T19" fmla="*/ 237 h 327"/>
                  <a:gd name="T20" fmla="*/ 279 w 369"/>
                  <a:gd name="T21" fmla="*/ 212 h 327"/>
                  <a:gd name="T22" fmla="*/ 306 w 369"/>
                  <a:gd name="T23" fmla="*/ 222 h 327"/>
                  <a:gd name="T24" fmla="*/ 320 w 369"/>
                  <a:gd name="T25" fmla="*/ 226 h 327"/>
                  <a:gd name="T26" fmla="*/ 319 w 369"/>
                  <a:gd name="T27" fmla="*/ 213 h 327"/>
                  <a:gd name="T28" fmla="*/ 301 w 369"/>
                  <a:gd name="T29" fmla="*/ 184 h 327"/>
                  <a:gd name="T30" fmla="*/ 241 w 369"/>
                  <a:gd name="T31" fmla="*/ 164 h 327"/>
                  <a:gd name="T32" fmla="*/ 172 w 369"/>
                  <a:gd name="T33" fmla="*/ 146 h 327"/>
                  <a:gd name="T34" fmla="*/ 180 w 369"/>
                  <a:gd name="T35" fmla="*/ 125 h 327"/>
                  <a:gd name="T36" fmla="*/ 187 w 369"/>
                  <a:gd name="T37" fmla="*/ 110 h 327"/>
                  <a:gd name="T38" fmla="*/ 207 w 369"/>
                  <a:gd name="T39" fmla="*/ 81 h 327"/>
                  <a:gd name="T40" fmla="*/ 211 w 369"/>
                  <a:gd name="T41" fmla="*/ 69 h 327"/>
                  <a:gd name="T42" fmla="*/ 214 w 369"/>
                  <a:gd name="T43" fmla="*/ 58 h 327"/>
                  <a:gd name="T44" fmla="*/ 210 w 369"/>
                  <a:gd name="T45" fmla="*/ 50 h 327"/>
                  <a:gd name="T46" fmla="*/ 205 w 369"/>
                  <a:gd name="T47" fmla="*/ 38 h 327"/>
                  <a:gd name="T48" fmla="*/ 198 w 369"/>
                  <a:gd name="T49" fmla="*/ 20 h 327"/>
                  <a:gd name="T50" fmla="*/ 192 w 369"/>
                  <a:gd name="T51" fmla="*/ 8 h 327"/>
                  <a:gd name="T52" fmla="*/ 3 w 369"/>
                  <a:gd name="T53" fmla="*/ 94 h 327"/>
                  <a:gd name="T54" fmla="*/ 23 w 369"/>
                  <a:gd name="T55" fmla="*/ 130 h 327"/>
                  <a:gd name="T56" fmla="*/ 38 w 369"/>
                  <a:gd name="T57" fmla="*/ 157 h 327"/>
                  <a:gd name="T58" fmla="*/ 40 w 369"/>
                  <a:gd name="T59" fmla="*/ 178 h 327"/>
                  <a:gd name="T60" fmla="*/ 31 w 369"/>
                  <a:gd name="T61" fmla="*/ 205 h 327"/>
                  <a:gd name="T62" fmla="*/ 32 w 369"/>
                  <a:gd name="T63" fmla="*/ 244 h 327"/>
                  <a:gd name="T64" fmla="*/ 27 w 369"/>
                  <a:gd name="T65" fmla="*/ 262 h 327"/>
                  <a:gd name="T66" fmla="*/ 30 w 369"/>
                  <a:gd name="T67" fmla="*/ 277 h 327"/>
                  <a:gd name="T68" fmla="*/ 58 w 369"/>
                  <a:gd name="T69" fmla="*/ 250 h 327"/>
                  <a:gd name="T70" fmla="*/ 58 w 369"/>
                  <a:gd name="T71" fmla="*/ 270 h 327"/>
                  <a:gd name="T72" fmla="*/ 95 w 369"/>
                  <a:gd name="T73" fmla="*/ 282 h 327"/>
                  <a:gd name="T74" fmla="*/ 148 w 369"/>
                  <a:gd name="T75" fmla="*/ 285 h 327"/>
                  <a:gd name="T76" fmla="*/ 153 w 369"/>
                  <a:gd name="T77" fmla="*/ 267 h 327"/>
                  <a:gd name="T78" fmla="*/ 179 w 369"/>
                  <a:gd name="T79" fmla="*/ 270 h 327"/>
                  <a:gd name="T80" fmla="*/ 203 w 369"/>
                  <a:gd name="T81" fmla="*/ 289 h 327"/>
                  <a:gd name="T82" fmla="*/ 207 w 369"/>
                  <a:gd name="T83" fmla="*/ 285 h 327"/>
                  <a:gd name="T84" fmla="*/ 217 w 369"/>
                  <a:gd name="T85" fmla="*/ 311 h 327"/>
                  <a:gd name="T86" fmla="*/ 244 w 369"/>
                  <a:gd name="T87" fmla="*/ 315 h 327"/>
                  <a:gd name="T88" fmla="*/ 260 w 369"/>
                  <a:gd name="T89" fmla="*/ 302 h 327"/>
                  <a:gd name="T90" fmla="*/ 281 w 369"/>
                  <a:gd name="T91" fmla="*/ 304 h 327"/>
                  <a:gd name="T92" fmla="*/ 294 w 369"/>
                  <a:gd name="T93" fmla="*/ 306 h 327"/>
                  <a:gd name="T94" fmla="*/ 283 w 369"/>
                  <a:gd name="T95" fmla="*/ 278 h 327"/>
                  <a:gd name="T96" fmla="*/ 314 w 369"/>
                  <a:gd name="T97" fmla="*/ 292 h 327"/>
                  <a:gd name="T98" fmla="*/ 332 w 369"/>
                  <a:gd name="T99" fmla="*/ 301 h 327"/>
                  <a:gd name="T100" fmla="*/ 347 w 369"/>
                  <a:gd name="T101" fmla="*/ 305 h 327"/>
                  <a:gd name="T102" fmla="*/ 350 w 369"/>
                  <a:gd name="T103" fmla="*/ 316 h 327"/>
                  <a:gd name="T104" fmla="*/ 363 w 369"/>
                  <a:gd name="T105" fmla="*/ 305 h 327"/>
                  <a:gd name="T106" fmla="*/ 160 w 369"/>
                  <a:gd name="T107" fmla="*/ 289 h 327"/>
                  <a:gd name="T108" fmla="*/ 173 w 369"/>
                  <a:gd name="T109" fmla="*/ 285 h 327"/>
                  <a:gd name="T110" fmla="*/ 210 w 369"/>
                  <a:gd name="T111" fmla="*/ 31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9" h="327">
                    <a:moveTo>
                      <a:pt x="347" y="228"/>
                    </a:moveTo>
                    <a:lnTo>
                      <a:pt x="342" y="232"/>
                    </a:lnTo>
                    <a:lnTo>
                      <a:pt x="340" y="235"/>
                    </a:lnTo>
                    <a:lnTo>
                      <a:pt x="346" y="232"/>
                    </a:lnTo>
                    <a:lnTo>
                      <a:pt x="347" y="228"/>
                    </a:lnTo>
                    <a:close/>
                    <a:moveTo>
                      <a:pt x="369" y="304"/>
                    </a:moveTo>
                    <a:lnTo>
                      <a:pt x="367" y="302"/>
                    </a:lnTo>
                    <a:lnTo>
                      <a:pt x="363" y="301"/>
                    </a:lnTo>
                    <a:lnTo>
                      <a:pt x="361" y="296"/>
                    </a:lnTo>
                    <a:lnTo>
                      <a:pt x="357" y="293"/>
                    </a:lnTo>
                    <a:lnTo>
                      <a:pt x="346" y="292"/>
                    </a:lnTo>
                    <a:lnTo>
                      <a:pt x="340" y="289"/>
                    </a:lnTo>
                    <a:lnTo>
                      <a:pt x="333" y="289"/>
                    </a:lnTo>
                    <a:lnTo>
                      <a:pt x="331" y="283"/>
                    </a:lnTo>
                    <a:lnTo>
                      <a:pt x="325" y="281"/>
                    </a:lnTo>
                    <a:lnTo>
                      <a:pt x="320" y="279"/>
                    </a:lnTo>
                    <a:lnTo>
                      <a:pt x="317" y="274"/>
                    </a:lnTo>
                    <a:lnTo>
                      <a:pt x="323" y="271"/>
                    </a:lnTo>
                    <a:lnTo>
                      <a:pt x="321" y="269"/>
                    </a:lnTo>
                    <a:lnTo>
                      <a:pt x="327" y="267"/>
                    </a:lnTo>
                    <a:lnTo>
                      <a:pt x="332" y="270"/>
                    </a:lnTo>
                    <a:lnTo>
                      <a:pt x="328" y="266"/>
                    </a:lnTo>
                    <a:lnTo>
                      <a:pt x="325" y="260"/>
                    </a:lnTo>
                    <a:lnTo>
                      <a:pt x="331" y="256"/>
                    </a:lnTo>
                    <a:lnTo>
                      <a:pt x="336" y="256"/>
                    </a:lnTo>
                    <a:lnTo>
                      <a:pt x="338" y="258"/>
                    </a:lnTo>
                    <a:lnTo>
                      <a:pt x="339" y="252"/>
                    </a:lnTo>
                    <a:lnTo>
                      <a:pt x="339" y="248"/>
                    </a:lnTo>
                    <a:lnTo>
                      <a:pt x="335" y="245"/>
                    </a:lnTo>
                    <a:lnTo>
                      <a:pt x="335" y="239"/>
                    </a:lnTo>
                    <a:lnTo>
                      <a:pt x="332" y="235"/>
                    </a:lnTo>
                    <a:lnTo>
                      <a:pt x="324" y="240"/>
                    </a:lnTo>
                    <a:lnTo>
                      <a:pt x="324" y="245"/>
                    </a:lnTo>
                    <a:lnTo>
                      <a:pt x="323" y="250"/>
                    </a:lnTo>
                    <a:lnTo>
                      <a:pt x="317" y="250"/>
                    </a:lnTo>
                    <a:lnTo>
                      <a:pt x="314" y="245"/>
                    </a:lnTo>
                    <a:lnTo>
                      <a:pt x="309" y="245"/>
                    </a:lnTo>
                    <a:lnTo>
                      <a:pt x="305" y="243"/>
                    </a:lnTo>
                    <a:lnTo>
                      <a:pt x="305" y="241"/>
                    </a:lnTo>
                    <a:lnTo>
                      <a:pt x="316" y="235"/>
                    </a:lnTo>
                    <a:lnTo>
                      <a:pt x="319" y="229"/>
                    </a:lnTo>
                    <a:lnTo>
                      <a:pt x="317" y="228"/>
                    </a:lnTo>
                    <a:lnTo>
                      <a:pt x="312" y="232"/>
                    </a:lnTo>
                    <a:lnTo>
                      <a:pt x="312" y="226"/>
                    </a:lnTo>
                    <a:lnTo>
                      <a:pt x="308" y="232"/>
                    </a:lnTo>
                    <a:lnTo>
                      <a:pt x="302" y="229"/>
                    </a:lnTo>
                    <a:lnTo>
                      <a:pt x="298" y="235"/>
                    </a:lnTo>
                    <a:lnTo>
                      <a:pt x="293" y="236"/>
                    </a:lnTo>
                    <a:lnTo>
                      <a:pt x="278" y="237"/>
                    </a:lnTo>
                    <a:lnTo>
                      <a:pt x="270" y="237"/>
                    </a:lnTo>
                    <a:lnTo>
                      <a:pt x="263" y="235"/>
                    </a:lnTo>
                    <a:lnTo>
                      <a:pt x="263" y="229"/>
                    </a:lnTo>
                    <a:lnTo>
                      <a:pt x="267" y="224"/>
                    </a:lnTo>
                    <a:lnTo>
                      <a:pt x="275" y="213"/>
                    </a:lnTo>
                    <a:lnTo>
                      <a:pt x="279" y="212"/>
                    </a:lnTo>
                    <a:lnTo>
                      <a:pt x="287" y="213"/>
                    </a:lnTo>
                    <a:lnTo>
                      <a:pt x="293" y="216"/>
                    </a:lnTo>
                    <a:lnTo>
                      <a:pt x="297" y="221"/>
                    </a:lnTo>
                    <a:lnTo>
                      <a:pt x="302" y="221"/>
                    </a:lnTo>
                    <a:lnTo>
                      <a:pt x="306" y="222"/>
                    </a:lnTo>
                    <a:lnTo>
                      <a:pt x="308" y="221"/>
                    </a:lnTo>
                    <a:lnTo>
                      <a:pt x="313" y="226"/>
                    </a:lnTo>
                    <a:lnTo>
                      <a:pt x="319" y="226"/>
                    </a:lnTo>
                    <a:lnTo>
                      <a:pt x="320" y="225"/>
                    </a:lnTo>
                    <a:lnTo>
                      <a:pt x="320" y="226"/>
                    </a:lnTo>
                    <a:lnTo>
                      <a:pt x="327" y="224"/>
                    </a:lnTo>
                    <a:lnTo>
                      <a:pt x="324" y="222"/>
                    </a:lnTo>
                    <a:lnTo>
                      <a:pt x="320" y="220"/>
                    </a:lnTo>
                    <a:lnTo>
                      <a:pt x="317" y="216"/>
                    </a:lnTo>
                    <a:lnTo>
                      <a:pt x="319" y="213"/>
                    </a:lnTo>
                    <a:lnTo>
                      <a:pt x="314" y="207"/>
                    </a:lnTo>
                    <a:lnTo>
                      <a:pt x="313" y="202"/>
                    </a:lnTo>
                    <a:lnTo>
                      <a:pt x="306" y="195"/>
                    </a:lnTo>
                    <a:lnTo>
                      <a:pt x="302" y="190"/>
                    </a:lnTo>
                    <a:lnTo>
                      <a:pt x="301" y="184"/>
                    </a:lnTo>
                    <a:lnTo>
                      <a:pt x="302" y="176"/>
                    </a:lnTo>
                    <a:lnTo>
                      <a:pt x="306" y="165"/>
                    </a:lnTo>
                    <a:lnTo>
                      <a:pt x="308" y="160"/>
                    </a:lnTo>
                    <a:lnTo>
                      <a:pt x="306" y="159"/>
                    </a:lnTo>
                    <a:lnTo>
                      <a:pt x="241" y="164"/>
                    </a:lnTo>
                    <a:lnTo>
                      <a:pt x="172" y="168"/>
                    </a:lnTo>
                    <a:lnTo>
                      <a:pt x="177" y="163"/>
                    </a:lnTo>
                    <a:lnTo>
                      <a:pt x="173" y="157"/>
                    </a:lnTo>
                    <a:lnTo>
                      <a:pt x="175" y="152"/>
                    </a:lnTo>
                    <a:lnTo>
                      <a:pt x="172" y="146"/>
                    </a:lnTo>
                    <a:lnTo>
                      <a:pt x="179" y="145"/>
                    </a:lnTo>
                    <a:lnTo>
                      <a:pt x="180" y="141"/>
                    </a:lnTo>
                    <a:lnTo>
                      <a:pt x="176" y="136"/>
                    </a:lnTo>
                    <a:lnTo>
                      <a:pt x="182" y="136"/>
                    </a:lnTo>
                    <a:lnTo>
                      <a:pt x="180" y="125"/>
                    </a:lnTo>
                    <a:lnTo>
                      <a:pt x="184" y="121"/>
                    </a:lnTo>
                    <a:lnTo>
                      <a:pt x="186" y="118"/>
                    </a:lnTo>
                    <a:lnTo>
                      <a:pt x="180" y="118"/>
                    </a:lnTo>
                    <a:lnTo>
                      <a:pt x="186" y="114"/>
                    </a:lnTo>
                    <a:lnTo>
                      <a:pt x="187" y="110"/>
                    </a:lnTo>
                    <a:lnTo>
                      <a:pt x="192" y="104"/>
                    </a:lnTo>
                    <a:lnTo>
                      <a:pt x="188" y="102"/>
                    </a:lnTo>
                    <a:lnTo>
                      <a:pt x="191" y="96"/>
                    </a:lnTo>
                    <a:lnTo>
                      <a:pt x="195" y="95"/>
                    </a:lnTo>
                    <a:lnTo>
                      <a:pt x="207" y="81"/>
                    </a:lnTo>
                    <a:lnTo>
                      <a:pt x="207" y="80"/>
                    </a:lnTo>
                    <a:lnTo>
                      <a:pt x="202" y="79"/>
                    </a:lnTo>
                    <a:lnTo>
                      <a:pt x="207" y="77"/>
                    </a:lnTo>
                    <a:lnTo>
                      <a:pt x="207" y="76"/>
                    </a:lnTo>
                    <a:lnTo>
                      <a:pt x="211" y="69"/>
                    </a:lnTo>
                    <a:lnTo>
                      <a:pt x="206" y="71"/>
                    </a:lnTo>
                    <a:lnTo>
                      <a:pt x="201" y="69"/>
                    </a:lnTo>
                    <a:lnTo>
                      <a:pt x="203" y="65"/>
                    </a:lnTo>
                    <a:lnTo>
                      <a:pt x="210" y="62"/>
                    </a:lnTo>
                    <a:lnTo>
                      <a:pt x="214" y="58"/>
                    </a:lnTo>
                    <a:lnTo>
                      <a:pt x="217" y="58"/>
                    </a:lnTo>
                    <a:lnTo>
                      <a:pt x="218" y="56"/>
                    </a:lnTo>
                    <a:lnTo>
                      <a:pt x="217" y="56"/>
                    </a:lnTo>
                    <a:lnTo>
                      <a:pt x="211" y="54"/>
                    </a:lnTo>
                    <a:lnTo>
                      <a:pt x="210" y="50"/>
                    </a:lnTo>
                    <a:lnTo>
                      <a:pt x="206" y="47"/>
                    </a:lnTo>
                    <a:lnTo>
                      <a:pt x="203" y="42"/>
                    </a:lnTo>
                    <a:lnTo>
                      <a:pt x="203" y="41"/>
                    </a:lnTo>
                    <a:lnTo>
                      <a:pt x="209" y="42"/>
                    </a:lnTo>
                    <a:lnTo>
                      <a:pt x="205" y="38"/>
                    </a:lnTo>
                    <a:lnTo>
                      <a:pt x="209" y="33"/>
                    </a:lnTo>
                    <a:lnTo>
                      <a:pt x="199" y="34"/>
                    </a:lnTo>
                    <a:lnTo>
                      <a:pt x="198" y="30"/>
                    </a:lnTo>
                    <a:lnTo>
                      <a:pt x="205" y="24"/>
                    </a:lnTo>
                    <a:lnTo>
                      <a:pt x="198" y="20"/>
                    </a:lnTo>
                    <a:lnTo>
                      <a:pt x="198" y="15"/>
                    </a:lnTo>
                    <a:lnTo>
                      <a:pt x="202" y="11"/>
                    </a:lnTo>
                    <a:lnTo>
                      <a:pt x="202" y="5"/>
                    </a:lnTo>
                    <a:lnTo>
                      <a:pt x="198" y="4"/>
                    </a:lnTo>
                    <a:lnTo>
                      <a:pt x="192" y="8"/>
                    </a:lnTo>
                    <a:lnTo>
                      <a:pt x="194" y="3"/>
                    </a:lnTo>
                    <a:lnTo>
                      <a:pt x="195" y="0"/>
                    </a:lnTo>
                    <a:lnTo>
                      <a:pt x="85" y="7"/>
                    </a:lnTo>
                    <a:lnTo>
                      <a:pt x="0" y="9"/>
                    </a:lnTo>
                    <a:lnTo>
                      <a:pt x="3" y="94"/>
                    </a:lnTo>
                    <a:lnTo>
                      <a:pt x="12" y="102"/>
                    </a:lnTo>
                    <a:lnTo>
                      <a:pt x="15" y="106"/>
                    </a:lnTo>
                    <a:lnTo>
                      <a:pt x="19" y="117"/>
                    </a:lnTo>
                    <a:lnTo>
                      <a:pt x="19" y="125"/>
                    </a:lnTo>
                    <a:lnTo>
                      <a:pt x="23" y="130"/>
                    </a:lnTo>
                    <a:lnTo>
                      <a:pt x="26" y="136"/>
                    </a:lnTo>
                    <a:lnTo>
                      <a:pt x="27" y="137"/>
                    </a:lnTo>
                    <a:lnTo>
                      <a:pt x="30" y="141"/>
                    </a:lnTo>
                    <a:lnTo>
                      <a:pt x="30" y="146"/>
                    </a:lnTo>
                    <a:lnTo>
                      <a:pt x="38" y="157"/>
                    </a:lnTo>
                    <a:lnTo>
                      <a:pt x="40" y="159"/>
                    </a:lnTo>
                    <a:lnTo>
                      <a:pt x="39" y="163"/>
                    </a:lnTo>
                    <a:lnTo>
                      <a:pt x="40" y="168"/>
                    </a:lnTo>
                    <a:lnTo>
                      <a:pt x="39" y="172"/>
                    </a:lnTo>
                    <a:lnTo>
                      <a:pt x="40" y="178"/>
                    </a:lnTo>
                    <a:lnTo>
                      <a:pt x="39" y="183"/>
                    </a:lnTo>
                    <a:lnTo>
                      <a:pt x="39" y="188"/>
                    </a:lnTo>
                    <a:lnTo>
                      <a:pt x="36" y="194"/>
                    </a:lnTo>
                    <a:lnTo>
                      <a:pt x="35" y="199"/>
                    </a:lnTo>
                    <a:lnTo>
                      <a:pt x="31" y="205"/>
                    </a:lnTo>
                    <a:lnTo>
                      <a:pt x="30" y="210"/>
                    </a:lnTo>
                    <a:lnTo>
                      <a:pt x="31" y="220"/>
                    </a:lnTo>
                    <a:lnTo>
                      <a:pt x="27" y="225"/>
                    </a:lnTo>
                    <a:lnTo>
                      <a:pt x="30" y="232"/>
                    </a:lnTo>
                    <a:lnTo>
                      <a:pt x="32" y="244"/>
                    </a:lnTo>
                    <a:lnTo>
                      <a:pt x="31" y="251"/>
                    </a:lnTo>
                    <a:lnTo>
                      <a:pt x="26" y="256"/>
                    </a:lnTo>
                    <a:lnTo>
                      <a:pt x="26" y="256"/>
                    </a:lnTo>
                    <a:lnTo>
                      <a:pt x="26" y="256"/>
                    </a:lnTo>
                    <a:lnTo>
                      <a:pt x="27" y="262"/>
                    </a:lnTo>
                    <a:lnTo>
                      <a:pt x="26" y="267"/>
                    </a:lnTo>
                    <a:lnTo>
                      <a:pt x="20" y="270"/>
                    </a:lnTo>
                    <a:lnTo>
                      <a:pt x="19" y="275"/>
                    </a:lnTo>
                    <a:lnTo>
                      <a:pt x="26" y="279"/>
                    </a:lnTo>
                    <a:lnTo>
                      <a:pt x="30" y="277"/>
                    </a:lnTo>
                    <a:lnTo>
                      <a:pt x="55" y="274"/>
                    </a:lnTo>
                    <a:lnTo>
                      <a:pt x="57" y="271"/>
                    </a:lnTo>
                    <a:lnTo>
                      <a:pt x="51" y="267"/>
                    </a:lnTo>
                    <a:lnTo>
                      <a:pt x="57" y="263"/>
                    </a:lnTo>
                    <a:lnTo>
                      <a:pt x="58" y="250"/>
                    </a:lnTo>
                    <a:lnTo>
                      <a:pt x="62" y="255"/>
                    </a:lnTo>
                    <a:lnTo>
                      <a:pt x="65" y="260"/>
                    </a:lnTo>
                    <a:lnTo>
                      <a:pt x="65" y="266"/>
                    </a:lnTo>
                    <a:lnTo>
                      <a:pt x="59" y="267"/>
                    </a:lnTo>
                    <a:lnTo>
                      <a:pt x="58" y="270"/>
                    </a:lnTo>
                    <a:lnTo>
                      <a:pt x="64" y="273"/>
                    </a:lnTo>
                    <a:lnTo>
                      <a:pt x="69" y="273"/>
                    </a:lnTo>
                    <a:lnTo>
                      <a:pt x="78" y="275"/>
                    </a:lnTo>
                    <a:lnTo>
                      <a:pt x="89" y="279"/>
                    </a:lnTo>
                    <a:lnTo>
                      <a:pt x="95" y="282"/>
                    </a:lnTo>
                    <a:lnTo>
                      <a:pt x="104" y="285"/>
                    </a:lnTo>
                    <a:lnTo>
                      <a:pt x="130" y="289"/>
                    </a:lnTo>
                    <a:lnTo>
                      <a:pt x="135" y="289"/>
                    </a:lnTo>
                    <a:lnTo>
                      <a:pt x="144" y="285"/>
                    </a:lnTo>
                    <a:lnTo>
                      <a:pt x="148" y="285"/>
                    </a:lnTo>
                    <a:lnTo>
                      <a:pt x="145" y="277"/>
                    </a:lnTo>
                    <a:lnTo>
                      <a:pt x="139" y="273"/>
                    </a:lnTo>
                    <a:lnTo>
                      <a:pt x="145" y="273"/>
                    </a:lnTo>
                    <a:lnTo>
                      <a:pt x="148" y="270"/>
                    </a:lnTo>
                    <a:lnTo>
                      <a:pt x="153" y="267"/>
                    </a:lnTo>
                    <a:lnTo>
                      <a:pt x="164" y="264"/>
                    </a:lnTo>
                    <a:lnTo>
                      <a:pt x="163" y="270"/>
                    </a:lnTo>
                    <a:lnTo>
                      <a:pt x="163" y="273"/>
                    </a:lnTo>
                    <a:lnTo>
                      <a:pt x="168" y="271"/>
                    </a:lnTo>
                    <a:lnTo>
                      <a:pt x="179" y="270"/>
                    </a:lnTo>
                    <a:lnTo>
                      <a:pt x="180" y="275"/>
                    </a:lnTo>
                    <a:lnTo>
                      <a:pt x="186" y="278"/>
                    </a:lnTo>
                    <a:lnTo>
                      <a:pt x="187" y="286"/>
                    </a:lnTo>
                    <a:lnTo>
                      <a:pt x="192" y="286"/>
                    </a:lnTo>
                    <a:lnTo>
                      <a:pt x="203" y="289"/>
                    </a:lnTo>
                    <a:lnTo>
                      <a:pt x="206" y="285"/>
                    </a:lnTo>
                    <a:lnTo>
                      <a:pt x="207" y="283"/>
                    </a:lnTo>
                    <a:lnTo>
                      <a:pt x="207" y="279"/>
                    </a:lnTo>
                    <a:lnTo>
                      <a:pt x="209" y="285"/>
                    </a:lnTo>
                    <a:lnTo>
                      <a:pt x="207" y="285"/>
                    </a:lnTo>
                    <a:lnTo>
                      <a:pt x="207" y="292"/>
                    </a:lnTo>
                    <a:lnTo>
                      <a:pt x="210" y="296"/>
                    </a:lnTo>
                    <a:lnTo>
                      <a:pt x="215" y="300"/>
                    </a:lnTo>
                    <a:lnTo>
                      <a:pt x="218" y="305"/>
                    </a:lnTo>
                    <a:lnTo>
                      <a:pt x="217" y="311"/>
                    </a:lnTo>
                    <a:lnTo>
                      <a:pt x="221" y="313"/>
                    </a:lnTo>
                    <a:lnTo>
                      <a:pt x="226" y="311"/>
                    </a:lnTo>
                    <a:lnTo>
                      <a:pt x="237" y="317"/>
                    </a:lnTo>
                    <a:lnTo>
                      <a:pt x="243" y="315"/>
                    </a:lnTo>
                    <a:lnTo>
                      <a:pt x="244" y="315"/>
                    </a:lnTo>
                    <a:lnTo>
                      <a:pt x="249" y="317"/>
                    </a:lnTo>
                    <a:lnTo>
                      <a:pt x="253" y="315"/>
                    </a:lnTo>
                    <a:lnTo>
                      <a:pt x="253" y="308"/>
                    </a:lnTo>
                    <a:lnTo>
                      <a:pt x="255" y="302"/>
                    </a:lnTo>
                    <a:lnTo>
                      <a:pt x="260" y="302"/>
                    </a:lnTo>
                    <a:lnTo>
                      <a:pt x="266" y="300"/>
                    </a:lnTo>
                    <a:lnTo>
                      <a:pt x="268" y="300"/>
                    </a:lnTo>
                    <a:lnTo>
                      <a:pt x="270" y="305"/>
                    </a:lnTo>
                    <a:lnTo>
                      <a:pt x="275" y="302"/>
                    </a:lnTo>
                    <a:lnTo>
                      <a:pt x="281" y="304"/>
                    </a:lnTo>
                    <a:lnTo>
                      <a:pt x="281" y="312"/>
                    </a:lnTo>
                    <a:lnTo>
                      <a:pt x="283" y="317"/>
                    </a:lnTo>
                    <a:lnTo>
                      <a:pt x="287" y="315"/>
                    </a:lnTo>
                    <a:lnTo>
                      <a:pt x="293" y="311"/>
                    </a:lnTo>
                    <a:lnTo>
                      <a:pt x="294" y="306"/>
                    </a:lnTo>
                    <a:lnTo>
                      <a:pt x="291" y="301"/>
                    </a:lnTo>
                    <a:lnTo>
                      <a:pt x="297" y="300"/>
                    </a:lnTo>
                    <a:lnTo>
                      <a:pt x="294" y="289"/>
                    </a:lnTo>
                    <a:lnTo>
                      <a:pt x="285" y="283"/>
                    </a:lnTo>
                    <a:lnTo>
                      <a:pt x="283" y="278"/>
                    </a:lnTo>
                    <a:lnTo>
                      <a:pt x="283" y="278"/>
                    </a:lnTo>
                    <a:lnTo>
                      <a:pt x="302" y="285"/>
                    </a:lnTo>
                    <a:lnTo>
                      <a:pt x="308" y="286"/>
                    </a:lnTo>
                    <a:lnTo>
                      <a:pt x="313" y="289"/>
                    </a:lnTo>
                    <a:lnTo>
                      <a:pt x="314" y="292"/>
                    </a:lnTo>
                    <a:lnTo>
                      <a:pt x="312" y="297"/>
                    </a:lnTo>
                    <a:lnTo>
                      <a:pt x="317" y="297"/>
                    </a:lnTo>
                    <a:lnTo>
                      <a:pt x="323" y="296"/>
                    </a:lnTo>
                    <a:lnTo>
                      <a:pt x="325" y="301"/>
                    </a:lnTo>
                    <a:lnTo>
                      <a:pt x="332" y="301"/>
                    </a:lnTo>
                    <a:lnTo>
                      <a:pt x="336" y="300"/>
                    </a:lnTo>
                    <a:lnTo>
                      <a:pt x="338" y="305"/>
                    </a:lnTo>
                    <a:lnTo>
                      <a:pt x="342" y="311"/>
                    </a:lnTo>
                    <a:lnTo>
                      <a:pt x="347" y="312"/>
                    </a:lnTo>
                    <a:lnTo>
                      <a:pt x="347" y="305"/>
                    </a:lnTo>
                    <a:lnTo>
                      <a:pt x="350" y="311"/>
                    </a:lnTo>
                    <a:lnTo>
                      <a:pt x="346" y="316"/>
                    </a:lnTo>
                    <a:lnTo>
                      <a:pt x="342" y="327"/>
                    </a:lnTo>
                    <a:lnTo>
                      <a:pt x="347" y="321"/>
                    </a:lnTo>
                    <a:lnTo>
                      <a:pt x="350" y="316"/>
                    </a:lnTo>
                    <a:lnTo>
                      <a:pt x="354" y="311"/>
                    </a:lnTo>
                    <a:lnTo>
                      <a:pt x="361" y="319"/>
                    </a:lnTo>
                    <a:lnTo>
                      <a:pt x="362" y="315"/>
                    </a:lnTo>
                    <a:lnTo>
                      <a:pt x="363" y="309"/>
                    </a:lnTo>
                    <a:lnTo>
                      <a:pt x="363" y="305"/>
                    </a:lnTo>
                    <a:lnTo>
                      <a:pt x="369" y="304"/>
                    </a:lnTo>
                    <a:close/>
                    <a:moveTo>
                      <a:pt x="163" y="279"/>
                    </a:moveTo>
                    <a:lnTo>
                      <a:pt x="152" y="283"/>
                    </a:lnTo>
                    <a:lnTo>
                      <a:pt x="154" y="287"/>
                    </a:lnTo>
                    <a:lnTo>
                      <a:pt x="160" y="289"/>
                    </a:lnTo>
                    <a:lnTo>
                      <a:pt x="165" y="293"/>
                    </a:lnTo>
                    <a:lnTo>
                      <a:pt x="171" y="292"/>
                    </a:lnTo>
                    <a:lnTo>
                      <a:pt x="173" y="286"/>
                    </a:lnTo>
                    <a:lnTo>
                      <a:pt x="175" y="285"/>
                    </a:lnTo>
                    <a:lnTo>
                      <a:pt x="173" y="285"/>
                    </a:lnTo>
                    <a:lnTo>
                      <a:pt x="163" y="279"/>
                    </a:lnTo>
                    <a:close/>
                    <a:moveTo>
                      <a:pt x="210" y="300"/>
                    </a:moveTo>
                    <a:lnTo>
                      <a:pt x="206" y="304"/>
                    </a:lnTo>
                    <a:lnTo>
                      <a:pt x="205" y="306"/>
                    </a:lnTo>
                    <a:lnTo>
                      <a:pt x="210" y="311"/>
                    </a:lnTo>
                    <a:lnTo>
                      <a:pt x="215" y="311"/>
                    </a:lnTo>
                    <a:lnTo>
                      <a:pt x="217" y="309"/>
                    </a:lnTo>
                    <a:lnTo>
                      <a:pt x="215" y="305"/>
                    </a:lnTo>
                    <a:lnTo>
                      <a:pt x="210" y="300"/>
                    </a:lnTo>
                    <a:close/>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64" name="Rectangle 263"/>
              <p:cNvSpPr>
                <a:spLocks noChangeArrowheads="1"/>
              </p:cNvSpPr>
              <p:nvPr/>
            </p:nvSpPr>
            <p:spPr bwMode="auto">
              <a:xfrm>
                <a:off x="36458" y="195570"/>
                <a:ext cx="288290" cy="154940"/>
              </a:xfrm>
              <a:prstGeom prst="rect">
                <a:avLst/>
              </a:prstGeom>
              <a:no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LA</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26" name="Group 225"/>
            <p:cNvGrpSpPr/>
            <p:nvPr/>
          </p:nvGrpSpPr>
          <p:grpSpPr>
            <a:xfrm>
              <a:off x="4126727" y="715617"/>
              <a:ext cx="697865" cy="913765"/>
              <a:chOff x="6350" y="0"/>
              <a:chExt cx="697914" cy="913765"/>
            </a:xfrm>
          </p:grpSpPr>
          <p:sp>
            <p:nvSpPr>
              <p:cNvPr id="261" name="Freeform 260"/>
              <p:cNvSpPr>
                <a:spLocks/>
              </p:cNvSpPr>
              <p:nvPr/>
            </p:nvSpPr>
            <p:spPr bwMode="auto">
              <a:xfrm>
                <a:off x="6350" y="0"/>
                <a:ext cx="697914" cy="913765"/>
              </a:xfrm>
              <a:custGeom>
                <a:avLst/>
                <a:gdLst>
                  <a:gd name="T0" fmla="*/ 113 w 425"/>
                  <a:gd name="T1" fmla="*/ 30 h 480"/>
                  <a:gd name="T2" fmla="*/ 117 w 425"/>
                  <a:gd name="T3" fmla="*/ 1 h 480"/>
                  <a:gd name="T4" fmla="*/ 135 w 425"/>
                  <a:gd name="T5" fmla="*/ 23 h 480"/>
                  <a:gd name="T6" fmla="*/ 143 w 425"/>
                  <a:gd name="T7" fmla="*/ 51 h 480"/>
                  <a:gd name="T8" fmla="*/ 165 w 425"/>
                  <a:gd name="T9" fmla="*/ 57 h 480"/>
                  <a:gd name="T10" fmla="*/ 194 w 425"/>
                  <a:gd name="T11" fmla="*/ 68 h 480"/>
                  <a:gd name="T12" fmla="*/ 213 w 425"/>
                  <a:gd name="T13" fmla="*/ 58 h 480"/>
                  <a:gd name="T14" fmla="*/ 222 w 425"/>
                  <a:gd name="T15" fmla="*/ 57 h 480"/>
                  <a:gd name="T16" fmla="*/ 253 w 425"/>
                  <a:gd name="T17" fmla="*/ 70 h 480"/>
                  <a:gd name="T18" fmla="*/ 264 w 425"/>
                  <a:gd name="T19" fmla="*/ 80 h 480"/>
                  <a:gd name="T20" fmla="*/ 274 w 425"/>
                  <a:gd name="T21" fmla="*/ 79 h 480"/>
                  <a:gd name="T22" fmla="*/ 289 w 425"/>
                  <a:gd name="T23" fmla="*/ 84 h 480"/>
                  <a:gd name="T24" fmla="*/ 315 w 425"/>
                  <a:gd name="T25" fmla="*/ 99 h 480"/>
                  <a:gd name="T26" fmla="*/ 338 w 425"/>
                  <a:gd name="T27" fmla="*/ 89 h 480"/>
                  <a:gd name="T28" fmla="*/ 353 w 425"/>
                  <a:gd name="T29" fmla="*/ 85 h 480"/>
                  <a:gd name="T30" fmla="*/ 363 w 425"/>
                  <a:gd name="T31" fmla="*/ 92 h 480"/>
                  <a:gd name="T32" fmla="*/ 384 w 425"/>
                  <a:gd name="T33" fmla="*/ 89 h 480"/>
                  <a:gd name="T34" fmla="*/ 401 w 425"/>
                  <a:gd name="T35" fmla="*/ 96 h 480"/>
                  <a:gd name="T36" fmla="*/ 425 w 425"/>
                  <a:gd name="T37" fmla="*/ 96 h 480"/>
                  <a:gd name="T38" fmla="*/ 409 w 425"/>
                  <a:gd name="T39" fmla="*/ 107 h 480"/>
                  <a:gd name="T40" fmla="*/ 376 w 425"/>
                  <a:gd name="T41" fmla="*/ 122 h 480"/>
                  <a:gd name="T42" fmla="*/ 336 w 425"/>
                  <a:gd name="T43" fmla="*/ 160 h 480"/>
                  <a:gd name="T44" fmla="*/ 312 w 425"/>
                  <a:gd name="T45" fmla="*/ 184 h 480"/>
                  <a:gd name="T46" fmla="*/ 289 w 425"/>
                  <a:gd name="T47" fmla="*/ 205 h 480"/>
                  <a:gd name="T48" fmla="*/ 284 w 425"/>
                  <a:gd name="T49" fmla="*/ 214 h 480"/>
                  <a:gd name="T50" fmla="*/ 281 w 425"/>
                  <a:gd name="T51" fmla="*/ 262 h 480"/>
                  <a:gd name="T52" fmla="*/ 257 w 425"/>
                  <a:gd name="T53" fmla="*/ 279 h 480"/>
                  <a:gd name="T54" fmla="*/ 249 w 425"/>
                  <a:gd name="T55" fmla="*/ 294 h 480"/>
                  <a:gd name="T56" fmla="*/ 258 w 425"/>
                  <a:gd name="T57" fmla="*/ 306 h 480"/>
                  <a:gd name="T58" fmla="*/ 260 w 425"/>
                  <a:gd name="T59" fmla="*/ 340 h 480"/>
                  <a:gd name="T60" fmla="*/ 260 w 425"/>
                  <a:gd name="T61" fmla="*/ 366 h 480"/>
                  <a:gd name="T62" fmla="*/ 270 w 425"/>
                  <a:gd name="T63" fmla="*/ 382 h 480"/>
                  <a:gd name="T64" fmla="*/ 288 w 425"/>
                  <a:gd name="T65" fmla="*/ 393 h 480"/>
                  <a:gd name="T66" fmla="*/ 308 w 425"/>
                  <a:gd name="T67" fmla="*/ 403 h 480"/>
                  <a:gd name="T68" fmla="*/ 331 w 425"/>
                  <a:gd name="T69" fmla="*/ 426 h 480"/>
                  <a:gd name="T70" fmla="*/ 346 w 425"/>
                  <a:gd name="T71" fmla="*/ 437 h 480"/>
                  <a:gd name="T72" fmla="*/ 354 w 425"/>
                  <a:gd name="T73" fmla="*/ 462 h 480"/>
                  <a:gd name="T74" fmla="*/ 293 w 425"/>
                  <a:gd name="T75" fmla="*/ 473 h 480"/>
                  <a:gd name="T76" fmla="*/ 47 w 425"/>
                  <a:gd name="T77" fmla="*/ 480 h 480"/>
                  <a:gd name="T78" fmla="*/ 36 w 425"/>
                  <a:gd name="T79" fmla="*/ 324 h 480"/>
                  <a:gd name="T80" fmla="*/ 21 w 425"/>
                  <a:gd name="T81" fmla="*/ 308 h 480"/>
                  <a:gd name="T82" fmla="*/ 33 w 425"/>
                  <a:gd name="T83" fmla="*/ 296 h 480"/>
                  <a:gd name="T84" fmla="*/ 38 w 425"/>
                  <a:gd name="T85" fmla="*/ 274 h 480"/>
                  <a:gd name="T86" fmla="*/ 37 w 425"/>
                  <a:gd name="T87" fmla="*/ 253 h 480"/>
                  <a:gd name="T88" fmla="*/ 28 w 425"/>
                  <a:gd name="T89" fmla="*/ 235 h 480"/>
                  <a:gd name="T90" fmla="*/ 25 w 425"/>
                  <a:gd name="T91" fmla="*/ 205 h 480"/>
                  <a:gd name="T92" fmla="*/ 24 w 425"/>
                  <a:gd name="T93" fmla="*/ 186 h 480"/>
                  <a:gd name="T94" fmla="*/ 21 w 425"/>
                  <a:gd name="T95" fmla="*/ 159 h 480"/>
                  <a:gd name="T96" fmla="*/ 19 w 425"/>
                  <a:gd name="T97" fmla="*/ 137 h 480"/>
                  <a:gd name="T98" fmla="*/ 7 w 425"/>
                  <a:gd name="T99" fmla="*/ 102 h 480"/>
                  <a:gd name="T100" fmla="*/ 6 w 425"/>
                  <a:gd name="T101" fmla="*/ 83 h 480"/>
                  <a:gd name="T102" fmla="*/ 9 w 425"/>
                  <a:gd name="T103" fmla="*/ 58 h 480"/>
                  <a:gd name="T104" fmla="*/ 0 w 425"/>
                  <a:gd name="T105" fmla="*/ 34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5" h="480">
                    <a:moveTo>
                      <a:pt x="2" y="31"/>
                    </a:moveTo>
                    <a:lnTo>
                      <a:pt x="72" y="31"/>
                    </a:lnTo>
                    <a:lnTo>
                      <a:pt x="113" y="30"/>
                    </a:lnTo>
                    <a:lnTo>
                      <a:pt x="114" y="24"/>
                    </a:lnTo>
                    <a:lnTo>
                      <a:pt x="113" y="0"/>
                    </a:lnTo>
                    <a:lnTo>
                      <a:pt x="117" y="1"/>
                    </a:lnTo>
                    <a:lnTo>
                      <a:pt x="128" y="3"/>
                    </a:lnTo>
                    <a:lnTo>
                      <a:pt x="132" y="7"/>
                    </a:lnTo>
                    <a:lnTo>
                      <a:pt x="135" y="23"/>
                    </a:lnTo>
                    <a:lnTo>
                      <a:pt x="139" y="38"/>
                    </a:lnTo>
                    <a:lnTo>
                      <a:pt x="139" y="46"/>
                    </a:lnTo>
                    <a:lnTo>
                      <a:pt x="143" y="51"/>
                    </a:lnTo>
                    <a:lnTo>
                      <a:pt x="148" y="53"/>
                    </a:lnTo>
                    <a:lnTo>
                      <a:pt x="159" y="53"/>
                    </a:lnTo>
                    <a:lnTo>
                      <a:pt x="165" y="57"/>
                    </a:lnTo>
                    <a:lnTo>
                      <a:pt x="186" y="60"/>
                    </a:lnTo>
                    <a:lnTo>
                      <a:pt x="189" y="64"/>
                    </a:lnTo>
                    <a:lnTo>
                      <a:pt x="194" y="68"/>
                    </a:lnTo>
                    <a:lnTo>
                      <a:pt x="207" y="64"/>
                    </a:lnTo>
                    <a:lnTo>
                      <a:pt x="211" y="60"/>
                    </a:lnTo>
                    <a:lnTo>
                      <a:pt x="213" y="58"/>
                    </a:lnTo>
                    <a:lnTo>
                      <a:pt x="215" y="58"/>
                    </a:lnTo>
                    <a:lnTo>
                      <a:pt x="216" y="57"/>
                    </a:lnTo>
                    <a:lnTo>
                      <a:pt x="222" y="57"/>
                    </a:lnTo>
                    <a:lnTo>
                      <a:pt x="234" y="57"/>
                    </a:lnTo>
                    <a:lnTo>
                      <a:pt x="254" y="65"/>
                    </a:lnTo>
                    <a:lnTo>
                      <a:pt x="253" y="70"/>
                    </a:lnTo>
                    <a:lnTo>
                      <a:pt x="258" y="70"/>
                    </a:lnTo>
                    <a:lnTo>
                      <a:pt x="264" y="74"/>
                    </a:lnTo>
                    <a:lnTo>
                      <a:pt x="264" y="80"/>
                    </a:lnTo>
                    <a:lnTo>
                      <a:pt x="268" y="84"/>
                    </a:lnTo>
                    <a:lnTo>
                      <a:pt x="273" y="85"/>
                    </a:lnTo>
                    <a:lnTo>
                      <a:pt x="274" y="79"/>
                    </a:lnTo>
                    <a:lnTo>
                      <a:pt x="283" y="77"/>
                    </a:lnTo>
                    <a:lnTo>
                      <a:pt x="288" y="79"/>
                    </a:lnTo>
                    <a:lnTo>
                      <a:pt x="289" y="84"/>
                    </a:lnTo>
                    <a:lnTo>
                      <a:pt x="306" y="89"/>
                    </a:lnTo>
                    <a:lnTo>
                      <a:pt x="306" y="93"/>
                    </a:lnTo>
                    <a:lnTo>
                      <a:pt x="315" y="99"/>
                    </a:lnTo>
                    <a:lnTo>
                      <a:pt x="322" y="100"/>
                    </a:lnTo>
                    <a:lnTo>
                      <a:pt x="333" y="95"/>
                    </a:lnTo>
                    <a:lnTo>
                      <a:pt x="338" y="89"/>
                    </a:lnTo>
                    <a:lnTo>
                      <a:pt x="349" y="83"/>
                    </a:lnTo>
                    <a:lnTo>
                      <a:pt x="354" y="83"/>
                    </a:lnTo>
                    <a:lnTo>
                      <a:pt x="353" y="85"/>
                    </a:lnTo>
                    <a:lnTo>
                      <a:pt x="357" y="88"/>
                    </a:lnTo>
                    <a:lnTo>
                      <a:pt x="359" y="92"/>
                    </a:lnTo>
                    <a:lnTo>
                      <a:pt x="363" y="92"/>
                    </a:lnTo>
                    <a:lnTo>
                      <a:pt x="369" y="91"/>
                    </a:lnTo>
                    <a:lnTo>
                      <a:pt x="379" y="92"/>
                    </a:lnTo>
                    <a:lnTo>
                      <a:pt x="384" y="89"/>
                    </a:lnTo>
                    <a:lnTo>
                      <a:pt x="395" y="89"/>
                    </a:lnTo>
                    <a:lnTo>
                      <a:pt x="401" y="93"/>
                    </a:lnTo>
                    <a:lnTo>
                      <a:pt x="401" y="96"/>
                    </a:lnTo>
                    <a:lnTo>
                      <a:pt x="406" y="98"/>
                    </a:lnTo>
                    <a:lnTo>
                      <a:pt x="411" y="96"/>
                    </a:lnTo>
                    <a:lnTo>
                      <a:pt x="425" y="96"/>
                    </a:lnTo>
                    <a:lnTo>
                      <a:pt x="420" y="99"/>
                    </a:lnTo>
                    <a:lnTo>
                      <a:pt x="414" y="104"/>
                    </a:lnTo>
                    <a:lnTo>
                      <a:pt x="409" y="107"/>
                    </a:lnTo>
                    <a:lnTo>
                      <a:pt x="392" y="117"/>
                    </a:lnTo>
                    <a:lnTo>
                      <a:pt x="387" y="118"/>
                    </a:lnTo>
                    <a:lnTo>
                      <a:pt x="376" y="122"/>
                    </a:lnTo>
                    <a:lnTo>
                      <a:pt x="360" y="131"/>
                    </a:lnTo>
                    <a:lnTo>
                      <a:pt x="341" y="152"/>
                    </a:lnTo>
                    <a:lnTo>
                      <a:pt x="336" y="160"/>
                    </a:lnTo>
                    <a:lnTo>
                      <a:pt x="322" y="175"/>
                    </a:lnTo>
                    <a:lnTo>
                      <a:pt x="315" y="180"/>
                    </a:lnTo>
                    <a:lnTo>
                      <a:pt x="312" y="184"/>
                    </a:lnTo>
                    <a:lnTo>
                      <a:pt x="307" y="188"/>
                    </a:lnTo>
                    <a:lnTo>
                      <a:pt x="292" y="201"/>
                    </a:lnTo>
                    <a:lnTo>
                      <a:pt x="289" y="205"/>
                    </a:lnTo>
                    <a:lnTo>
                      <a:pt x="288" y="207"/>
                    </a:lnTo>
                    <a:lnTo>
                      <a:pt x="287" y="209"/>
                    </a:lnTo>
                    <a:lnTo>
                      <a:pt x="284" y="214"/>
                    </a:lnTo>
                    <a:lnTo>
                      <a:pt x="280" y="214"/>
                    </a:lnTo>
                    <a:lnTo>
                      <a:pt x="281" y="256"/>
                    </a:lnTo>
                    <a:lnTo>
                      <a:pt x="281" y="262"/>
                    </a:lnTo>
                    <a:lnTo>
                      <a:pt x="279" y="267"/>
                    </a:lnTo>
                    <a:lnTo>
                      <a:pt x="268" y="272"/>
                    </a:lnTo>
                    <a:lnTo>
                      <a:pt x="257" y="279"/>
                    </a:lnTo>
                    <a:lnTo>
                      <a:pt x="255" y="285"/>
                    </a:lnTo>
                    <a:lnTo>
                      <a:pt x="253" y="290"/>
                    </a:lnTo>
                    <a:lnTo>
                      <a:pt x="249" y="294"/>
                    </a:lnTo>
                    <a:lnTo>
                      <a:pt x="249" y="300"/>
                    </a:lnTo>
                    <a:lnTo>
                      <a:pt x="253" y="305"/>
                    </a:lnTo>
                    <a:lnTo>
                      <a:pt x="258" y="306"/>
                    </a:lnTo>
                    <a:lnTo>
                      <a:pt x="264" y="317"/>
                    </a:lnTo>
                    <a:lnTo>
                      <a:pt x="258" y="331"/>
                    </a:lnTo>
                    <a:lnTo>
                      <a:pt x="260" y="340"/>
                    </a:lnTo>
                    <a:lnTo>
                      <a:pt x="257" y="346"/>
                    </a:lnTo>
                    <a:lnTo>
                      <a:pt x="260" y="357"/>
                    </a:lnTo>
                    <a:lnTo>
                      <a:pt x="260" y="366"/>
                    </a:lnTo>
                    <a:lnTo>
                      <a:pt x="257" y="371"/>
                    </a:lnTo>
                    <a:lnTo>
                      <a:pt x="265" y="378"/>
                    </a:lnTo>
                    <a:lnTo>
                      <a:pt x="270" y="382"/>
                    </a:lnTo>
                    <a:lnTo>
                      <a:pt x="276" y="385"/>
                    </a:lnTo>
                    <a:lnTo>
                      <a:pt x="285" y="386"/>
                    </a:lnTo>
                    <a:lnTo>
                      <a:pt x="288" y="393"/>
                    </a:lnTo>
                    <a:lnTo>
                      <a:pt x="293" y="396"/>
                    </a:lnTo>
                    <a:lnTo>
                      <a:pt x="300" y="399"/>
                    </a:lnTo>
                    <a:lnTo>
                      <a:pt x="308" y="403"/>
                    </a:lnTo>
                    <a:lnTo>
                      <a:pt x="315" y="415"/>
                    </a:lnTo>
                    <a:lnTo>
                      <a:pt x="326" y="423"/>
                    </a:lnTo>
                    <a:lnTo>
                      <a:pt x="331" y="426"/>
                    </a:lnTo>
                    <a:lnTo>
                      <a:pt x="336" y="427"/>
                    </a:lnTo>
                    <a:lnTo>
                      <a:pt x="341" y="431"/>
                    </a:lnTo>
                    <a:lnTo>
                      <a:pt x="346" y="437"/>
                    </a:lnTo>
                    <a:lnTo>
                      <a:pt x="350" y="442"/>
                    </a:lnTo>
                    <a:lnTo>
                      <a:pt x="353" y="457"/>
                    </a:lnTo>
                    <a:lnTo>
                      <a:pt x="354" y="462"/>
                    </a:lnTo>
                    <a:lnTo>
                      <a:pt x="353" y="464"/>
                    </a:lnTo>
                    <a:lnTo>
                      <a:pt x="356" y="470"/>
                    </a:lnTo>
                    <a:lnTo>
                      <a:pt x="293" y="473"/>
                    </a:lnTo>
                    <a:lnTo>
                      <a:pt x="209" y="477"/>
                    </a:lnTo>
                    <a:lnTo>
                      <a:pt x="108" y="480"/>
                    </a:lnTo>
                    <a:lnTo>
                      <a:pt x="47" y="480"/>
                    </a:lnTo>
                    <a:lnTo>
                      <a:pt x="45" y="332"/>
                    </a:lnTo>
                    <a:lnTo>
                      <a:pt x="41" y="327"/>
                    </a:lnTo>
                    <a:lnTo>
                      <a:pt x="36" y="324"/>
                    </a:lnTo>
                    <a:lnTo>
                      <a:pt x="32" y="324"/>
                    </a:lnTo>
                    <a:lnTo>
                      <a:pt x="25" y="313"/>
                    </a:lnTo>
                    <a:lnTo>
                      <a:pt x="21" y="308"/>
                    </a:lnTo>
                    <a:lnTo>
                      <a:pt x="22" y="304"/>
                    </a:lnTo>
                    <a:lnTo>
                      <a:pt x="28" y="300"/>
                    </a:lnTo>
                    <a:lnTo>
                      <a:pt x="33" y="296"/>
                    </a:lnTo>
                    <a:lnTo>
                      <a:pt x="36" y="290"/>
                    </a:lnTo>
                    <a:lnTo>
                      <a:pt x="38" y="279"/>
                    </a:lnTo>
                    <a:lnTo>
                      <a:pt x="38" y="274"/>
                    </a:lnTo>
                    <a:lnTo>
                      <a:pt x="38" y="270"/>
                    </a:lnTo>
                    <a:lnTo>
                      <a:pt x="37" y="259"/>
                    </a:lnTo>
                    <a:lnTo>
                      <a:pt x="37" y="253"/>
                    </a:lnTo>
                    <a:lnTo>
                      <a:pt x="36" y="248"/>
                    </a:lnTo>
                    <a:lnTo>
                      <a:pt x="30" y="240"/>
                    </a:lnTo>
                    <a:lnTo>
                      <a:pt x="28" y="235"/>
                    </a:lnTo>
                    <a:lnTo>
                      <a:pt x="29" y="229"/>
                    </a:lnTo>
                    <a:lnTo>
                      <a:pt x="26" y="224"/>
                    </a:lnTo>
                    <a:lnTo>
                      <a:pt x="25" y="205"/>
                    </a:lnTo>
                    <a:lnTo>
                      <a:pt x="26" y="199"/>
                    </a:lnTo>
                    <a:lnTo>
                      <a:pt x="24" y="194"/>
                    </a:lnTo>
                    <a:lnTo>
                      <a:pt x="24" y="186"/>
                    </a:lnTo>
                    <a:lnTo>
                      <a:pt x="22" y="175"/>
                    </a:lnTo>
                    <a:lnTo>
                      <a:pt x="22" y="164"/>
                    </a:lnTo>
                    <a:lnTo>
                      <a:pt x="21" y="159"/>
                    </a:lnTo>
                    <a:lnTo>
                      <a:pt x="22" y="154"/>
                    </a:lnTo>
                    <a:lnTo>
                      <a:pt x="22" y="149"/>
                    </a:lnTo>
                    <a:lnTo>
                      <a:pt x="19" y="137"/>
                    </a:lnTo>
                    <a:lnTo>
                      <a:pt x="13" y="122"/>
                    </a:lnTo>
                    <a:lnTo>
                      <a:pt x="13" y="119"/>
                    </a:lnTo>
                    <a:lnTo>
                      <a:pt x="7" y="102"/>
                    </a:lnTo>
                    <a:lnTo>
                      <a:pt x="6" y="96"/>
                    </a:lnTo>
                    <a:lnTo>
                      <a:pt x="7" y="85"/>
                    </a:lnTo>
                    <a:lnTo>
                      <a:pt x="6" y="83"/>
                    </a:lnTo>
                    <a:lnTo>
                      <a:pt x="7" y="79"/>
                    </a:lnTo>
                    <a:lnTo>
                      <a:pt x="5" y="68"/>
                    </a:lnTo>
                    <a:lnTo>
                      <a:pt x="9" y="58"/>
                    </a:lnTo>
                    <a:lnTo>
                      <a:pt x="6" y="53"/>
                    </a:lnTo>
                    <a:lnTo>
                      <a:pt x="3" y="38"/>
                    </a:lnTo>
                    <a:lnTo>
                      <a:pt x="0" y="34"/>
                    </a:lnTo>
                    <a:lnTo>
                      <a:pt x="0" y="34"/>
                    </a:lnTo>
                    <a:lnTo>
                      <a:pt x="2" y="31"/>
                    </a:lnTo>
                  </a:path>
                </a:pathLst>
              </a:custGeom>
              <a:solidFill>
                <a:srgbClr val="6699FF"/>
              </a:solidFill>
              <a:ln w="4763">
                <a:solidFill>
                  <a:srgbClr val="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62" name="Rectangle 261"/>
              <p:cNvSpPr>
                <a:spLocks noChangeArrowheads="1"/>
              </p:cNvSpPr>
              <p:nvPr/>
            </p:nvSpPr>
            <p:spPr bwMode="auto">
              <a:xfrm>
                <a:off x="112391" y="480287"/>
                <a:ext cx="273703" cy="158114"/>
              </a:xfrm>
              <a:prstGeom prst="rect">
                <a:avLst/>
              </a:prstGeom>
              <a:noFill/>
              <a:ln w="3175">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MN</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27" name="Group 226"/>
            <p:cNvGrpSpPr/>
            <p:nvPr/>
          </p:nvGrpSpPr>
          <p:grpSpPr>
            <a:xfrm>
              <a:off x="6456459" y="1176793"/>
              <a:ext cx="532130" cy="384649"/>
              <a:chOff x="0" y="0"/>
              <a:chExt cx="532130" cy="384649"/>
            </a:xfrm>
          </p:grpSpPr>
          <p:sp>
            <p:nvSpPr>
              <p:cNvPr id="259" name="Freeform 258"/>
              <p:cNvSpPr>
                <a:spLocks noEditPoints="1"/>
              </p:cNvSpPr>
              <p:nvPr/>
            </p:nvSpPr>
            <p:spPr bwMode="auto">
              <a:xfrm>
                <a:off x="0" y="152400"/>
                <a:ext cx="371126" cy="232249"/>
              </a:xfrm>
              <a:custGeom>
                <a:avLst/>
                <a:gdLst>
                  <a:gd name="T0" fmla="*/ 214 w 226"/>
                  <a:gd name="T1" fmla="*/ 66 h 122"/>
                  <a:gd name="T2" fmla="*/ 202 w 226"/>
                  <a:gd name="T3" fmla="*/ 53 h 122"/>
                  <a:gd name="T4" fmla="*/ 191 w 226"/>
                  <a:gd name="T5" fmla="*/ 53 h 122"/>
                  <a:gd name="T6" fmla="*/ 202 w 226"/>
                  <a:gd name="T7" fmla="*/ 57 h 122"/>
                  <a:gd name="T8" fmla="*/ 208 w 226"/>
                  <a:gd name="T9" fmla="*/ 62 h 122"/>
                  <a:gd name="T10" fmla="*/ 206 w 226"/>
                  <a:gd name="T11" fmla="*/ 76 h 122"/>
                  <a:gd name="T12" fmla="*/ 191 w 226"/>
                  <a:gd name="T13" fmla="*/ 83 h 122"/>
                  <a:gd name="T14" fmla="*/ 181 w 226"/>
                  <a:gd name="T15" fmla="*/ 81 h 122"/>
                  <a:gd name="T16" fmla="*/ 172 w 226"/>
                  <a:gd name="T17" fmla="*/ 69 h 122"/>
                  <a:gd name="T18" fmla="*/ 166 w 226"/>
                  <a:gd name="T19" fmla="*/ 62 h 122"/>
                  <a:gd name="T20" fmla="*/ 168 w 226"/>
                  <a:gd name="T21" fmla="*/ 58 h 122"/>
                  <a:gd name="T22" fmla="*/ 151 w 226"/>
                  <a:gd name="T23" fmla="*/ 49 h 122"/>
                  <a:gd name="T24" fmla="*/ 141 w 226"/>
                  <a:gd name="T25" fmla="*/ 49 h 122"/>
                  <a:gd name="T26" fmla="*/ 143 w 226"/>
                  <a:gd name="T27" fmla="*/ 43 h 122"/>
                  <a:gd name="T28" fmla="*/ 145 w 226"/>
                  <a:gd name="T29" fmla="*/ 32 h 122"/>
                  <a:gd name="T30" fmla="*/ 146 w 226"/>
                  <a:gd name="T31" fmla="*/ 26 h 122"/>
                  <a:gd name="T32" fmla="*/ 158 w 226"/>
                  <a:gd name="T33" fmla="*/ 14 h 122"/>
                  <a:gd name="T34" fmla="*/ 154 w 226"/>
                  <a:gd name="T35" fmla="*/ 15 h 122"/>
                  <a:gd name="T36" fmla="*/ 143 w 226"/>
                  <a:gd name="T37" fmla="*/ 12 h 122"/>
                  <a:gd name="T38" fmla="*/ 138 w 226"/>
                  <a:gd name="T39" fmla="*/ 4 h 122"/>
                  <a:gd name="T40" fmla="*/ 137 w 226"/>
                  <a:gd name="T41" fmla="*/ 0 h 122"/>
                  <a:gd name="T42" fmla="*/ 128 w 226"/>
                  <a:gd name="T43" fmla="*/ 4 h 122"/>
                  <a:gd name="T44" fmla="*/ 124 w 226"/>
                  <a:gd name="T45" fmla="*/ 8 h 122"/>
                  <a:gd name="T46" fmla="*/ 115 w 226"/>
                  <a:gd name="T47" fmla="*/ 22 h 122"/>
                  <a:gd name="T48" fmla="*/ 1 w 226"/>
                  <a:gd name="T49" fmla="*/ 47 h 122"/>
                  <a:gd name="T50" fmla="*/ 0 w 226"/>
                  <a:gd name="T51" fmla="*/ 103 h 122"/>
                  <a:gd name="T52" fmla="*/ 36 w 226"/>
                  <a:gd name="T53" fmla="*/ 99 h 122"/>
                  <a:gd name="T54" fmla="*/ 51 w 226"/>
                  <a:gd name="T55" fmla="*/ 95 h 122"/>
                  <a:gd name="T56" fmla="*/ 61 w 226"/>
                  <a:gd name="T57" fmla="*/ 92 h 122"/>
                  <a:gd name="T58" fmla="*/ 97 w 226"/>
                  <a:gd name="T59" fmla="*/ 84 h 122"/>
                  <a:gd name="T60" fmla="*/ 122 w 226"/>
                  <a:gd name="T61" fmla="*/ 79 h 122"/>
                  <a:gd name="T62" fmla="*/ 128 w 226"/>
                  <a:gd name="T63" fmla="*/ 87 h 122"/>
                  <a:gd name="T64" fmla="*/ 132 w 226"/>
                  <a:gd name="T65" fmla="*/ 92 h 122"/>
                  <a:gd name="T66" fmla="*/ 137 w 226"/>
                  <a:gd name="T67" fmla="*/ 96 h 122"/>
                  <a:gd name="T68" fmla="*/ 143 w 226"/>
                  <a:gd name="T69" fmla="*/ 102 h 122"/>
                  <a:gd name="T70" fmla="*/ 150 w 226"/>
                  <a:gd name="T71" fmla="*/ 110 h 122"/>
                  <a:gd name="T72" fmla="*/ 154 w 226"/>
                  <a:gd name="T73" fmla="*/ 108 h 122"/>
                  <a:gd name="T74" fmla="*/ 162 w 226"/>
                  <a:gd name="T75" fmla="*/ 100 h 122"/>
                  <a:gd name="T76" fmla="*/ 170 w 226"/>
                  <a:gd name="T77" fmla="*/ 91 h 122"/>
                  <a:gd name="T78" fmla="*/ 176 w 226"/>
                  <a:gd name="T79" fmla="*/ 92 h 122"/>
                  <a:gd name="T80" fmla="*/ 184 w 226"/>
                  <a:gd name="T81" fmla="*/ 100 h 122"/>
                  <a:gd name="T82" fmla="*/ 189 w 226"/>
                  <a:gd name="T83" fmla="*/ 92 h 122"/>
                  <a:gd name="T84" fmla="*/ 207 w 226"/>
                  <a:gd name="T85" fmla="*/ 84 h 122"/>
                  <a:gd name="T86" fmla="*/ 217 w 226"/>
                  <a:gd name="T87" fmla="*/ 77 h 122"/>
                  <a:gd name="T88" fmla="*/ 218 w 226"/>
                  <a:gd name="T89" fmla="*/ 106 h 122"/>
                  <a:gd name="T90" fmla="*/ 218 w 226"/>
                  <a:gd name="T91" fmla="*/ 113 h 122"/>
                  <a:gd name="T92" fmla="*/ 223 w 226"/>
                  <a:gd name="T93" fmla="*/ 115 h 122"/>
                  <a:gd name="T94" fmla="*/ 222 w 226"/>
                  <a:gd name="T95" fmla="*/ 108 h 122"/>
                  <a:gd name="T96" fmla="*/ 179 w 226"/>
                  <a:gd name="T97" fmla="*/ 113 h 122"/>
                  <a:gd name="T98" fmla="*/ 184 w 226"/>
                  <a:gd name="T99" fmla="*/ 117 h 122"/>
                  <a:gd name="T100" fmla="*/ 185 w 226"/>
                  <a:gd name="T101" fmla="*/ 10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6" h="122">
                    <a:moveTo>
                      <a:pt x="217" y="77"/>
                    </a:moveTo>
                    <a:lnTo>
                      <a:pt x="214" y="66"/>
                    </a:lnTo>
                    <a:lnTo>
                      <a:pt x="207" y="57"/>
                    </a:lnTo>
                    <a:lnTo>
                      <a:pt x="202" y="53"/>
                    </a:lnTo>
                    <a:lnTo>
                      <a:pt x="196" y="51"/>
                    </a:lnTo>
                    <a:lnTo>
                      <a:pt x="191" y="53"/>
                    </a:lnTo>
                    <a:lnTo>
                      <a:pt x="196" y="53"/>
                    </a:lnTo>
                    <a:lnTo>
                      <a:pt x="202" y="57"/>
                    </a:lnTo>
                    <a:lnTo>
                      <a:pt x="203" y="62"/>
                    </a:lnTo>
                    <a:lnTo>
                      <a:pt x="208" y="62"/>
                    </a:lnTo>
                    <a:lnTo>
                      <a:pt x="211" y="70"/>
                    </a:lnTo>
                    <a:lnTo>
                      <a:pt x="206" y="76"/>
                    </a:lnTo>
                    <a:lnTo>
                      <a:pt x="196" y="84"/>
                    </a:lnTo>
                    <a:lnTo>
                      <a:pt x="191" y="83"/>
                    </a:lnTo>
                    <a:lnTo>
                      <a:pt x="185" y="83"/>
                    </a:lnTo>
                    <a:lnTo>
                      <a:pt x="181" y="81"/>
                    </a:lnTo>
                    <a:lnTo>
                      <a:pt x="177" y="70"/>
                    </a:lnTo>
                    <a:lnTo>
                      <a:pt x="172" y="69"/>
                    </a:lnTo>
                    <a:lnTo>
                      <a:pt x="166" y="66"/>
                    </a:lnTo>
                    <a:lnTo>
                      <a:pt x="166" y="62"/>
                    </a:lnTo>
                    <a:lnTo>
                      <a:pt x="172" y="65"/>
                    </a:lnTo>
                    <a:lnTo>
                      <a:pt x="168" y="58"/>
                    </a:lnTo>
                    <a:lnTo>
                      <a:pt x="157" y="49"/>
                    </a:lnTo>
                    <a:lnTo>
                      <a:pt x="151" y="49"/>
                    </a:lnTo>
                    <a:lnTo>
                      <a:pt x="146" y="51"/>
                    </a:lnTo>
                    <a:lnTo>
                      <a:pt x="141" y="49"/>
                    </a:lnTo>
                    <a:lnTo>
                      <a:pt x="138" y="43"/>
                    </a:lnTo>
                    <a:lnTo>
                      <a:pt x="143" y="43"/>
                    </a:lnTo>
                    <a:lnTo>
                      <a:pt x="141" y="38"/>
                    </a:lnTo>
                    <a:lnTo>
                      <a:pt x="145" y="32"/>
                    </a:lnTo>
                    <a:lnTo>
                      <a:pt x="145" y="31"/>
                    </a:lnTo>
                    <a:lnTo>
                      <a:pt x="146" y="26"/>
                    </a:lnTo>
                    <a:lnTo>
                      <a:pt x="157" y="19"/>
                    </a:lnTo>
                    <a:lnTo>
                      <a:pt x="158" y="14"/>
                    </a:lnTo>
                    <a:lnTo>
                      <a:pt x="153" y="14"/>
                    </a:lnTo>
                    <a:lnTo>
                      <a:pt x="154" y="15"/>
                    </a:lnTo>
                    <a:lnTo>
                      <a:pt x="149" y="16"/>
                    </a:lnTo>
                    <a:lnTo>
                      <a:pt x="143" y="12"/>
                    </a:lnTo>
                    <a:lnTo>
                      <a:pt x="142" y="7"/>
                    </a:lnTo>
                    <a:lnTo>
                      <a:pt x="138" y="4"/>
                    </a:lnTo>
                    <a:lnTo>
                      <a:pt x="139" y="0"/>
                    </a:lnTo>
                    <a:lnTo>
                      <a:pt x="137" y="0"/>
                    </a:lnTo>
                    <a:lnTo>
                      <a:pt x="134" y="0"/>
                    </a:lnTo>
                    <a:lnTo>
                      <a:pt x="128" y="4"/>
                    </a:lnTo>
                    <a:lnTo>
                      <a:pt x="126" y="9"/>
                    </a:lnTo>
                    <a:lnTo>
                      <a:pt x="124" y="8"/>
                    </a:lnTo>
                    <a:lnTo>
                      <a:pt x="120" y="14"/>
                    </a:lnTo>
                    <a:lnTo>
                      <a:pt x="115" y="22"/>
                    </a:lnTo>
                    <a:lnTo>
                      <a:pt x="47" y="37"/>
                    </a:lnTo>
                    <a:lnTo>
                      <a:pt x="1" y="47"/>
                    </a:lnTo>
                    <a:lnTo>
                      <a:pt x="0" y="53"/>
                    </a:lnTo>
                    <a:lnTo>
                      <a:pt x="0" y="103"/>
                    </a:lnTo>
                    <a:lnTo>
                      <a:pt x="2" y="106"/>
                    </a:lnTo>
                    <a:lnTo>
                      <a:pt x="36" y="99"/>
                    </a:lnTo>
                    <a:lnTo>
                      <a:pt x="42" y="99"/>
                    </a:lnTo>
                    <a:lnTo>
                      <a:pt x="51" y="95"/>
                    </a:lnTo>
                    <a:lnTo>
                      <a:pt x="55" y="95"/>
                    </a:lnTo>
                    <a:lnTo>
                      <a:pt x="61" y="92"/>
                    </a:lnTo>
                    <a:lnTo>
                      <a:pt x="90" y="85"/>
                    </a:lnTo>
                    <a:lnTo>
                      <a:pt x="97" y="84"/>
                    </a:lnTo>
                    <a:lnTo>
                      <a:pt x="101" y="84"/>
                    </a:lnTo>
                    <a:lnTo>
                      <a:pt x="122" y="79"/>
                    </a:lnTo>
                    <a:lnTo>
                      <a:pt x="126" y="81"/>
                    </a:lnTo>
                    <a:lnTo>
                      <a:pt x="128" y="87"/>
                    </a:lnTo>
                    <a:lnTo>
                      <a:pt x="131" y="88"/>
                    </a:lnTo>
                    <a:lnTo>
                      <a:pt x="132" y="92"/>
                    </a:lnTo>
                    <a:lnTo>
                      <a:pt x="135" y="96"/>
                    </a:lnTo>
                    <a:lnTo>
                      <a:pt x="137" y="96"/>
                    </a:lnTo>
                    <a:lnTo>
                      <a:pt x="141" y="99"/>
                    </a:lnTo>
                    <a:lnTo>
                      <a:pt x="143" y="102"/>
                    </a:lnTo>
                    <a:lnTo>
                      <a:pt x="149" y="103"/>
                    </a:lnTo>
                    <a:lnTo>
                      <a:pt x="150" y="110"/>
                    </a:lnTo>
                    <a:lnTo>
                      <a:pt x="151" y="114"/>
                    </a:lnTo>
                    <a:lnTo>
                      <a:pt x="154" y="108"/>
                    </a:lnTo>
                    <a:lnTo>
                      <a:pt x="160" y="108"/>
                    </a:lnTo>
                    <a:lnTo>
                      <a:pt x="162" y="100"/>
                    </a:lnTo>
                    <a:lnTo>
                      <a:pt x="168" y="96"/>
                    </a:lnTo>
                    <a:lnTo>
                      <a:pt x="170" y="91"/>
                    </a:lnTo>
                    <a:lnTo>
                      <a:pt x="176" y="87"/>
                    </a:lnTo>
                    <a:lnTo>
                      <a:pt x="176" y="92"/>
                    </a:lnTo>
                    <a:lnTo>
                      <a:pt x="177" y="103"/>
                    </a:lnTo>
                    <a:lnTo>
                      <a:pt x="184" y="100"/>
                    </a:lnTo>
                    <a:lnTo>
                      <a:pt x="188" y="98"/>
                    </a:lnTo>
                    <a:lnTo>
                      <a:pt x="189" y="92"/>
                    </a:lnTo>
                    <a:lnTo>
                      <a:pt x="192" y="92"/>
                    </a:lnTo>
                    <a:lnTo>
                      <a:pt x="207" y="84"/>
                    </a:lnTo>
                    <a:lnTo>
                      <a:pt x="214" y="83"/>
                    </a:lnTo>
                    <a:lnTo>
                      <a:pt x="217" y="77"/>
                    </a:lnTo>
                    <a:close/>
                    <a:moveTo>
                      <a:pt x="222" y="108"/>
                    </a:moveTo>
                    <a:lnTo>
                      <a:pt x="218" y="106"/>
                    </a:lnTo>
                    <a:lnTo>
                      <a:pt x="219" y="107"/>
                    </a:lnTo>
                    <a:lnTo>
                      <a:pt x="218" y="113"/>
                    </a:lnTo>
                    <a:lnTo>
                      <a:pt x="214" y="117"/>
                    </a:lnTo>
                    <a:lnTo>
                      <a:pt x="223" y="115"/>
                    </a:lnTo>
                    <a:lnTo>
                      <a:pt x="226" y="114"/>
                    </a:lnTo>
                    <a:lnTo>
                      <a:pt x="222" y="108"/>
                    </a:lnTo>
                    <a:close/>
                    <a:moveTo>
                      <a:pt x="181" y="108"/>
                    </a:moveTo>
                    <a:lnTo>
                      <a:pt x="179" y="113"/>
                    </a:lnTo>
                    <a:lnTo>
                      <a:pt x="175" y="122"/>
                    </a:lnTo>
                    <a:lnTo>
                      <a:pt x="184" y="117"/>
                    </a:lnTo>
                    <a:lnTo>
                      <a:pt x="189" y="113"/>
                    </a:lnTo>
                    <a:lnTo>
                      <a:pt x="185" y="107"/>
                    </a:lnTo>
                    <a:lnTo>
                      <a:pt x="181" y="108"/>
                    </a:lnTo>
                    <a:close/>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60" name="Rectangle 259">
                <a:hlinkClick r:id="rId22"/>
              </p:cNvPr>
              <p:cNvSpPr>
                <a:spLocks noChangeAspect="1" noChangeArrowheads="1"/>
              </p:cNvSpPr>
              <p:nvPr/>
            </p:nvSpPr>
            <p:spPr bwMode="auto">
              <a:xfrm>
                <a:off x="285750" y="0"/>
                <a:ext cx="246380" cy="246380"/>
              </a:xfrm>
              <a:prstGeom prst="rect">
                <a:avLst/>
              </a:prstGeom>
              <a:solidFill>
                <a:srgbClr val="6699FF"/>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MA</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28" name="Group 227"/>
            <p:cNvGrpSpPr/>
            <p:nvPr/>
          </p:nvGrpSpPr>
          <p:grpSpPr>
            <a:xfrm>
              <a:off x="6623436" y="1463040"/>
              <a:ext cx="494030" cy="246380"/>
              <a:chOff x="0" y="0"/>
              <a:chExt cx="494030" cy="246380"/>
            </a:xfrm>
          </p:grpSpPr>
          <p:sp>
            <p:nvSpPr>
              <p:cNvPr id="257" name="Freeform 256"/>
              <p:cNvSpPr>
                <a:spLocks noEditPoints="1"/>
              </p:cNvSpPr>
              <p:nvPr/>
            </p:nvSpPr>
            <p:spPr bwMode="auto">
              <a:xfrm>
                <a:off x="0" y="19050"/>
                <a:ext cx="82107" cy="116124"/>
              </a:xfrm>
              <a:custGeom>
                <a:avLst/>
                <a:gdLst>
                  <a:gd name="T0" fmla="*/ 31 w 50"/>
                  <a:gd name="T1" fmla="*/ 13 h 61"/>
                  <a:gd name="T2" fmla="*/ 30 w 50"/>
                  <a:gd name="T3" fmla="*/ 9 h 61"/>
                  <a:gd name="T4" fmla="*/ 27 w 50"/>
                  <a:gd name="T5" fmla="*/ 8 h 61"/>
                  <a:gd name="T6" fmla="*/ 25 w 50"/>
                  <a:gd name="T7" fmla="*/ 2 h 61"/>
                  <a:gd name="T8" fmla="*/ 21 w 50"/>
                  <a:gd name="T9" fmla="*/ 0 h 61"/>
                  <a:gd name="T10" fmla="*/ 0 w 50"/>
                  <a:gd name="T11" fmla="*/ 5 h 61"/>
                  <a:gd name="T12" fmla="*/ 11 w 50"/>
                  <a:gd name="T13" fmla="*/ 47 h 61"/>
                  <a:gd name="T14" fmla="*/ 12 w 50"/>
                  <a:gd name="T15" fmla="*/ 52 h 61"/>
                  <a:gd name="T16" fmla="*/ 11 w 50"/>
                  <a:gd name="T17" fmla="*/ 57 h 61"/>
                  <a:gd name="T18" fmla="*/ 11 w 50"/>
                  <a:gd name="T19" fmla="*/ 58 h 61"/>
                  <a:gd name="T20" fmla="*/ 12 w 50"/>
                  <a:gd name="T21" fmla="*/ 61 h 61"/>
                  <a:gd name="T22" fmla="*/ 18 w 50"/>
                  <a:gd name="T23" fmla="*/ 58 h 61"/>
                  <a:gd name="T24" fmla="*/ 33 w 50"/>
                  <a:gd name="T25" fmla="*/ 48 h 61"/>
                  <a:gd name="T26" fmla="*/ 33 w 50"/>
                  <a:gd name="T27" fmla="*/ 43 h 61"/>
                  <a:gd name="T28" fmla="*/ 31 w 50"/>
                  <a:gd name="T29" fmla="*/ 35 h 61"/>
                  <a:gd name="T30" fmla="*/ 31 w 50"/>
                  <a:gd name="T31" fmla="*/ 31 h 61"/>
                  <a:gd name="T32" fmla="*/ 27 w 50"/>
                  <a:gd name="T33" fmla="*/ 25 h 61"/>
                  <a:gd name="T34" fmla="*/ 30 w 50"/>
                  <a:gd name="T35" fmla="*/ 20 h 61"/>
                  <a:gd name="T36" fmla="*/ 29 w 50"/>
                  <a:gd name="T37" fmla="*/ 15 h 61"/>
                  <a:gd name="T38" fmla="*/ 33 w 50"/>
                  <a:gd name="T39" fmla="*/ 20 h 61"/>
                  <a:gd name="T40" fmla="*/ 36 w 50"/>
                  <a:gd name="T41" fmla="*/ 17 h 61"/>
                  <a:gd name="T42" fmla="*/ 34 w 50"/>
                  <a:gd name="T43" fmla="*/ 17 h 61"/>
                  <a:gd name="T44" fmla="*/ 31 w 50"/>
                  <a:gd name="T45" fmla="*/ 13 h 61"/>
                  <a:gd name="T46" fmla="*/ 36 w 50"/>
                  <a:gd name="T47" fmla="*/ 23 h 61"/>
                  <a:gd name="T48" fmla="*/ 40 w 50"/>
                  <a:gd name="T49" fmla="*/ 20 h 61"/>
                  <a:gd name="T50" fmla="*/ 36 w 50"/>
                  <a:gd name="T51" fmla="*/ 17 h 61"/>
                  <a:gd name="T52" fmla="*/ 36 w 50"/>
                  <a:gd name="T53" fmla="*/ 23 h 61"/>
                  <a:gd name="T54" fmla="*/ 49 w 50"/>
                  <a:gd name="T55" fmla="*/ 31 h 61"/>
                  <a:gd name="T56" fmla="*/ 48 w 50"/>
                  <a:gd name="T57" fmla="*/ 24 h 61"/>
                  <a:gd name="T58" fmla="*/ 42 w 50"/>
                  <a:gd name="T59" fmla="*/ 23 h 61"/>
                  <a:gd name="T60" fmla="*/ 45 w 50"/>
                  <a:gd name="T61" fmla="*/ 34 h 61"/>
                  <a:gd name="T62" fmla="*/ 48 w 50"/>
                  <a:gd name="T63" fmla="*/ 39 h 61"/>
                  <a:gd name="T64" fmla="*/ 50 w 50"/>
                  <a:gd name="T65" fmla="*/ 35 h 61"/>
                  <a:gd name="T66" fmla="*/ 49 w 50"/>
                  <a:gd name="T67"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 h="61">
                    <a:moveTo>
                      <a:pt x="31" y="13"/>
                    </a:moveTo>
                    <a:lnTo>
                      <a:pt x="30" y="9"/>
                    </a:lnTo>
                    <a:lnTo>
                      <a:pt x="27" y="8"/>
                    </a:lnTo>
                    <a:lnTo>
                      <a:pt x="25" y="2"/>
                    </a:lnTo>
                    <a:lnTo>
                      <a:pt x="21" y="0"/>
                    </a:lnTo>
                    <a:lnTo>
                      <a:pt x="0" y="5"/>
                    </a:lnTo>
                    <a:lnTo>
                      <a:pt x="11" y="47"/>
                    </a:lnTo>
                    <a:lnTo>
                      <a:pt x="12" y="52"/>
                    </a:lnTo>
                    <a:lnTo>
                      <a:pt x="11" y="57"/>
                    </a:lnTo>
                    <a:lnTo>
                      <a:pt x="11" y="58"/>
                    </a:lnTo>
                    <a:lnTo>
                      <a:pt x="12" y="61"/>
                    </a:lnTo>
                    <a:lnTo>
                      <a:pt x="18" y="58"/>
                    </a:lnTo>
                    <a:lnTo>
                      <a:pt x="33" y="48"/>
                    </a:lnTo>
                    <a:lnTo>
                      <a:pt x="33" y="43"/>
                    </a:lnTo>
                    <a:lnTo>
                      <a:pt x="31" y="35"/>
                    </a:lnTo>
                    <a:lnTo>
                      <a:pt x="31" y="31"/>
                    </a:lnTo>
                    <a:lnTo>
                      <a:pt x="27" y="25"/>
                    </a:lnTo>
                    <a:lnTo>
                      <a:pt x="30" y="20"/>
                    </a:lnTo>
                    <a:lnTo>
                      <a:pt x="29" y="15"/>
                    </a:lnTo>
                    <a:lnTo>
                      <a:pt x="33" y="20"/>
                    </a:lnTo>
                    <a:lnTo>
                      <a:pt x="36" y="17"/>
                    </a:lnTo>
                    <a:lnTo>
                      <a:pt x="34" y="17"/>
                    </a:lnTo>
                    <a:lnTo>
                      <a:pt x="31" y="13"/>
                    </a:lnTo>
                    <a:close/>
                    <a:moveTo>
                      <a:pt x="36" y="23"/>
                    </a:moveTo>
                    <a:lnTo>
                      <a:pt x="40" y="20"/>
                    </a:lnTo>
                    <a:lnTo>
                      <a:pt x="36" y="17"/>
                    </a:lnTo>
                    <a:lnTo>
                      <a:pt x="36" y="23"/>
                    </a:lnTo>
                    <a:close/>
                    <a:moveTo>
                      <a:pt x="49" y="31"/>
                    </a:moveTo>
                    <a:lnTo>
                      <a:pt x="48" y="24"/>
                    </a:lnTo>
                    <a:lnTo>
                      <a:pt x="42" y="23"/>
                    </a:lnTo>
                    <a:lnTo>
                      <a:pt x="45" y="34"/>
                    </a:lnTo>
                    <a:lnTo>
                      <a:pt x="48" y="39"/>
                    </a:lnTo>
                    <a:lnTo>
                      <a:pt x="50" y="35"/>
                    </a:lnTo>
                    <a:lnTo>
                      <a:pt x="49" y="31"/>
                    </a:lnTo>
                    <a:close/>
                  </a:path>
                </a:pathLst>
              </a:custGeom>
              <a:solidFill>
                <a:srgbClr val="FFCC66"/>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58" name="Rectangle 257"/>
              <p:cNvSpPr>
                <a:spLocks noChangeAspect="1" noChangeArrowheads="1"/>
              </p:cNvSpPr>
              <p:nvPr/>
            </p:nvSpPr>
            <p:spPr bwMode="auto">
              <a:xfrm>
                <a:off x="247650" y="0"/>
                <a:ext cx="246380" cy="246380"/>
              </a:xfrm>
              <a:prstGeom prst="rect">
                <a:avLst/>
              </a:prstGeom>
              <a:solidFill>
                <a:srgbClr val="FFCC66"/>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RI</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29" name="Group 228"/>
            <p:cNvGrpSpPr/>
            <p:nvPr/>
          </p:nvGrpSpPr>
          <p:grpSpPr>
            <a:xfrm>
              <a:off x="6329238" y="1669774"/>
              <a:ext cx="398780" cy="500380"/>
              <a:chOff x="0" y="0"/>
              <a:chExt cx="398780" cy="500380"/>
            </a:xfrm>
          </p:grpSpPr>
          <p:sp>
            <p:nvSpPr>
              <p:cNvPr id="255" name="Freeform 254"/>
              <p:cNvSpPr>
                <a:spLocks noEditPoints="1"/>
              </p:cNvSpPr>
              <p:nvPr/>
            </p:nvSpPr>
            <p:spPr bwMode="auto">
              <a:xfrm>
                <a:off x="0" y="0"/>
                <a:ext cx="139583" cy="375024"/>
              </a:xfrm>
              <a:custGeom>
                <a:avLst/>
                <a:gdLst>
                  <a:gd name="T0" fmla="*/ 83 w 85"/>
                  <a:gd name="T1" fmla="*/ 88 h 197"/>
                  <a:gd name="T2" fmla="*/ 81 w 85"/>
                  <a:gd name="T3" fmla="*/ 65 h 197"/>
                  <a:gd name="T4" fmla="*/ 65 w 85"/>
                  <a:gd name="T5" fmla="*/ 65 h 197"/>
                  <a:gd name="T6" fmla="*/ 61 w 85"/>
                  <a:gd name="T7" fmla="*/ 50 h 197"/>
                  <a:gd name="T8" fmla="*/ 66 w 85"/>
                  <a:gd name="T9" fmla="*/ 45 h 197"/>
                  <a:gd name="T10" fmla="*/ 70 w 85"/>
                  <a:gd name="T11" fmla="*/ 36 h 197"/>
                  <a:gd name="T12" fmla="*/ 73 w 85"/>
                  <a:gd name="T13" fmla="*/ 23 h 197"/>
                  <a:gd name="T14" fmla="*/ 18 w 85"/>
                  <a:gd name="T15" fmla="*/ 0 h 197"/>
                  <a:gd name="T16" fmla="*/ 11 w 85"/>
                  <a:gd name="T17" fmla="*/ 11 h 197"/>
                  <a:gd name="T18" fmla="*/ 4 w 85"/>
                  <a:gd name="T19" fmla="*/ 30 h 197"/>
                  <a:gd name="T20" fmla="*/ 1 w 85"/>
                  <a:gd name="T21" fmla="*/ 40 h 197"/>
                  <a:gd name="T22" fmla="*/ 5 w 85"/>
                  <a:gd name="T23" fmla="*/ 45 h 197"/>
                  <a:gd name="T24" fmla="*/ 0 w 85"/>
                  <a:gd name="T25" fmla="*/ 55 h 197"/>
                  <a:gd name="T26" fmla="*/ 7 w 85"/>
                  <a:gd name="T27" fmla="*/ 69 h 197"/>
                  <a:gd name="T28" fmla="*/ 14 w 85"/>
                  <a:gd name="T29" fmla="*/ 76 h 197"/>
                  <a:gd name="T30" fmla="*/ 22 w 85"/>
                  <a:gd name="T31" fmla="*/ 80 h 197"/>
                  <a:gd name="T32" fmla="*/ 38 w 85"/>
                  <a:gd name="T33" fmla="*/ 95 h 197"/>
                  <a:gd name="T34" fmla="*/ 28 w 85"/>
                  <a:gd name="T35" fmla="*/ 106 h 197"/>
                  <a:gd name="T36" fmla="*/ 23 w 85"/>
                  <a:gd name="T37" fmla="*/ 112 h 197"/>
                  <a:gd name="T38" fmla="*/ 23 w 85"/>
                  <a:gd name="T39" fmla="*/ 113 h 197"/>
                  <a:gd name="T40" fmla="*/ 20 w 85"/>
                  <a:gd name="T41" fmla="*/ 124 h 197"/>
                  <a:gd name="T42" fmla="*/ 14 w 85"/>
                  <a:gd name="T43" fmla="*/ 128 h 197"/>
                  <a:gd name="T44" fmla="*/ 5 w 85"/>
                  <a:gd name="T45" fmla="*/ 135 h 197"/>
                  <a:gd name="T46" fmla="*/ 1 w 85"/>
                  <a:gd name="T47" fmla="*/ 147 h 197"/>
                  <a:gd name="T48" fmla="*/ 0 w 85"/>
                  <a:gd name="T49" fmla="*/ 152 h 197"/>
                  <a:gd name="T50" fmla="*/ 3 w 85"/>
                  <a:gd name="T51" fmla="*/ 158 h 197"/>
                  <a:gd name="T52" fmla="*/ 12 w 85"/>
                  <a:gd name="T53" fmla="*/ 168 h 197"/>
                  <a:gd name="T54" fmla="*/ 23 w 85"/>
                  <a:gd name="T55" fmla="*/ 173 h 197"/>
                  <a:gd name="T56" fmla="*/ 37 w 85"/>
                  <a:gd name="T57" fmla="*/ 178 h 197"/>
                  <a:gd name="T58" fmla="*/ 49 w 85"/>
                  <a:gd name="T59" fmla="*/ 183 h 197"/>
                  <a:gd name="T60" fmla="*/ 47 w 85"/>
                  <a:gd name="T61" fmla="*/ 197 h 197"/>
                  <a:gd name="T62" fmla="*/ 56 w 85"/>
                  <a:gd name="T63" fmla="*/ 193 h 197"/>
                  <a:gd name="T64" fmla="*/ 61 w 85"/>
                  <a:gd name="T65" fmla="*/ 182 h 197"/>
                  <a:gd name="T66" fmla="*/ 65 w 85"/>
                  <a:gd name="T67" fmla="*/ 166 h 197"/>
                  <a:gd name="T68" fmla="*/ 62 w 85"/>
                  <a:gd name="T69" fmla="*/ 163 h 197"/>
                  <a:gd name="T70" fmla="*/ 72 w 85"/>
                  <a:gd name="T71" fmla="*/ 158 h 197"/>
                  <a:gd name="T72" fmla="*/ 73 w 85"/>
                  <a:gd name="T73" fmla="*/ 148 h 197"/>
                  <a:gd name="T74" fmla="*/ 76 w 85"/>
                  <a:gd name="T75" fmla="*/ 140 h 197"/>
                  <a:gd name="T76" fmla="*/ 80 w 85"/>
                  <a:gd name="T77" fmla="*/ 129 h 197"/>
                  <a:gd name="T78" fmla="*/ 80 w 85"/>
                  <a:gd name="T79" fmla="*/ 118 h 197"/>
                  <a:gd name="T80" fmla="*/ 80 w 85"/>
                  <a:gd name="T81" fmla="*/ 106 h 197"/>
                  <a:gd name="T82" fmla="*/ 80 w 85"/>
                  <a:gd name="T83" fmla="*/ 99 h 197"/>
                  <a:gd name="T84" fmla="*/ 84 w 85"/>
                  <a:gd name="T85" fmla="*/ 99 h 197"/>
                  <a:gd name="T86" fmla="*/ 84 w 85"/>
                  <a:gd name="T87" fmla="*/ 114 h 197"/>
                  <a:gd name="T88" fmla="*/ 84 w 85"/>
                  <a:gd name="T89" fmla="*/ 94 h 197"/>
                  <a:gd name="T90" fmla="*/ 84 w 85"/>
                  <a:gd name="T91" fmla="*/ 122 h 197"/>
                  <a:gd name="T92" fmla="*/ 84 w 85"/>
                  <a:gd name="T93" fmla="*/ 1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 h="197">
                    <a:moveTo>
                      <a:pt x="84" y="94"/>
                    </a:moveTo>
                    <a:lnTo>
                      <a:pt x="83" y="88"/>
                    </a:lnTo>
                    <a:lnTo>
                      <a:pt x="83" y="72"/>
                    </a:lnTo>
                    <a:lnTo>
                      <a:pt x="81" y="65"/>
                    </a:lnTo>
                    <a:lnTo>
                      <a:pt x="70" y="64"/>
                    </a:lnTo>
                    <a:lnTo>
                      <a:pt x="65" y="65"/>
                    </a:lnTo>
                    <a:lnTo>
                      <a:pt x="61" y="65"/>
                    </a:lnTo>
                    <a:lnTo>
                      <a:pt x="61" y="50"/>
                    </a:lnTo>
                    <a:lnTo>
                      <a:pt x="65" y="44"/>
                    </a:lnTo>
                    <a:lnTo>
                      <a:pt x="66" y="45"/>
                    </a:lnTo>
                    <a:lnTo>
                      <a:pt x="70" y="40"/>
                    </a:lnTo>
                    <a:lnTo>
                      <a:pt x="70" y="36"/>
                    </a:lnTo>
                    <a:lnTo>
                      <a:pt x="73" y="29"/>
                    </a:lnTo>
                    <a:lnTo>
                      <a:pt x="73" y="23"/>
                    </a:lnTo>
                    <a:lnTo>
                      <a:pt x="73" y="18"/>
                    </a:lnTo>
                    <a:lnTo>
                      <a:pt x="18" y="0"/>
                    </a:lnTo>
                    <a:lnTo>
                      <a:pt x="12" y="6"/>
                    </a:lnTo>
                    <a:lnTo>
                      <a:pt x="11" y="11"/>
                    </a:lnTo>
                    <a:lnTo>
                      <a:pt x="11" y="17"/>
                    </a:lnTo>
                    <a:lnTo>
                      <a:pt x="4" y="30"/>
                    </a:lnTo>
                    <a:lnTo>
                      <a:pt x="0" y="36"/>
                    </a:lnTo>
                    <a:lnTo>
                      <a:pt x="1" y="40"/>
                    </a:lnTo>
                    <a:lnTo>
                      <a:pt x="3" y="40"/>
                    </a:lnTo>
                    <a:lnTo>
                      <a:pt x="5" y="45"/>
                    </a:lnTo>
                    <a:lnTo>
                      <a:pt x="4" y="50"/>
                    </a:lnTo>
                    <a:lnTo>
                      <a:pt x="0" y="55"/>
                    </a:lnTo>
                    <a:lnTo>
                      <a:pt x="1" y="64"/>
                    </a:lnTo>
                    <a:lnTo>
                      <a:pt x="7" y="69"/>
                    </a:lnTo>
                    <a:lnTo>
                      <a:pt x="12" y="71"/>
                    </a:lnTo>
                    <a:lnTo>
                      <a:pt x="14" y="76"/>
                    </a:lnTo>
                    <a:lnTo>
                      <a:pt x="18" y="80"/>
                    </a:lnTo>
                    <a:lnTo>
                      <a:pt x="22" y="80"/>
                    </a:lnTo>
                    <a:lnTo>
                      <a:pt x="26" y="86"/>
                    </a:lnTo>
                    <a:lnTo>
                      <a:pt x="38" y="95"/>
                    </a:lnTo>
                    <a:lnTo>
                      <a:pt x="35" y="101"/>
                    </a:lnTo>
                    <a:lnTo>
                      <a:pt x="28" y="106"/>
                    </a:lnTo>
                    <a:lnTo>
                      <a:pt x="26" y="112"/>
                    </a:lnTo>
                    <a:lnTo>
                      <a:pt x="23" y="112"/>
                    </a:lnTo>
                    <a:lnTo>
                      <a:pt x="23" y="113"/>
                    </a:lnTo>
                    <a:lnTo>
                      <a:pt x="23" y="113"/>
                    </a:lnTo>
                    <a:lnTo>
                      <a:pt x="20" y="118"/>
                    </a:lnTo>
                    <a:lnTo>
                      <a:pt x="20" y="124"/>
                    </a:lnTo>
                    <a:lnTo>
                      <a:pt x="15" y="128"/>
                    </a:lnTo>
                    <a:lnTo>
                      <a:pt x="14" y="128"/>
                    </a:lnTo>
                    <a:lnTo>
                      <a:pt x="9" y="131"/>
                    </a:lnTo>
                    <a:lnTo>
                      <a:pt x="5" y="135"/>
                    </a:lnTo>
                    <a:lnTo>
                      <a:pt x="3" y="140"/>
                    </a:lnTo>
                    <a:lnTo>
                      <a:pt x="1" y="147"/>
                    </a:lnTo>
                    <a:lnTo>
                      <a:pt x="0" y="151"/>
                    </a:lnTo>
                    <a:lnTo>
                      <a:pt x="0" y="152"/>
                    </a:lnTo>
                    <a:lnTo>
                      <a:pt x="3" y="158"/>
                    </a:lnTo>
                    <a:lnTo>
                      <a:pt x="3" y="158"/>
                    </a:lnTo>
                    <a:lnTo>
                      <a:pt x="1" y="160"/>
                    </a:lnTo>
                    <a:lnTo>
                      <a:pt x="12" y="168"/>
                    </a:lnTo>
                    <a:lnTo>
                      <a:pt x="18" y="170"/>
                    </a:lnTo>
                    <a:lnTo>
                      <a:pt x="23" y="173"/>
                    </a:lnTo>
                    <a:lnTo>
                      <a:pt x="31" y="179"/>
                    </a:lnTo>
                    <a:lnTo>
                      <a:pt x="37" y="178"/>
                    </a:lnTo>
                    <a:lnTo>
                      <a:pt x="47" y="178"/>
                    </a:lnTo>
                    <a:lnTo>
                      <a:pt x="49" y="183"/>
                    </a:lnTo>
                    <a:lnTo>
                      <a:pt x="47" y="192"/>
                    </a:lnTo>
                    <a:lnTo>
                      <a:pt x="47" y="197"/>
                    </a:lnTo>
                    <a:lnTo>
                      <a:pt x="53" y="197"/>
                    </a:lnTo>
                    <a:lnTo>
                      <a:pt x="56" y="193"/>
                    </a:lnTo>
                    <a:lnTo>
                      <a:pt x="57" y="187"/>
                    </a:lnTo>
                    <a:lnTo>
                      <a:pt x="61" y="182"/>
                    </a:lnTo>
                    <a:lnTo>
                      <a:pt x="62" y="171"/>
                    </a:lnTo>
                    <a:lnTo>
                      <a:pt x="65" y="166"/>
                    </a:lnTo>
                    <a:lnTo>
                      <a:pt x="62" y="166"/>
                    </a:lnTo>
                    <a:lnTo>
                      <a:pt x="62" y="163"/>
                    </a:lnTo>
                    <a:lnTo>
                      <a:pt x="66" y="158"/>
                    </a:lnTo>
                    <a:lnTo>
                      <a:pt x="72" y="158"/>
                    </a:lnTo>
                    <a:lnTo>
                      <a:pt x="69" y="152"/>
                    </a:lnTo>
                    <a:lnTo>
                      <a:pt x="73" y="148"/>
                    </a:lnTo>
                    <a:lnTo>
                      <a:pt x="70" y="143"/>
                    </a:lnTo>
                    <a:lnTo>
                      <a:pt x="76" y="140"/>
                    </a:lnTo>
                    <a:lnTo>
                      <a:pt x="77" y="135"/>
                    </a:lnTo>
                    <a:lnTo>
                      <a:pt x="80" y="129"/>
                    </a:lnTo>
                    <a:lnTo>
                      <a:pt x="83" y="124"/>
                    </a:lnTo>
                    <a:lnTo>
                      <a:pt x="80" y="118"/>
                    </a:lnTo>
                    <a:lnTo>
                      <a:pt x="81" y="114"/>
                    </a:lnTo>
                    <a:lnTo>
                      <a:pt x="80" y="106"/>
                    </a:lnTo>
                    <a:lnTo>
                      <a:pt x="79" y="101"/>
                    </a:lnTo>
                    <a:lnTo>
                      <a:pt x="80" y="99"/>
                    </a:lnTo>
                    <a:lnTo>
                      <a:pt x="81" y="95"/>
                    </a:lnTo>
                    <a:lnTo>
                      <a:pt x="84" y="99"/>
                    </a:lnTo>
                    <a:lnTo>
                      <a:pt x="83" y="105"/>
                    </a:lnTo>
                    <a:lnTo>
                      <a:pt x="84" y="114"/>
                    </a:lnTo>
                    <a:lnTo>
                      <a:pt x="85" y="109"/>
                    </a:lnTo>
                    <a:lnTo>
                      <a:pt x="84" y="94"/>
                    </a:lnTo>
                    <a:close/>
                    <a:moveTo>
                      <a:pt x="84" y="128"/>
                    </a:moveTo>
                    <a:lnTo>
                      <a:pt x="84" y="122"/>
                    </a:lnTo>
                    <a:lnTo>
                      <a:pt x="80" y="139"/>
                    </a:lnTo>
                    <a:lnTo>
                      <a:pt x="84" y="128"/>
                    </a:lnTo>
                    <a:close/>
                  </a:path>
                </a:pathLst>
              </a:custGeom>
              <a:solidFill>
                <a:srgbClr val="6699FF"/>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56" name="Rectangle 255"/>
              <p:cNvSpPr>
                <a:spLocks noChangeAspect="1" noChangeArrowheads="1"/>
              </p:cNvSpPr>
              <p:nvPr/>
            </p:nvSpPr>
            <p:spPr bwMode="auto">
              <a:xfrm>
                <a:off x="152400" y="254000"/>
                <a:ext cx="246380" cy="246380"/>
              </a:xfrm>
              <a:prstGeom prst="rect">
                <a:avLst/>
              </a:prstGeom>
              <a:solidFill>
                <a:srgbClr val="6699FF"/>
              </a:solidFill>
              <a:ln>
                <a:solidFill>
                  <a:srgbClr val="6699FF"/>
                </a:solid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NJ</a:t>
                </a:r>
              </a:p>
            </p:txBody>
          </p:sp>
        </p:grpSp>
        <p:grpSp>
          <p:nvGrpSpPr>
            <p:cNvPr id="230" name="Group 229"/>
            <p:cNvGrpSpPr/>
            <p:nvPr/>
          </p:nvGrpSpPr>
          <p:grpSpPr>
            <a:xfrm>
              <a:off x="6313335" y="1924215"/>
              <a:ext cx="690880" cy="341630"/>
              <a:chOff x="6350" y="0"/>
              <a:chExt cx="690880" cy="341630"/>
            </a:xfrm>
          </p:grpSpPr>
          <p:sp>
            <p:nvSpPr>
              <p:cNvPr id="253" name="Freeform 252"/>
              <p:cNvSpPr>
                <a:spLocks/>
              </p:cNvSpPr>
              <p:nvPr/>
            </p:nvSpPr>
            <p:spPr bwMode="auto">
              <a:xfrm>
                <a:off x="6350" y="0"/>
                <a:ext cx="113308" cy="218923"/>
              </a:xfrm>
              <a:custGeom>
                <a:avLst/>
                <a:gdLst>
                  <a:gd name="T0" fmla="*/ 0 w 69"/>
                  <a:gd name="T1" fmla="*/ 15 h 115"/>
                  <a:gd name="T2" fmla="*/ 1 w 69"/>
                  <a:gd name="T3" fmla="*/ 9 h 115"/>
                  <a:gd name="T4" fmla="*/ 4 w 69"/>
                  <a:gd name="T5" fmla="*/ 4 h 115"/>
                  <a:gd name="T6" fmla="*/ 9 w 69"/>
                  <a:gd name="T7" fmla="*/ 1 h 115"/>
                  <a:gd name="T8" fmla="*/ 13 w 69"/>
                  <a:gd name="T9" fmla="*/ 0 h 115"/>
                  <a:gd name="T10" fmla="*/ 17 w 69"/>
                  <a:gd name="T11" fmla="*/ 0 h 115"/>
                  <a:gd name="T12" fmla="*/ 20 w 69"/>
                  <a:gd name="T13" fmla="*/ 3 h 115"/>
                  <a:gd name="T14" fmla="*/ 17 w 69"/>
                  <a:gd name="T15" fmla="*/ 4 h 115"/>
                  <a:gd name="T16" fmla="*/ 17 w 69"/>
                  <a:gd name="T17" fmla="*/ 9 h 115"/>
                  <a:gd name="T18" fmla="*/ 15 w 69"/>
                  <a:gd name="T19" fmla="*/ 15 h 115"/>
                  <a:gd name="T20" fmla="*/ 12 w 69"/>
                  <a:gd name="T21" fmla="*/ 19 h 115"/>
                  <a:gd name="T22" fmla="*/ 16 w 69"/>
                  <a:gd name="T23" fmla="*/ 24 h 115"/>
                  <a:gd name="T24" fmla="*/ 16 w 69"/>
                  <a:gd name="T25" fmla="*/ 28 h 115"/>
                  <a:gd name="T26" fmla="*/ 19 w 69"/>
                  <a:gd name="T27" fmla="*/ 34 h 115"/>
                  <a:gd name="T28" fmla="*/ 23 w 69"/>
                  <a:gd name="T29" fmla="*/ 39 h 115"/>
                  <a:gd name="T30" fmla="*/ 28 w 69"/>
                  <a:gd name="T31" fmla="*/ 43 h 115"/>
                  <a:gd name="T32" fmla="*/ 32 w 69"/>
                  <a:gd name="T33" fmla="*/ 47 h 115"/>
                  <a:gd name="T34" fmla="*/ 32 w 69"/>
                  <a:gd name="T35" fmla="*/ 54 h 115"/>
                  <a:gd name="T36" fmla="*/ 35 w 69"/>
                  <a:gd name="T37" fmla="*/ 62 h 115"/>
                  <a:gd name="T38" fmla="*/ 42 w 69"/>
                  <a:gd name="T39" fmla="*/ 66 h 115"/>
                  <a:gd name="T40" fmla="*/ 43 w 69"/>
                  <a:gd name="T41" fmla="*/ 72 h 115"/>
                  <a:gd name="T42" fmla="*/ 53 w 69"/>
                  <a:gd name="T43" fmla="*/ 80 h 115"/>
                  <a:gd name="T44" fmla="*/ 59 w 69"/>
                  <a:gd name="T45" fmla="*/ 79 h 115"/>
                  <a:gd name="T46" fmla="*/ 61 w 69"/>
                  <a:gd name="T47" fmla="*/ 81 h 115"/>
                  <a:gd name="T48" fmla="*/ 59 w 69"/>
                  <a:gd name="T49" fmla="*/ 87 h 115"/>
                  <a:gd name="T50" fmla="*/ 59 w 69"/>
                  <a:gd name="T51" fmla="*/ 92 h 115"/>
                  <a:gd name="T52" fmla="*/ 61 w 69"/>
                  <a:gd name="T53" fmla="*/ 92 h 115"/>
                  <a:gd name="T54" fmla="*/ 57 w 69"/>
                  <a:gd name="T55" fmla="*/ 98 h 115"/>
                  <a:gd name="T56" fmla="*/ 59 w 69"/>
                  <a:gd name="T57" fmla="*/ 96 h 115"/>
                  <a:gd name="T58" fmla="*/ 65 w 69"/>
                  <a:gd name="T59" fmla="*/ 95 h 115"/>
                  <a:gd name="T60" fmla="*/ 69 w 69"/>
                  <a:gd name="T61" fmla="*/ 106 h 115"/>
                  <a:gd name="T62" fmla="*/ 68 w 69"/>
                  <a:gd name="T63" fmla="*/ 106 h 115"/>
                  <a:gd name="T64" fmla="*/ 65 w 69"/>
                  <a:gd name="T65" fmla="*/ 107 h 115"/>
                  <a:gd name="T66" fmla="*/ 28 w 69"/>
                  <a:gd name="T67" fmla="*/ 115 h 115"/>
                  <a:gd name="T68" fmla="*/ 25 w 69"/>
                  <a:gd name="T69" fmla="*/ 110 h 115"/>
                  <a:gd name="T70" fmla="*/ 16 w 69"/>
                  <a:gd name="T71" fmla="*/ 73 h 115"/>
                  <a:gd name="T72" fmla="*/ 0 w 69"/>
                  <a:gd name="T73" fmla="*/ 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9" h="115">
                    <a:moveTo>
                      <a:pt x="0" y="15"/>
                    </a:moveTo>
                    <a:lnTo>
                      <a:pt x="1" y="9"/>
                    </a:lnTo>
                    <a:lnTo>
                      <a:pt x="4" y="4"/>
                    </a:lnTo>
                    <a:lnTo>
                      <a:pt x="9" y="1"/>
                    </a:lnTo>
                    <a:lnTo>
                      <a:pt x="13" y="0"/>
                    </a:lnTo>
                    <a:lnTo>
                      <a:pt x="17" y="0"/>
                    </a:lnTo>
                    <a:lnTo>
                      <a:pt x="20" y="3"/>
                    </a:lnTo>
                    <a:lnTo>
                      <a:pt x="17" y="4"/>
                    </a:lnTo>
                    <a:lnTo>
                      <a:pt x="17" y="9"/>
                    </a:lnTo>
                    <a:lnTo>
                      <a:pt x="15" y="15"/>
                    </a:lnTo>
                    <a:lnTo>
                      <a:pt x="12" y="19"/>
                    </a:lnTo>
                    <a:lnTo>
                      <a:pt x="16" y="24"/>
                    </a:lnTo>
                    <a:lnTo>
                      <a:pt x="16" y="28"/>
                    </a:lnTo>
                    <a:lnTo>
                      <a:pt x="19" y="34"/>
                    </a:lnTo>
                    <a:lnTo>
                      <a:pt x="23" y="39"/>
                    </a:lnTo>
                    <a:lnTo>
                      <a:pt x="28" y="43"/>
                    </a:lnTo>
                    <a:lnTo>
                      <a:pt x="32" y="47"/>
                    </a:lnTo>
                    <a:lnTo>
                      <a:pt x="32" y="54"/>
                    </a:lnTo>
                    <a:lnTo>
                      <a:pt x="35" y="62"/>
                    </a:lnTo>
                    <a:lnTo>
                      <a:pt x="42" y="66"/>
                    </a:lnTo>
                    <a:lnTo>
                      <a:pt x="43" y="72"/>
                    </a:lnTo>
                    <a:lnTo>
                      <a:pt x="53" y="80"/>
                    </a:lnTo>
                    <a:lnTo>
                      <a:pt x="59" y="79"/>
                    </a:lnTo>
                    <a:lnTo>
                      <a:pt x="61" y="81"/>
                    </a:lnTo>
                    <a:lnTo>
                      <a:pt x="59" y="87"/>
                    </a:lnTo>
                    <a:lnTo>
                      <a:pt x="59" y="92"/>
                    </a:lnTo>
                    <a:lnTo>
                      <a:pt x="61" y="92"/>
                    </a:lnTo>
                    <a:lnTo>
                      <a:pt x="57" y="98"/>
                    </a:lnTo>
                    <a:lnTo>
                      <a:pt x="59" y="96"/>
                    </a:lnTo>
                    <a:lnTo>
                      <a:pt x="65" y="95"/>
                    </a:lnTo>
                    <a:lnTo>
                      <a:pt x="69" y="106"/>
                    </a:lnTo>
                    <a:lnTo>
                      <a:pt x="68" y="106"/>
                    </a:lnTo>
                    <a:lnTo>
                      <a:pt x="65" y="107"/>
                    </a:lnTo>
                    <a:lnTo>
                      <a:pt x="28" y="115"/>
                    </a:lnTo>
                    <a:lnTo>
                      <a:pt x="25" y="110"/>
                    </a:lnTo>
                    <a:lnTo>
                      <a:pt x="16" y="73"/>
                    </a:lnTo>
                    <a:lnTo>
                      <a:pt x="0" y="15"/>
                    </a:lnTo>
                  </a:path>
                </a:pathLst>
              </a:custGeom>
              <a:solidFill>
                <a:srgbClr val="FFCC66"/>
              </a:solidFill>
              <a:ln w="4763">
                <a:solidFill>
                  <a:srgbClr val="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54" name="Rectangle 253"/>
              <p:cNvSpPr>
                <a:spLocks noChangeAspect="1" noChangeArrowheads="1"/>
              </p:cNvSpPr>
              <p:nvPr/>
            </p:nvSpPr>
            <p:spPr bwMode="auto">
              <a:xfrm>
                <a:off x="450850" y="95250"/>
                <a:ext cx="246380" cy="246380"/>
              </a:xfrm>
              <a:prstGeom prst="rect">
                <a:avLst/>
              </a:prstGeom>
              <a:solidFill>
                <a:srgbClr val="FFCC66"/>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DE</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31" name="Group 230"/>
            <p:cNvGrpSpPr/>
            <p:nvPr/>
          </p:nvGrpSpPr>
          <p:grpSpPr>
            <a:xfrm>
              <a:off x="6456459" y="1494845"/>
              <a:ext cx="398780" cy="398780"/>
              <a:chOff x="0" y="0"/>
              <a:chExt cx="398780" cy="398780"/>
            </a:xfrm>
          </p:grpSpPr>
          <p:sp>
            <p:nvSpPr>
              <p:cNvPr id="251" name="Freeform 250"/>
              <p:cNvSpPr>
                <a:spLocks/>
              </p:cNvSpPr>
              <p:nvPr/>
            </p:nvSpPr>
            <p:spPr bwMode="auto">
              <a:xfrm>
                <a:off x="0" y="0"/>
                <a:ext cx="182279" cy="207501"/>
              </a:xfrm>
              <a:custGeom>
                <a:avLst/>
                <a:gdLst>
                  <a:gd name="T0" fmla="*/ 0 w 111"/>
                  <a:gd name="T1" fmla="*/ 22 h 109"/>
                  <a:gd name="T2" fmla="*/ 34 w 111"/>
                  <a:gd name="T3" fmla="*/ 15 h 109"/>
                  <a:gd name="T4" fmla="*/ 40 w 111"/>
                  <a:gd name="T5" fmla="*/ 15 h 109"/>
                  <a:gd name="T6" fmla="*/ 49 w 111"/>
                  <a:gd name="T7" fmla="*/ 11 h 109"/>
                  <a:gd name="T8" fmla="*/ 53 w 111"/>
                  <a:gd name="T9" fmla="*/ 11 h 109"/>
                  <a:gd name="T10" fmla="*/ 59 w 111"/>
                  <a:gd name="T11" fmla="*/ 8 h 109"/>
                  <a:gd name="T12" fmla="*/ 88 w 111"/>
                  <a:gd name="T13" fmla="*/ 1 h 109"/>
                  <a:gd name="T14" fmla="*/ 95 w 111"/>
                  <a:gd name="T15" fmla="*/ 0 h 109"/>
                  <a:gd name="T16" fmla="*/ 99 w 111"/>
                  <a:gd name="T17" fmla="*/ 0 h 109"/>
                  <a:gd name="T18" fmla="*/ 110 w 111"/>
                  <a:gd name="T19" fmla="*/ 42 h 109"/>
                  <a:gd name="T20" fmla="*/ 111 w 111"/>
                  <a:gd name="T21" fmla="*/ 47 h 109"/>
                  <a:gd name="T22" fmla="*/ 110 w 111"/>
                  <a:gd name="T23" fmla="*/ 52 h 109"/>
                  <a:gd name="T24" fmla="*/ 110 w 111"/>
                  <a:gd name="T25" fmla="*/ 53 h 109"/>
                  <a:gd name="T26" fmla="*/ 111 w 111"/>
                  <a:gd name="T27" fmla="*/ 56 h 109"/>
                  <a:gd name="T28" fmla="*/ 109 w 111"/>
                  <a:gd name="T29" fmla="*/ 54 h 109"/>
                  <a:gd name="T30" fmla="*/ 98 w 111"/>
                  <a:gd name="T31" fmla="*/ 58 h 109"/>
                  <a:gd name="T32" fmla="*/ 87 w 111"/>
                  <a:gd name="T33" fmla="*/ 65 h 109"/>
                  <a:gd name="T34" fmla="*/ 82 w 111"/>
                  <a:gd name="T35" fmla="*/ 64 h 109"/>
                  <a:gd name="T36" fmla="*/ 82 w 111"/>
                  <a:gd name="T37" fmla="*/ 62 h 109"/>
                  <a:gd name="T38" fmla="*/ 79 w 111"/>
                  <a:gd name="T39" fmla="*/ 61 h 109"/>
                  <a:gd name="T40" fmla="*/ 80 w 111"/>
                  <a:gd name="T41" fmla="*/ 65 h 109"/>
                  <a:gd name="T42" fmla="*/ 80 w 111"/>
                  <a:gd name="T43" fmla="*/ 68 h 109"/>
                  <a:gd name="T44" fmla="*/ 65 w 111"/>
                  <a:gd name="T45" fmla="*/ 72 h 109"/>
                  <a:gd name="T46" fmla="*/ 63 w 111"/>
                  <a:gd name="T47" fmla="*/ 75 h 109"/>
                  <a:gd name="T48" fmla="*/ 57 w 111"/>
                  <a:gd name="T49" fmla="*/ 75 h 109"/>
                  <a:gd name="T50" fmla="*/ 52 w 111"/>
                  <a:gd name="T51" fmla="*/ 77 h 109"/>
                  <a:gd name="T52" fmla="*/ 46 w 111"/>
                  <a:gd name="T53" fmla="*/ 79 h 109"/>
                  <a:gd name="T54" fmla="*/ 38 w 111"/>
                  <a:gd name="T55" fmla="*/ 90 h 109"/>
                  <a:gd name="T56" fmla="*/ 36 w 111"/>
                  <a:gd name="T57" fmla="*/ 87 h 109"/>
                  <a:gd name="T58" fmla="*/ 31 w 111"/>
                  <a:gd name="T59" fmla="*/ 92 h 109"/>
                  <a:gd name="T60" fmla="*/ 26 w 111"/>
                  <a:gd name="T61" fmla="*/ 96 h 109"/>
                  <a:gd name="T62" fmla="*/ 15 w 111"/>
                  <a:gd name="T63" fmla="*/ 106 h 109"/>
                  <a:gd name="T64" fmla="*/ 11 w 111"/>
                  <a:gd name="T65" fmla="*/ 109 h 109"/>
                  <a:gd name="T66" fmla="*/ 6 w 111"/>
                  <a:gd name="T67" fmla="*/ 103 h 109"/>
                  <a:gd name="T68" fmla="*/ 6 w 111"/>
                  <a:gd name="T69" fmla="*/ 100 h 109"/>
                  <a:gd name="T70" fmla="*/ 14 w 111"/>
                  <a:gd name="T71" fmla="*/ 92 h 109"/>
                  <a:gd name="T72" fmla="*/ 14 w 111"/>
                  <a:gd name="T73" fmla="*/ 87 h 109"/>
                  <a:gd name="T74" fmla="*/ 10 w 111"/>
                  <a:gd name="T75" fmla="*/ 81 h 109"/>
                  <a:gd name="T76" fmla="*/ 0 w 111"/>
                  <a:gd name="T77"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1" h="109">
                    <a:moveTo>
                      <a:pt x="0" y="22"/>
                    </a:moveTo>
                    <a:lnTo>
                      <a:pt x="34" y="15"/>
                    </a:lnTo>
                    <a:lnTo>
                      <a:pt x="40" y="15"/>
                    </a:lnTo>
                    <a:lnTo>
                      <a:pt x="49" y="11"/>
                    </a:lnTo>
                    <a:lnTo>
                      <a:pt x="53" y="11"/>
                    </a:lnTo>
                    <a:lnTo>
                      <a:pt x="59" y="8"/>
                    </a:lnTo>
                    <a:lnTo>
                      <a:pt x="88" y="1"/>
                    </a:lnTo>
                    <a:lnTo>
                      <a:pt x="95" y="0"/>
                    </a:lnTo>
                    <a:lnTo>
                      <a:pt x="99" y="0"/>
                    </a:lnTo>
                    <a:lnTo>
                      <a:pt x="110" y="42"/>
                    </a:lnTo>
                    <a:lnTo>
                      <a:pt x="111" y="47"/>
                    </a:lnTo>
                    <a:lnTo>
                      <a:pt x="110" y="52"/>
                    </a:lnTo>
                    <a:lnTo>
                      <a:pt x="110" y="53"/>
                    </a:lnTo>
                    <a:lnTo>
                      <a:pt x="111" y="56"/>
                    </a:lnTo>
                    <a:lnTo>
                      <a:pt x="109" y="54"/>
                    </a:lnTo>
                    <a:lnTo>
                      <a:pt x="98" y="58"/>
                    </a:lnTo>
                    <a:lnTo>
                      <a:pt x="87" y="65"/>
                    </a:lnTo>
                    <a:lnTo>
                      <a:pt x="82" y="64"/>
                    </a:lnTo>
                    <a:lnTo>
                      <a:pt x="82" y="62"/>
                    </a:lnTo>
                    <a:lnTo>
                      <a:pt x="79" y="61"/>
                    </a:lnTo>
                    <a:lnTo>
                      <a:pt x="80" y="65"/>
                    </a:lnTo>
                    <a:lnTo>
                      <a:pt x="80" y="68"/>
                    </a:lnTo>
                    <a:lnTo>
                      <a:pt x="65" y="72"/>
                    </a:lnTo>
                    <a:lnTo>
                      <a:pt x="63" y="75"/>
                    </a:lnTo>
                    <a:lnTo>
                      <a:pt x="57" y="75"/>
                    </a:lnTo>
                    <a:lnTo>
                      <a:pt x="52" y="77"/>
                    </a:lnTo>
                    <a:lnTo>
                      <a:pt x="46" y="79"/>
                    </a:lnTo>
                    <a:lnTo>
                      <a:pt x="38" y="90"/>
                    </a:lnTo>
                    <a:lnTo>
                      <a:pt x="36" y="87"/>
                    </a:lnTo>
                    <a:lnTo>
                      <a:pt x="31" y="92"/>
                    </a:lnTo>
                    <a:lnTo>
                      <a:pt x="26" y="96"/>
                    </a:lnTo>
                    <a:lnTo>
                      <a:pt x="15" y="106"/>
                    </a:lnTo>
                    <a:lnTo>
                      <a:pt x="11" y="109"/>
                    </a:lnTo>
                    <a:lnTo>
                      <a:pt x="6" y="103"/>
                    </a:lnTo>
                    <a:lnTo>
                      <a:pt x="6" y="100"/>
                    </a:lnTo>
                    <a:lnTo>
                      <a:pt x="14" y="92"/>
                    </a:lnTo>
                    <a:lnTo>
                      <a:pt x="14" y="87"/>
                    </a:lnTo>
                    <a:lnTo>
                      <a:pt x="10" y="81"/>
                    </a:lnTo>
                    <a:lnTo>
                      <a:pt x="0" y="22"/>
                    </a:lnTo>
                  </a:path>
                </a:pathLst>
              </a:custGeom>
              <a:solidFill>
                <a:srgbClr val="FFCC66"/>
              </a:solidFill>
              <a:ln w="4763">
                <a:solidFill>
                  <a:srgbClr val="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52" name="Rectangle 251"/>
              <p:cNvSpPr>
                <a:spLocks noChangeAspect="1" noChangeArrowheads="1"/>
              </p:cNvSpPr>
              <p:nvPr/>
            </p:nvSpPr>
            <p:spPr bwMode="auto">
              <a:xfrm>
                <a:off x="152400" y="152400"/>
                <a:ext cx="246380" cy="246380"/>
              </a:xfrm>
              <a:prstGeom prst="rect">
                <a:avLst/>
              </a:prstGeom>
              <a:solidFill>
                <a:srgbClr val="FFCC66"/>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CT</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32" name="Group 231"/>
            <p:cNvGrpSpPr/>
            <p:nvPr/>
          </p:nvGrpSpPr>
          <p:grpSpPr>
            <a:xfrm>
              <a:off x="5923721" y="1956021"/>
              <a:ext cx="716280" cy="500380"/>
              <a:chOff x="0" y="0"/>
              <a:chExt cx="716280" cy="500380"/>
            </a:xfrm>
          </p:grpSpPr>
          <p:sp>
            <p:nvSpPr>
              <p:cNvPr id="249" name="Freeform 248"/>
              <p:cNvSpPr>
                <a:spLocks noEditPoints="1"/>
              </p:cNvSpPr>
              <p:nvPr/>
            </p:nvSpPr>
            <p:spPr bwMode="auto">
              <a:xfrm>
                <a:off x="0" y="0"/>
                <a:ext cx="484434" cy="270322"/>
              </a:xfrm>
              <a:custGeom>
                <a:avLst/>
                <a:gdLst>
                  <a:gd name="T0" fmla="*/ 292 w 295"/>
                  <a:gd name="T1" fmla="*/ 92 h 142"/>
                  <a:gd name="T2" fmla="*/ 227 w 295"/>
                  <a:gd name="T3" fmla="*/ 0 h 142"/>
                  <a:gd name="T4" fmla="*/ 11 w 295"/>
                  <a:gd name="T5" fmla="*/ 83 h 142"/>
                  <a:gd name="T6" fmla="*/ 26 w 295"/>
                  <a:gd name="T7" fmla="*/ 62 h 142"/>
                  <a:gd name="T8" fmla="*/ 44 w 295"/>
                  <a:gd name="T9" fmla="*/ 45 h 142"/>
                  <a:gd name="T10" fmla="*/ 64 w 295"/>
                  <a:gd name="T11" fmla="*/ 50 h 142"/>
                  <a:gd name="T12" fmla="*/ 77 w 295"/>
                  <a:gd name="T13" fmla="*/ 34 h 142"/>
                  <a:gd name="T14" fmla="*/ 103 w 295"/>
                  <a:gd name="T15" fmla="*/ 36 h 142"/>
                  <a:gd name="T16" fmla="*/ 107 w 295"/>
                  <a:gd name="T17" fmla="*/ 49 h 142"/>
                  <a:gd name="T18" fmla="*/ 129 w 295"/>
                  <a:gd name="T19" fmla="*/ 59 h 142"/>
                  <a:gd name="T20" fmla="*/ 144 w 295"/>
                  <a:gd name="T21" fmla="*/ 73 h 142"/>
                  <a:gd name="T22" fmla="*/ 164 w 295"/>
                  <a:gd name="T23" fmla="*/ 76 h 142"/>
                  <a:gd name="T24" fmla="*/ 167 w 295"/>
                  <a:gd name="T25" fmla="*/ 96 h 142"/>
                  <a:gd name="T26" fmla="*/ 159 w 295"/>
                  <a:gd name="T27" fmla="*/ 112 h 142"/>
                  <a:gd name="T28" fmla="*/ 167 w 295"/>
                  <a:gd name="T29" fmla="*/ 122 h 142"/>
                  <a:gd name="T30" fmla="*/ 179 w 295"/>
                  <a:gd name="T31" fmla="*/ 127 h 142"/>
                  <a:gd name="T32" fmla="*/ 187 w 295"/>
                  <a:gd name="T33" fmla="*/ 127 h 142"/>
                  <a:gd name="T34" fmla="*/ 208 w 295"/>
                  <a:gd name="T35" fmla="*/ 135 h 142"/>
                  <a:gd name="T36" fmla="*/ 221 w 295"/>
                  <a:gd name="T37" fmla="*/ 135 h 142"/>
                  <a:gd name="T38" fmla="*/ 197 w 295"/>
                  <a:gd name="T39" fmla="*/ 114 h 142"/>
                  <a:gd name="T40" fmla="*/ 191 w 295"/>
                  <a:gd name="T41" fmla="*/ 100 h 142"/>
                  <a:gd name="T42" fmla="*/ 210 w 295"/>
                  <a:gd name="T43" fmla="*/ 120 h 142"/>
                  <a:gd name="T44" fmla="*/ 197 w 295"/>
                  <a:gd name="T45" fmla="*/ 88 h 142"/>
                  <a:gd name="T46" fmla="*/ 193 w 295"/>
                  <a:gd name="T47" fmla="*/ 65 h 142"/>
                  <a:gd name="T48" fmla="*/ 197 w 295"/>
                  <a:gd name="T49" fmla="*/ 62 h 142"/>
                  <a:gd name="T50" fmla="*/ 191 w 295"/>
                  <a:gd name="T51" fmla="*/ 49 h 142"/>
                  <a:gd name="T52" fmla="*/ 197 w 295"/>
                  <a:gd name="T53" fmla="*/ 38 h 142"/>
                  <a:gd name="T54" fmla="*/ 202 w 295"/>
                  <a:gd name="T55" fmla="*/ 30 h 142"/>
                  <a:gd name="T56" fmla="*/ 214 w 295"/>
                  <a:gd name="T57" fmla="*/ 26 h 142"/>
                  <a:gd name="T58" fmla="*/ 219 w 295"/>
                  <a:gd name="T59" fmla="*/ 13 h 142"/>
                  <a:gd name="T60" fmla="*/ 217 w 295"/>
                  <a:gd name="T61" fmla="*/ 27 h 142"/>
                  <a:gd name="T62" fmla="*/ 210 w 295"/>
                  <a:gd name="T63" fmla="*/ 36 h 142"/>
                  <a:gd name="T64" fmla="*/ 214 w 295"/>
                  <a:gd name="T65" fmla="*/ 53 h 142"/>
                  <a:gd name="T66" fmla="*/ 206 w 295"/>
                  <a:gd name="T67" fmla="*/ 66 h 142"/>
                  <a:gd name="T68" fmla="*/ 213 w 295"/>
                  <a:gd name="T69" fmla="*/ 66 h 142"/>
                  <a:gd name="T70" fmla="*/ 220 w 295"/>
                  <a:gd name="T71" fmla="*/ 81 h 142"/>
                  <a:gd name="T72" fmla="*/ 212 w 295"/>
                  <a:gd name="T73" fmla="*/ 91 h 142"/>
                  <a:gd name="T74" fmla="*/ 223 w 295"/>
                  <a:gd name="T75" fmla="*/ 91 h 142"/>
                  <a:gd name="T76" fmla="*/ 219 w 295"/>
                  <a:gd name="T77" fmla="*/ 95 h 142"/>
                  <a:gd name="T78" fmla="*/ 220 w 295"/>
                  <a:gd name="T79" fmla="*/ 112 h 142"/>
                  <a:gd name="T80" fmla="*/ 233 w 295"/>
                  <a:gd name="T81" fmla="*/ 119 h 142"/>
                  <a:gd name="T82" fmla="*/ 239 w 295"/>
                  <a:gd name="T83" fmla="*/ 116 h 142"/>
                  <a:gd name="T84" fmla="*/ 248 w 295"/>
                  <a:gd name="T85" fmla="*/ 119 h 142"/>
                  <a:gd name="T86" fmla="*/ 252 w 295"/>
                  <a:gd name="T87" fmla="*/ 130 h 142"/>
                  <a:gd name="T88" fmla="*/ 252 w 295"/>
                  <a:gd name="T89" fmla="*/ 142 h 142"/>
                  <a:gd name="T90" fmla="*/ 282 w 295"/>
                  <a:gd name="T91" fmla="*/ 130 h 142"/>
                  <a:gd name="T92" fmla="*/ 292 w 295"/>
                  <a:gd name="T93" fmla="*/ 111 h 142"/>
                  <a:gd name="T94" fmla="*/ 292 w 295"/>
                  <a:gd name="T95" fmla="*/ 12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5" h="142">
                    <a:moveTo>
                      <a:pt x="295" y="100"/>
                    </a:moveTo>
                    <a:lnTo>
                      <a:pt x="289" y="96"/>
                    </a:lnTo>
                    <a:lnTo>
                      <a:pt x="292" y="93"/>
                    </a:lnTo>
                    <a:lnTo>
                      <a:pt x="292" y="92"/>
                    </a:lnTo>
                    <a:lnTo>
                      <a:pt x="255" y="100"/>
                    </a:lnTo>
                    <a:lnTo>
                      <a:pt x="252" y="95"/>
                    </a:lnTo>
                    <a:lnTo>
                      <a:pt x="243" y="58"/>
                    </a:lnTo>
                    <a:lnTo>
                      <a:pt x="227" y="0"/>
                    </a:lnTo>
                    <a:lnTo>
                      <a:pt x="106" y="26"/>
                    </a:lnTo>
                    <a:lnTo>
                      <a:pt x="0" y="45"/>
                    </a:lnTo>
                    <a:lnTo>
                      <a:pt x="7" y="88"/>
                    </a:lnTo>
                    <a:lnTo>
                      <a:pt x="11" y="83"/>
                    </a:lnTo>
                    <a:lnTo>
                      <a:pt x="16" y="77"/>
                    </a:lnTo>
                    <a:lnTo>
                      <a:pt x="19" y="73"/>
                    </a:lnTo>
                    <a:lnTo>
                      <a:pt x="25" y="66"/>
                    </a:lnTo>
                    <a:lnTo>
                      <a:pt x="26" y="62"/>
                    </a:lnTo>
                    <a:lnTo>
                      <a:pt x="31" y="59"/>
                    </a:lnTo>
                    <a:lnTo>
                      <a:pt x="37" y="61"/>
                    </a:lnTo>
                    <a:lnTo>
                      <a:pt x="44" y="50"/>
                    </a:lnTo>
                    <a:lnTo>
                      <a:pt x="44" y="45"/>
                    </a:lnTo>
                    <a:lnTo>
                      <a:pt x="45" y="45"/>
                    </a:lnTo>
                    <a:lnTo>
                      <a:pt x="50" y="50"/>
                    </a:lnTo>
                    <a:lnTo>
                      <a:pt x="56" y="51"/>
                    </a:lnTo>
                    <a:lnTo>
                      <a:pt x="64" y="50"/>
                    </a:lnTo>
                    <a:lnTo>
                      <a:pt x="65" y="45"/>
                    </a:lnTo>
                    <a:lnTo>
                      <a:pt x="69" y="39"/>
                    </a:lnTo>
                    <a:lnTo>
                      <a:pt x="75" y="39"/>
                    </a:lnTo>
                    <a:lnTo>
                      <a:pt x="77" y="34"/>
                    </a:lnTo>
                    <a:lnTo>
                      <a:pt x="82" y="31"/>
                    </a:lnTo>
                    <a:lnTo>
                      <a:pt x="87" y="34"/>
                    </a:lnTo>
                    <a:lnTo>
                      <a:pt x="92" y="36"/>
                    </a:lnTo>
                    <a:lnTo>
                      <a:pt x="103" y="36"/>
                    </a:lnTo>
                    <a:lnTo>
                      <a:pt x="103" y="36"/>
                    </a:lnTo>
                    <a:lnTo>
                      <a:pt x="102" y="42"/>
                    </a:lnTo>
                    <a:lnTo>
                      <a:pt x="107" y="43"/>
                    </a:lnTo>
                    <a:lnTo>
                      <a:pt x="107" y="49"/>
                    </a:lnTo>
                    <a:lnTo>
                      <a:pt x="111" y="53"/>
                    </a:lnTo>
                    <a:lnTo>
                      <a:pt x="113" y="57"/>
                    </a:lnTo>
                    <a:lnTo>
                      <a:pt x="124" y="57"/>
                    </a:lnTo>
                    <a:lnTo>
                      <a:pt x="129" y="59"/>
                    </a:lnTo>
                    <a:lnTo>
                      <a:pt x="132" y="65"/>
                    </a:lnTo>
                    <a:lnTo>
                      <a:pt x="130" y="70"/>
                    </a:lnTo>
                    <a:lnTo>
                      <a:pt x="136" y="73"/>
                    </a:lnTo>
                    <a:lnTo>
                      <a:pt x="144" y="73"/>
                    </a:lnTo>
                    <a:lnTo>
                      <a:pt x="149" y="76"/>
                    </a:lnTo>
                    <a:lnTo>
                      <a:pt x="153" y="78"/>
                    </a:lnTo>
                    <a:lnTo>
                      <a:pt x="158" y="80"/>
                    </a:lnTo>
                    <a:lnTo>
                      <a:pt x="164" y="76"/>
                    </a:lnTo>
                    <a:lnTo>
                      <a:pt x="170" y="80"/>
                    </a:lnTo>
                    <a:lnTo>
                      <a:pt x="170" y="84"/>
                    </a:lnTo>
                    <a:lnTo>
                      <a:pt x="167" y="89"/>
                    </a:lnTo>
                    <a:lnTo>
                      <a:pt x="167" y="96"/>
                    </a:lnTo>
                    <a:lnTo>
                      <a:pt x="163" y="100"/>
                    </a:lnTo>
                    <a:lnTo>
                      <a:pt x="163" y="106"/>
                    </a:lnTo>
                    <a:lnTo>
                      <a:pt x="160" y="111"/>
                    </a:lnTo>
                    <a:lnTo>
                      <a:pt x="159" y="112"/>
                    </a:lnTo>
                    <a:lnTo>
                      <a:pt x="158" y="116"/>
                    </a:lnTo>
                    <a:lnTo>
                      <a:pt x="158" y="122"/>
                    </a:lnTo>
                    <a:lnTo>
                      <a:pt x="163" y="127"/>
                    </a:lnTo>
                    <a:lnTo>
                      <a:pt x="167" y="122"/>
                    </a:lnTo>
                    <a:lnTo>
                      <a:pt x="167" y="118"/>
                    </a:lnTo>
                    <a:lnTo>
                      <a:pt x="172" y="116"/>
                    </a:lnTo>
                    <a:lnTo>
                      <a:pt x="175" y="122"/>
                    </a:lnTo>
                    <a:lnTo>
                      <a:pt x="179" y="127"/>
                    </a:lnTo>
                    <a:lnTo>
                      <a:pt x="185" y="130"/>
                    </a:lnTo>
                    <a:lnTo>
                      <a:pt x="185" y="126"/>
                    </a:lnTo>
                    <a:lnTo>
                      <a:pt x="186" y="122"/>
                    </a:lnTo>
                    <a:lnTo>
                      <a:pt x="187" y="127"/>
                    </a:lnTo>
                    <a:lnTo>
                      <a:pt x="193" y="133"/>
                    </a:lnTo>
                    <a:lnTo>
                      <a:pt x="198" y="130"/>
                    </a:lnTo>
                    <a:lnTo>
                      <a:pt x="204" y="131"/>
                    </a:lnTo>
                    <a:lnTo>
                      <a:pt x="208" y="135"/>
                    </a:lnTo>
                    <a:lnTo>
                      <a:pt x="209" y="135"/>
                    </a:lnTo>
                    <a:lnTo>
                      <a:pt x="214" y="135"/>
                    </a:lnTo>
                    <a:lnTo>
                      <a:pt x="220" y="139"/>
                    </a:lnTo>
                    <a:lnTo>
                      <a:pt x="221" y="135"/>
                    </a:lnTo>
                    <a:lnTo>
                      <a:pt x="214" y="125"/>
                    </a:lnTo>
                    <a:lnTo>
                      <a:pt x="210" y="123"/>
                    </a:lnTo>
                    <a:lnTo>
                      <a:pt x="205" y="118"/>
                    </a:lnTo>
                    <a:lnTo>
                      <a:pt x="197" y="114"/>
                    </a:lnTo>
                    <a:lnTo>
                      <a:pt x="193" y="110"/>
                    </a:lnTo>
                    <a:lnTo>
                      <a:pt x="190" y="99"/>
                    </a:lnTo>
                    <a:lnTo>
                      <a:pt x="190" y="96"/>
                    </a:lnTo>
                    <a:lnTo>
                      <a:pt x="191" y="100"/>
                    </a:lnTo>
                    <a:lnTo>
                      <a:pt x="197" y="111"/>
                    </a:lnTo>
                    <a:lnTo>
                      <a:pt x="202" y="115"/>
                    </a:lnTo>
                    <a:lnTo>
                      <a:pt x="208" y="116"/>
                    </a:lnTo>
                    <a:lnTo>
                      <a:pt x="210" y="120"/>
                    </a:lnTo>
                    <a:lnTo>
                      <a:pt x="213" y="115"/>
                    </a:lnTo>
                    <a:lnTo>
                      <a:pt x="202" y="104"/>
                    </a:lnTo>
                    <a:lnTo>
                      <a:pt x="200" y="93"/>
                    </a:lnTo>
                    <a:lnTo>
                      <a:pt x="197" y="88"/>
                    </a:lnTo>
                    <a:lnTo>
                      <a:pt x="198" y="83"/>
                    </a:lnTo>
                    <a:lnTo>
                      <a:pt x="197" y="78"/>
                    </a:lnTo>
                    <a:lnTo>
                      <a:pt x="197" y="69"/>
                    </a:lnTo>
                    <a:lnTo>
                      <a:pt x="193" y="65"/>
                    </a:lnTo>
                    <a:lnTo>
                      <a:pt x="194" y="65"/>
                    </a:lnTo>
                    <a:lnTo>
                      <a:pt x="200" y="65"/>
                    </a:lnTo>
                    <a:lnTo>
                      <a:pt x="201" y="65"/>
                    </a:lnTo>
                    <a:lnTo>
                      <a:pt x="197" y="62"/>
                    </a:lnTo>
                    <a:lnTo>
                      <a:pt x="197" y="57"/>
                    </a:lnTo>
                    <a:lnTo>
                      <a:pt x="185" y="49"/>
                    </a:lnTo>
                    <a:lnTo>
                      <a:pt x="190" y="47"/>
                    </a:lnTo>
                    <a:lnTo>
                      <a:pt x="191" y="49"/>
                    </a:lnTo>
                    <a:lnTo>
                      <a:pt x="197" y="49"/>
                    </a:lnTo>
                    <a:lnTo>
                      <a:pt x="191" y="43"/>
                    </a:lnTo>
                    <a:lnTo>
                      <a:pt x="197" y="45"/>
                    </a:lnTo>
                    <a:lnTo>
                      <a:pt x="197" y="38"/>
                    </a:lnTo>
                    <a:lnTo>
                      <a:pt x="197" y="35"/>
                    </a:lnTo>
                    <a:lnTo>
                      <a:pt x="198" y="32"/>
                    </a:lnTo>
                    <a:lnTo>
                      <a:pt x="202" y="38"/>
                    </a:lnTo>
                    <a:lnTo>
                      <a:pt x="202" y="30"/>
                    </a:lnTo>
                    <a:lnTo>
                      <a:pt x="205" y="27"/>
                    </a:lnTo>
                    <a:lnTo>
                      <a:pt x="205" y="31"/>
                    </a:lnTo>
                    <a:lnTo>
                      <a:pt x="210" y="30"/>
                    </a:lnTo>
                    <a:lnTo>
                      <a:pt x="214" y="26"/>
                    </a:lnTo>
                    <a:lnTo>
                      <a:pt x="210" y="19"/>
                    </a:lnTo>
                    <a:lnTo>
                      <a:pt x="210" y="16"/>
                    </a:lnTo>
                    <a:lnTo>
                      <a:pt x="216" y="15"/>
                    </a:lnTo>
                    <a:lnTo>
                      <a:pt x="219" y="13"/>
                    </a:lnTo>
                    <a:lnTo>
                      <a:pt x="219" y="19"/>
                    </a:lnTo>
                    <a:lnTo>
                      <a:pt x="223" y="15"/>
                    </a:lnTo>
                    <a:lnTo>
                      <a:pt x="224" y="17"/>
                    </a:lnTo>
                    <a:lnTo>
                      <a:pt x="217" y="27"/>
                    </a:lnTo>
                    <a:lnTo>
                      <a:pt x="224" y="28"/>
                    </a:lnTo>
                    <a:lnTo>
                      <a:pt x="220" y="31"/>
                    </a:lnTo>
                    <a:lnTo>
                      <a:pt x="214" y="31"/>
                    </a:lnTo>
                    <a:lnTo>
                      <a:pt x="210" y="36"/>
                    </a:lnTo>
                    <a:lnTo>
                      <a:pt x="208" y="53"/>
                    </a:lnTo>
                    <a:lnTo>
                      <a:pt x="210" y="58"/>
                    </a:lnTo>
                    <a:lnTo>
                      <a:pt x="213" y="53"/>
                    </a:lnTo>
                    <a:lnTo>
                      <a:pt x="214" y="53"/>
                    </a:lnTo>
                    <a:lnTo>
                      <a:pt x="214" y="58"/>
                    </a:lnTo>
                    <a:lnTo>
                      <a:pt x="216" y="61"/>
                    </a:lnTo>
                    <a:lnTo>
                      <a:pt x="210" y="65"/>
                    </a:lnTo>
                    <a:lnTo>
                      <a:pt x="206" y="66"/>
                    </a:lnTo>
                    <a:lnTo>
                      <a:pt x="206" y="77"/>
                    </a:lnTo>
                    <a:lnTo>
                      <a:pt x="206" y="72"/>
                    </a:lnTo>
                    <a:lnTo>
                      <a:pt x="212" y="69"/>
                    </a:lnTo>
                    <a:lnTo>
                      <a:pt x="213" y="66"/>
                    </a:lnTo>
                    <a:lnTo>
                      <a:pt x="217" y="72"/>
                    </a:lnTo>
                    <a:lnTo>
                      <a:pt x="221" y="72"/>
                    </a:lnTo>
                    <a:lnTo>
                      <a:pt x="219" y="77"/>
                    </a:lnTo>
                    <a:lnTo>
                      <a:pt x="220" y="81"/>
                    </a:lnTo>
                    <a:lnTo>
                      <a:pt x="216" y="77"/>
                    </a:lnTo>
                    <a:lnTo>
                      <a:pt x="210" y="80"/>
                    </a:lnTo>
                    <a:lnTo>
                      <a:pt x="209" y="85"/>
                    </a:lnTo>
                    <a:lnTo>
                      <a:pt x="212" y="91"/>
                    </a:lnTo>
                    <a:lnTo>
                      <a:pt x="213" y="84"/>
                    </a:lnTo>
                    <a:lnTo>
                      <a:pt x="219" y="84"/>
                    </a:lnTo>
                    <a:lnTo>
                      <a:pt x="221" y="85"/>
                    </a:lnTo>
                    <a:lnTo>
                      <a:pt x="223" y="91"/>
                    </a:lnTo>
                    <a:lnTo>
                      <a:pt x="229" y="92"/>
                    </a:lnTo>
                    <a:lnTo>
                      <a:pt x="235" y="91"/>
                    </a:lnTo>
                    <a:lnTo>
                      <a:pt x="231" y="95"/>
                    </a:lnTo>
                    <a:lnTo>
                      <a:pt x="219" y="95"/>
                    </a:lnTo>
                    <a:lnTo>
                      <a:pt x="217" y="100"/>
                    </a:lnTo>
                    <a:lnTo>
                      <a:pt x="223" y="96"/>
                    </a:lnTo>
                    <a:lnTo>
                      <a:pt x="220" y="107"/>
                    </a:lnTo>
                    <a:lnTo>
                      <a:pt x="220" y="112"/>
                    </a:lnTo>
                    <a:lnTo>
                      <a:pt x="224" y="118"/>
                    </a:lnTo>
                    <a:lnTo>
                      <a:pt x="223" y="112"/>
                    </a:lnTo>
                    <a:lnTo>
                      <a:pt x="228" y="115"/>
                    </a:lnTo>
                    <a:lnTo>
                      <a:pt x="233" y="119"/>
                    </a:lnTo>
                    <a:lnTo>
                      <a:pt x="238" y="122"/>
                    </a:lnTo>
                    <a:lnTo>
                      <a:pt x="236" y="116"/>
                    </a:lnTo>
                    <a:lnTo>
                      <a:pt x="239" y="111"/>
                    </a:lnTo>
                    <a:lnTo>
                      <a:pt x="239" y="116"/>
                    </a:lnTo>
                    <a:lnTo>
                      <a:pt x="240" y="118"/>
                    </a:lnTo>
                    <a:lnTo>
                      <a:pt x="246" y="108"/>
                    </a:lnTo>
                    <a:lnTo>
                      <a:pt x="246" y="118"/>
                    </a:lnTo>
                    <a:lnTo>
                      <a:pt x="248" y="119"/>
                    </a:lnTo>
                    <a:lnTo>
                      <a:pt x="244" y="125"/>
                    </a:lnTo>
                    <a:lnTo>
                      <a:pt x="246" y="130"/>
                    </a:lnTo>
                    <a:lnTo>
                      <a:pt x="250" y="127"/>
                    </a:lnTo>
                    <a:lnTo>
                      <a:pt x="252" y="130"/>
                    </a:lnTo>
                    <a:lnTo>
                      <a:pt x="258" y="129"/>
                    </a:lnTo>
                    <a:lnTo>
                      <a:pt x="255" y="134"/>
                    </a:lnTo>
                    <a:lnTo>
                      <a:pt x="252" y="139"/>
                    </a:lnTo>
                    <a:lnTo>
                      <a:pt x="252" y="142"/>
                    </a:lnTo>
                    <a:lnTo>
                      <a:pt x="262" y="139"/>
                    </a:lnTo>
                    <a:lnTo>
                      <a:pt x="266" y="139"/>
                    </a:lnTo>
                    <a:lnTo>
                      <a:pt x="271" y="134"/>
                    </a:lnTo>
                    <a:lnTo>
                      <a:pt x="282" y="130"/>
                    </a:lnTo>
                    <a:lnTo>
                      <a:pt x="282" y="125"/>
                    </a:lnTo>
                    <a:lnTo>
                      <a:pt x="286" y="120"/>
                    </a:lnTo>
                    <a:lnTo>
                      <a:pt x="289" y="110"/>
                    </a:lnTo>
                    <a:lnTo>
                      <a:pt x="292" y="111"/>
                    </a:lnTo>
                    <a:lnTo>
                      <a:pt x="295" y="100"/>
                    </a:lnTo>
                    <a:close/>
                    <a:moveTo>
                      <a:pt x="293" y="111"/>
                    </a:moveTo>
                    <a:lnTo>
                      <a:pt x="290" y="127"/>
                    </a:lnTo>
                    <a:lnTo>
                      <a:pt x="292" y="127"/>
                    </a:lnTo>
                    <a:lnTo>
                      <a:pt x="293" y="122"/>
                    </a:lnTo>
                    <a:lnTo>
                      <a:pt x="295" y="106"/>
                    </a:lnTo>
                    <a:lnTo>
                      <a:pt x="293" y="111"/>
                    </a:lnTo>
                    <a:close/>
                  </a:path>
                </a:pathLst>
              </a:custGeom>
              <a:solidFill>
                <a:srgbClr val="FFCC66"/>
              </a:solidFill>
              <a:ln w="4763">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50" name="Rectangle 249"/>
              <p:cNvSpPr>
                <a:spLocks noChangeAspect="1" noChangeArrowheads="1"/>
              </p:cNvSpPr>
              <p:nvPr/>
            </p:nvSpPr>
            <p:spPr bwMode="auto">
              <a:xfrm>
                <a:off x="469900" y="254000"/>
                <a:ext cx="246380" cy="246380"/>
              </a:xfrm>
              <a:prstGeom prst="rect">
                <a:avLst/>
              </a:prstGeom>
              <a:solidFill>
                <a:srgbClr val="FFCC66"/>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MD</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33" name="Group 232"/>
            <p:cNvGrpSpPr/>
            <p:nvPr/>
          </p:nvGrpSpPr>
          <p:grpSpPr>
            <a:xfrm>
              <a:off x="6027088" y="866692"/>
              <a:ext cx="520252" cy="550908"/>
              <a:chOff x="0" y="0"/>
              <a:chExt cx="520252" cy="550908"/>
            </a:xfrm>
          </p:grpSpPr>
          <p:sp>
            <p:nvSpPr>
              <p:cNvPr id="247" name="Freeform 246"/>
              <p:cNvSpPr>
                <a:spLocks/>
              </p:cNvSpPr>
              <p:nvPr/>
            </p:nvSpPr>
            <p:spPr bwMode="auto">
              <a:xfrm>
                <a:off x="342900" y="158750"/>
                <a:ext cx="177352" cy="392158"/>
              </a:xfrm>
              <a:custGeom>
                <a:avLst/>
                <a:gdLst>
                  <a:gd name="T0" fmla="*/ 0 w 108"/>
                  <a:gd name="T1" fmla="*/ 27 h 206"/>
                  <a:gd name="T2" fmla="*/ 19 w 108"/>
                  <a:gd name="T3" fmla="*/ 22 h 206"/>
                  <a:gd name="T4" fmla="*/ 103 w 108"/>
                  <a:gd name="T5" fmla="*/ 0 h 206"/>
                  <a:gd name="T6" fmla="*/ 101 w 108"/>
                  <a:gd name="T7" fmla="*/ 2 h 206"/>
                  <a:gd name="T8" fmla="*/ 104 w 108"/>
                  <a:gd name="T9" fmla="*/ 10 h 206"/>
                  <a:gd name="T10" fmla="*/ 101 w 108"/>
                  <a:gd name="T11" fmla="*/ 21 h 206"/>
                  <a:gd name="T12" fmla="*/ 103 w 108"/>
                  <a:gd name="T13" fmla="*/ 26 h 206"/>
                  <a:gd name="T14" fmla="*/ 107 w 108"/>
                  <a:gd name="T15" fmla="*/ 31 h 206"/>
                  <a:gd name="T16" fmla="*/ 108 w 108"/>
                  <a:gd name="T17" fmla="*/ 36 h 206"/>
                  <a:gd name="T18" fmla="*/ 108 w 108"/>
                  <a:gd name="T19" fmla="*/ 41 h 206"/>
                  <a:gd name="T20" fmla="*/ 104 w 108"/>
                  <a:gd name="T21" fmla="*/ 49 h 206"/>
                  <a:gd name="T22" fmla="*/ 95 w 108"/>
                  <a:gd name="T23" fmla="*/ 59 h 206"/>
                  <a:gd name="T24" fmla="*/ 93 w 108"/>
                  <a:gd name="T25" fmla="*/ 60 h 206"/>
                  <a:gd name="T26" fmla="*/ 88 w 108"/>
                  <a:gd name="T27" fmla="*/ 64 h 206"/>
                  <a:gd name="T28" fmla="*/ 88 w 108"/>
                  <a:gd name="T29" fmla="*/ 69 h 206"/>
                  <a:gd name="T30" fmla="*/ 92 w 108"/>
                  <a:gd name="T31" fmla="*/ 80 h 206"/>
                  <a:gd name="T32" fmla="*/ 89 w 108"/>
                  <a:gd name="T33" fmla="*/ 90 h 206"/>
                  <a:gd name="T34" fmla="*/ 91 w 108"/>
                  <a:gd name="T35" fmla="*/ 95 h 206"/>
                  <a:gd name="T36" fmla="*/ 88 w 108"/>
                  <a:gd name="T37" fmla="*/ 101 h 206"/>
                  <a:gd name="T38" fmla="*/ 89 w 108"/>
                  <a:gd name="T39" fmla="*/ 106 h 206"/>
                  <a:gd name="T40" fmla="*/ 88 w 108"/>
                  <a:gd name="T41" fmla="*/ 111 h 206"/>
                  <a:gd name="T42" fmla="*/ 84 w 108"/>
                  <a:gd name="T43" fmla="*/ 117 h 206"/>
                  <a:gd name="T44" fmla="*/ 85 w 108"/>
                  <a:gd name="T45" fmla="*/ 125 h 206"/>
                  <a:gd name="T46" fmla="*/ 82 w 108"/>
                  <a:gd name="T47" fmla="*/ 129 h 206"/>
                  <a:gd name="T48" fmla="*/ 88 w 108"/>
                  <a:gd name="T49" fmla="*/ 148 h 206"/>
                  <a:gd name="T50" fmla="*/ 88 w 108"/>
                  <a:gd name="T51" fmla="*/ 159 h 206"/>
                  <a:gd name="T52" fmla="*/ 91 w 108"/>
                  <a:gd name="T53" fmla="*/ 174 h 206"/>
                  <a:gd name="T54" fmla="*/ 88 w 108"/>
                  <a:gd name="T55" fmla="*/ 179 h 206"/>
                  <a:gd name="T56" fmla="*/ 88 w 108"/>
                  <a:gd name="T57" fmla="*/ 185 h 206"/>
                  <a:gd name="T58" fmla="*/ 91 w 108"/>
                  <a:gd name="T59" fmla="*/ 191 h 206"/>
                  <a:gd name="T60" fmla="*/ 96 w 108"/>
                  <a:gd name="T61" fmla="*/ 196 h 206"/>
                  <a:gd name="T62" fmla="*/ 50 w 108"/>
                  <a:gd name="T63" fmla="*/ 206 h 206"/>
                  <a:gd name="T64" fmla="*/ 47 w 108"/>
                  <a:gd name="T65" fmla="*/ 201 h 206"/>
                  <a:gd name="T66" fmla="*/ 47 w 108"/>
                  <a:gd name="T67" fmla="*/ 197 h 206"/>
                  <a:gd name="T68" fmla="*/ 35 w 108"/>
                  <a:gd name="T69" fmla="*/ 144 h 206"/>
                  <a:gd name="T70" fmla="*/ 27 w 108"/>
                  <a:gd name="T71" fmla="*/ 137 h 206"/>
                  <a:gd name="T72" fmla="*/ 26 w 108"/>
                  <a:gd name="T73" fmla="*/ 143 h 206"/>
                  <a:gd name="T74" fmla="*/ 23 w 108"/>
                  <a:gd name="T75" fmla="*/ 137 h 206"/>
                  <a:gd name="T76" fmla="*/ 23 w 108"/>
                  <a:gd name="T77" fmla="*/ 129 h 206"/>
                  <a:gd name="T78" fmla="*/ 20 w 108"/>
                  <a:gd name="T79" fmla="*/ 118 h 206"/>
                  <a:gd name="T80" fmla="*/ 17 w 108"/>
                  <a:gd name="T81" fmla="*/ 113 h 206"/>
                  <a:gd name="T82" fmla="*/ 13 w 108"/>
                  <a:gd name="T83" fmla="*/ 102 h 206"/>
                  <a:gd name="T84" fmla="*/ 13 w 108"/>
                  <a:gd name="T85" fmla="*/ 91 h 206"/>
                  <a:gd name="T86" fmla="*/ 16 w 108"/>
                  <a:gd name="T87" fmla="*/ 90 h 206"/>
                  <a:gd name="T88" fmla="*/ 15 w 108"/>
                  <a:gd name="T89" fmla="*/ 84 h 206"/>
                  <a:gd name="T90" fmla="*/ 13 w 108"/>
                  <a:gd name="T91" fmla="*/ 79 h 206"/>
                  <a:gd name="T92" fmla="*/ 13 w 108"/>
                  <a:gd name="T93" fmla="*/ 74 h 206"/>
                  <a:gd name="T94" fmla="*/ 12 w 108"/>
                  <a:gd name="T95" fmla="*/ 68 h 206"/>
                  <a:gd name="T96" fmla="*/ 7 w 108"/>
                  <a:gd name="T97" fmla="*/ 63 h 206"/>
                  <a:gd name="T98" fmla="*/ 5 w 108"/>
                  <a:gd name="T99" fmla="*/ 57 h 206"/>
                  <a:gd name="T100" fmla="*/ 5 w 108"/>
                  <a:gd name="T101" fmla="*/ 45 h 206"/>
                  <a:gd name="T102" fmla="*/ 1 w 108"/>
                  <a:gd name="T103" fmla="*/ 40 h 206"/>
                  <a:gd name="T104" fmla="*/ 1 w 108"/>
                  <a:gd name="T105" fmla="*/ 34 h 206"/>
                  <a:gd name="T106" fmla="*/ 0 w 108"/>
                  <a:gd name="T107" fmla="*/ 30 h 206"/>
                  <a:gd name="T108" fmla="*/ 0 w 108"/>
                  <a:gd name="T109" fmla="*/ 2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 h="206">
                    <a:moveTo>
                      <a:pt x="0" y="27"/>
                    </a:moveTo>
                    <a:lnTo>
                      <a:pt x="19" y="22"/>
                    </a:lnTo>
                    <a:lnTo>
                      <a:pt x="103" y="0"/>
                    </a:lnTo>
                    <a:lnTo>
                      <a:pt x="101" y="2"/>
                    </a:lnTo>
                    <a:lnTo>
                      <a:pt x="104" y="10"/>
                    </a:lnTo>
                    <a:lnTo>
                      <a:pt x="101" y="21"/>
                    </a:lnTo>
                    <a:lnTo>
                      <a:pt x="103" y="26"/>
                    </a:lnTo>
                    <a:lnTo>
                      <a:pt x="107" y="31"/>
                    </a:lnTo>
                    <a:lnTo>
                      <a:pt x="108" y="36"/>
                    </a:lnTo>
                    <a:lnTo>
                      <a:pt x="108" y="41"/>
                    </a:lnTo>
                    <a:lnTo>
                      <a:pt x="104" y="49"/>
                    </a:lnTo>
                    <a:lnTo>
                      <a:pt x="95" y="59"/>
                    </a:lnTo>
                    <a:lnTo>
                      <a:pt x="93" y="60"/>
                    </a:lnTo>
                    <a:lnTo>
                      <a:pt x="88" y="64"/>
                    </a:lnTo>
                    <a:lnTo>
                      <a:pt x="88" y="69"/>
                    </a:lnTo>
                    <a:lnTo>
                      <a:pt x="92" y="80"/>
                    </a:lnTo>
                    <a:lnTo>
                      <a:pt x="89" y="90"/>
                    </a:lnTo>
                    <a:lnTo>
                      <a:pt x="91" y="95"/>
                    </a:lnTo>
                    <a:lnTo>
                      <a:pt x="88" y="101"/>
                    </a:lnTo>
                    <a:lnTo>
                      <a:pt x="89" y="106"/>
                    </a:lnTo>
                    <a:lnTo>
                      <a:pt x="88" y="111"/>
                    </a:lnTo>
                    <a:lnTo>
                      <a:pt x="84" y="117"/>
                    </a:lnTo>
                    <a:lnTo>
                      <a:pt x="85" y="125"/>
                    </a:lnTo>
                    <a:lnTo>
                      <a:pt x="82" y="129"/>
                    </a:lnTo>
                    <a:lnTo>
                      <a:pt x="88" y="148"/>
                    </a:lnTo>
                    <a:lnTo>
                      <a:pt x="88" y="159"/>
                    </a:lnTo>
                    <a:lnTo>
                      <a:pt x="91" y="174"/>
                    </a:lnTo>
                    <a:lnTo>
                      <a:pt x="88" y="179"/>
                    </a:lnTo>
                    <a:lnTo>
                      <a:pt x="88" y="185"/>
                    </a:lnTo>
                    <a:lnTo>
                      <a:pt x="91" y="191"/>
                    </a:lnTo>
                    <a:lnTo>
                      <a:pt x="96" y="196"/>
                    </a:lnTo>
                    <a:lnTo>
                      <a:pt x="50" y="206"/>
                    </a:lnTo>
                    <a:lnTo>
                      <a:pt x="47" y="201"/>
                    </a:lnTo>
                    <a:lnTo>
                      <a:pt x="47" y="197"/>
                    </a:lnTo>
                    <a:lnTo>
                      <a:pt x="35" y="144"/>
                    </a:lnTo>
                    <a:lnTo>
                      <a:pt x="27" y="137"/>
                    </a:lnTo>
                    <a:lnTo>
                      <a:pt x="26" y="143"/>
                    </a:lnTo>
                    <a:lnTo>
                      <a:pt x="23" y="137"/>
                    </a:lnTo>
                    <a:lnTo>
                      <a:pt x="23" y="129"/>
                    </a:lnTo>
                    <a:lnTo>
                      <a:pt x="20" y="118"/>
                    </a:lnTo>
                    <a:lnTo>
                      <a:pt x="17" y="113"/>
                    </a:lnTo>
                    <a:lnTo>
                      <a:pt x="13" y="102"/>
                    </a:lnTo>
                    <a:lnTo>
                      <a:pt x="13" y="91"/>
                    </a:lnTo>
                    <a:lnTo>
                      <a:pt x="16" y="90"/>
                    </a:lnTo>
                    <a:lnTo>
                      <a:pt x="15" y="84"/>
                    </a:lnTo>
                    <a:lnTo>
                      <a:pt x="13" y="79"/>
                    </a:lnTo>
                    <a:lnTo>
                      <a:pt x="13" y="74"/>
                    </a:lnTo>
                    <a:lnTo>
                      <a:pt x="12" y="68"/>
                    </a:lnTo>
                    <a:lnTo>
                      <a:pt x="7" y="63"/>
                    </a:lnTo>
                    <a:lnTo>
                      <a:pt x="5" y="57"/>
                    </a:lnTo>
                    <a:lnTo>
                      <a:pt x="5" y="45"/>
                    </a:lnTo>
                    <a:lnTo>
                      <a:pt x="1" y="40"/>
                    </a:lnTo>
                    <a:lnTo>
                      <a:pt x="1" y="34"/>
                    </a:lnTo>
                    <a:lnTo>
                      <a:pt x="0" y="30"/>
                    </a:lnTo>
                    <a:lnTo>
                      <a:pt x="0" y="27"/>
                    </a:lnTo>
                  </a:path>
                </a:pathLst>
              </a:custGeom>
              <a:solidFill>
                <a:srgbClr val="FFCC66"/>
              </a:solidFill>
              <a:ln w="3175">
                <a:solidFill>
                  <a:sysClr val="window" lastClr="FFFFFF"/>
                </a:solidFill>
                <a:prstDash val="solid"/>
                <a:round/>
                <a:headEnd/>
                <a:tailEnd/>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48" name="Rectangle 247"/>
              <p:cNvSpPr>
                <a:spLocks noChangeAspect="1" noChangeArrowheads="1"/>
              </p:cNvSpPr>
              <p:nvPr/>
            </p:nvSpPr>
            <p:spPr bwMode="auto">
              <a:xfrm>
                <a:off x="0" y="0"/>
                <a:ext cx="246380" cy="246380"/>
              </a:xfrm>
              <a:prstGeom prst="rect">
                <a:avLst/>
              </a:prstGeom>
              <a:solidFill>
                <a:srgbClr val="FFCC66"/>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VT</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34" name="Group 233"/>
            <p:cNvGrpSpPr/>
            <p:nvPr/>
          </p:nvGrpSpPr>
          <p:grpSpPr>
            <a:xfrm>
              <a:off x="2798859" y="3753015"/>
              <a:ext cx="605211" cy="621538"/>
              <a:chOff x="0" y="0"/>
              <a:chExt cx="605211" cy="621538"/>
            </a:xfrm>
          </p:grpSpPr>
          <p:sp>
            <p:nvSpPr>
              <p:cNvPr id="238" name="Freeform 237"/>
              <p:cNvSpPr>
                <a:spLocks/>
              </p:cNvSpPr>
              <p:nvPr/>
            </p:nvSpPr>
            <p:spPr bwMode="auto">
              <a:xfrm>
                <a:off x="469900" y="279400"/>
                <a:ext cx="135311" cy="191971"/>
              </a:xfrm>
              <a:custGeom>
                <a:avLst/>
                <a:gdLst>
                  <a:gd name="T0" fmla="*/ 80 w 610"/>
                  <a:gd name="T1" fmla="*/ 89 h 695"/>
                  <a:gd name="T2" fmla="*/ 96 w 610"/>
                  <a:gd name="T3" fmla="*/ 104 h 695"/>
                  <a:gd name="T4" fmla="*/ 111 w 610"/>
                  <a:gd name="T5" fmla="*/ 133 h 695"/>
                  <a:gd name="T6" fmla="*/ 98 w 610"/>
                  <a:gd name="T7" fmla="*/ 153 h 695"/>
                  <a:gd name="T8" fmla="*/ 80 w 610"/>
                  <a:gd name="T9" fmla="*/ 177 h 695"/>
                  <a:gd name="T10" fmla="*/ 62 w 610"/>
                  <a:gd name="T11" fmla="*/ 213 h 695"/>
                  <a:gd name="T12" fmla="*/ 28 w 610"/>
                  <a:gd name="T13" fmla="*/ 232 h 695"/>
                  <a:gd name="T14" fmla="*/ 16 w 610"/>
                  <a:gd name="T15" fmla="*/ 248 h 695"/>
                  <a:gd name="T16" fmla="*/ 1 w 610"/>
                  <a:gd name="T17" fmla="*/ 278 h 695"/>
                  <a:gd name="T18" fmla="*/ 9 w 610"/>
                  <a:gd name="T19" fmla="*/ 299 h 695"/>
                  <a:gd name="T20" fmla="*/ 16 w 610"/>
                  <a:gd name="T21" fmla="*/ 313 h 695"/>
                  <a:gd name="T22" fmla="*/ 34 w 610"/>
                  <a:gd name="T23" fmla="*/ 335 h 695"/>
                  <a:gd name="T24" fmla="*/ 42 w 610"/>
                  <a:gd name="T25" fmla="*/ 356 h 695"/>
                  <a:gd name="T26" fmla="*/ 49 w 610"/>
                  <a:gd name="T27" fmla="*/ 385 h 695"/>
                  <a:gd name="T28" fmla="*/ 62 w 610"/>
                  <a:gd name="T29" fmla="*/ 411 h 695"/>
                  <a:gd name="T30" fmla="*/ 70 w 610"/>
                  <a:gd name="T31" fmla="*/ 451 h 695"/>
                  <a:gd name="T32" fmla="*/ 81 w 610"/>
                  <a:gd name="T33" fmla="*/ 512 h 695"/>
                  <a:gd name="T34" fmla="*/ 72 w 610"/>
                  <a:gd name="T35" fmla="*/ 559 h 695"/>
                  <a:gd name="T36" fmla="*/ 74 w 610"/>
                  <a:gd name="T37" fmla="*/ 606 h 695"/>
                  <a:gd name="T38" fmla="*/ 89 w 610"/>
                  <a:gd name="T39" fmla="*/ 633 h 695"/>
                  <a:gd name="T40" fmla="*/ 137 w 610"/>
                  <a:gd name="T41" fmla="*/ 653 h 695"/>
                  <a:gd name="T42" fmla="*/ 180 w 610"/>
                  <a:gd name="T43" fmla="*/ 689 h 695"/>
                  <a:gd name="T44" fmla="*/ 195 w 610"/>
                  <a:gd name="T45" fmla="*/ 689 h 695"/>
                  <a:gd name="T46" fmla="*/ 207 w 610"/>
                  <a:gd name="T47" fmla="*/ 671 h 695"/>
                  <a:gd name="T48" fmla="*/ 229 w 610"/>
                  <a:gd name="T49" fmla="*/ 649 h 695"/>
                  <a:gd name="T50" fmla="*/ 243 w 610"/>
                  <a:gd name="T51" fmla="*/ 611 h 695"/>
                  <a:gd name="T52" fmla="*/ 260 w 610"/>
                  <a:gd name="T53" fmla="*/ 592 h 695"/>
                  <a:gd name="T54" fmla="*/ 287 w 610"/>
                  <a:gd name="T55" fmla="*/ 573 h 695"/>
                  <a:gd name="T56" fmla="*/ 308 w 610"/>
                  <a:gd name="T57" fmla="*/ 559 h 695"/>
                  <a:gd name="T58" fmla="*/ 342 w 610"/>
                  <a:gd name="T59" fmla="*/ 542 h 695"/>
                  <a:gd name="T60" fmla="*/ 382 w 610"/>
                  <a:gd name="T61" fmla="*/ 510 h 695"/>
                  <a:gd name="T62" fmla="*/ 430 w 610"/>
                  <a:gd name="T63" fmla="*/ 515 h 695"/>
                  <a:gd name="T64" fmla="*/ 452 w 610"/>
                  <a:gd name="T65" fmla="*/ 506 h 695"/>
                  <a:gd name="T66" fmla="*/ 472 w 610"/>
                  <a:gd name="T67" fmla="*/ 484 h 695"/>
                  <a:gd name="T68" fmla="*/ 506 w 610"/>
                  <a:gd name="T69" fmla="*/ 477 h 695"/>
                  <a:gd name="T70" fmla="*/ 533 w 610"/>
                  <a:gd name="T71" fmla="*/ 461 h 695"/>
                  <a:gd name="T72" fmla="*/ 564 w 610"/>
                  <a:gd name="T73" fmla="*/ 435 h 695"/>
                  <a:gd name="T74" fmla="*/ 587 w 610"/>
                  <a:gd name="T75" fmla="*/ 411 h 695"/>
                  <a:gd name="T76" fmla="*/ 610 w 610"/>
                  <a:gd name="T77" fmla="*/ 386 h 695"/>
                  <a:gd name="T78" fmla="*/ 584 w 610"/>
                  <a:gd name="T79" fmla="*/ 371 h 695"/>
                  <a:gd name="T80" fmla="*/ 551 w 610"/>
                  <a:gd name="T81" fmla="*/ 356 h 695"/>
                  <a:gd name="T82" fmla="*/ 532 w 610"/>
                  <a:gd name="T83" fmla="*/ 331 h 695"/>
                  <a:gd name="T84" fmla="*/ 523 w 610"/>
                  <a:gd name="T85" fmla="*/ 291 h 695"/>
                  <a:gd name="T86" fmla="*/ 485 w 610"/>
                  <a:gd name="T87" fmla="*/ 271 h 695"/>
                  <a:gd name="T88" fmla="*/ 472 w 610"/>
                  <a:gd name="T89" fmla="*/ 251 h 695"/>
                  <a:gd name="T90" fmla="*/ 464 w 610"/>
                  <a:gd name="T91" fmla="*/ 210 h 695"/>
                  <a:gd name="T92" fmla="*/ 442 w 610"/>
                  <a:gd name="T93" fmla="*/ 180 h 695"/>
                  <a:gd name="T94" fmla="*/ 408 w 610"/>
                  <a:gd name="T95" fmla="*/ 158 h 695"/>
                  <a:gd name="T96" fmla="*/ 382 w 610"/>
                  <a:gd name="T97" fmla="*/ 131 h 695"/>
                  <a:gd name="T98" fmla="*/ 334 w 610"/>
                  <a:gd name="T99" fmla="*/ 112 h 695"/>
                  <a:gd name="T100" fmla="*/ 305 w 610"/>
                  <a:gd name="T101" fmla="*/ 101 h 695"/>
                  <a:gd name="T102" fmla="*/ 275 w 610"/>
                  <a:gd name="T103" fmla="*/ 87 h 695"/>
                  <a:gd name="T104" fmla="*/ 237 w 610"/>
                  <a:gd name="T105" fmla="*/ 77 h 695"/>
                  <a:gd name="T106" fmla="*/ 216 w 610"/>
                  <a:gd name="T107" fmla="*/ 77 h 695"/>
                  <a:gd name="T108" fmla="*/ 188 w 610"/>
                  <a:gd name="T109" fmla="*/ 53 h 695"/>
                  <a:gd name="T110" fmla="*/ 155 w 610"/>
                  <a:gd name="T111" fmla="*/ 30 h 695"/>
                  <a:gd name="T112" fmla="*/ 112 w 610"/>
                  <a:gd name="T113" fmla="*/ 5 h 695"/>
                  <a:gd name="T114" fmla="*/ 84 w 610"/>
                  <a:gd name="T115" fmla="*/ 12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10" h="695">
                    <a:moveTo>
                      <a:pt x="76" y="61"/>
                    </a:moveTo>
                    <a:lnTo>
                      <a:pt x="76" y="61"/>
                    </a:lnTo>
                    <a:lnTo>
                      <a:pt x="74" y="65"/>
                    </a:lnTo>
                    <a:lnTo>
                      <a:pt x="76" y="69"/>
                    </a:lnTo>
                    <a:lnTo>
                      <a:pt x="77" y="76"/>
                    </a:lnTo>
                    <a:lnTo>
                      <a:pt x="77" y="76"/>
                    </a:lnTo>
                    <a:lnTo>
                      <a:pt x="77" y="82"/>
                    </a:lnTo>
                    <a:lnTo>
                      <a:pt x="77" y="82"/>
                    </a:lnTo>
                    <a:lnTo>
                      <a:pt x="77" y="87"/>
                    </a:lnTo>
                    <a:lnTo>
                      <a:pt x="80" y="89"/>
                    </a:lnTo>
                    <a:lnTo>
                      <a:pt x="80" y="89"/>
                    </a:lnTo>
                    <a:lnTo>
                      <a:pt x="83" y="92"/>
                    </a:lnTo>
                    <a:lnTo>
                      <a:pt x="87" y="95"/>
                    </a:lnTo>
                    <a:lnTo>
                      <a:pt x="87" y="95"/>
                    </a:lnTo>
                    <a:lnTo>
                      <a:pt x="88" y="96"/>
                    </a:lnTo>
                    <a:lnTo>
                      <a:pt x="89" y="99"/>
                    </a:lnTo>
                    <a:lnTo>
                      <a:pt x="89" y="99"/>
                    </a:lnTo>
                    <a:lnTo>
                      <a:pt x="93" y="103"/>
                    </a:lnTo>
                    <a:lnTo>
                      <a:pt x="93" y="103"/>
                    </a:lnTo>
                    <a:lnTo>
                      <a:pt x="96" y="104"/>
                    </a:lnTo>
                    <a:lnTo>
                      <a:pt x="98" y="107"/>
                    </a:lnTo>
                    <a:lnTo>
                      <a:pt x="98" y="107"/>
                    </a:lnTo>
                    <a:lnTo>
                      <a:pt x="99" y="111"/>
                    </a:lnTo>
                    <a:lnTo>
                      <a:pt x="100" y="114"/>
                    </a:lnTo>
                    <a:lnTo>
                      <a:pt x="100" y="118"/>
                    </a:lnTo>
                    <a:lnTo>
                      <a:pt x="102" y="122"/>
                    </a:lnTo>
                    <a:lnTo>
                      <a:pt x="102" y="122"/>
                    </a:lnTo>
                    <a:lnTo>
                      <a:pt x="107" y="127"/>
                    </a:lnTo>
                    <a:lnTo>
                      <a:pt x="111" y="133"/>
                    </a:lnTo>
                    <a:lnTo>
                      <a:pt x="111" y="133"/>
                    </a:lnTo>
                    <a:lnTo>
                      <a:pt x="112" y="135"/>
                    </a:lnTo>
                    <a:lnTo>
                      <a:pt x="112" y="139"/>
                    </a:lnTo>
                    <a:lnTo>
                      <a:pt x="110" y="146"/>
                    </a:lnTo>
                    <a:lnTo>
                      <a:pt x="110" y="146"/>
                    </a:lnTo>
                    <a:lnTo>
                      <a:pt x="108" y="150"/>
                    </a:lnTo>
                    <a:lnTo>
                      <a:pt x="106" y="152"/>
                    </a:lnTo>
                    <a:lnTo>
                      <a:pt x="103" y="150"/>
                    </a:lnTo>
                    <a:lnTo>
                      <a:pt x="99" y="149"/>
                    </a:lnTo>
                    <a:lnTo>
                      <a:pt x="99" y="149"/>
                    </a:lnTo>
                    <a:lnTo>
                      <a:pt x="98" y="153"/>
                    </a:lnTo>
                    <a:lnTo>
                      <a:pt x="95" y="156"/>
                    </a:lnTo>
                    <a:lnTo>
                      <a:pt x="92" y="158"/>
                    </a:lnTo>
                    <a:lnTo>
                      <a:pt x="89" y="163"/>
                    </a:lnTo>
                    <a:lnTo>
                      <a:pt x="89" y="163"/>
                    </a:lnTo>
                    <a:lnTo>
                      <a:pt x="88" y="168"/>
                    </a:lnTo>
                    <a:lnTo>
                      <a:pt x="87" y="171"/>
                    </a:lnTo>
                    <a:lnTo>
                      <a:pt x="85" y="172"/>
                    </a:lnTo>
                    <a:lnTo>
                      <a:pt x="85" y="172"/>
                    </a:lnTo>
                    <a:lnTo>
                      <a:pt x="81" y="176"/>
                    </a:lnTo>
                    <a:lnTo>
                      <a:pt x="80" y="177"/>
                    </a:lnTo>
                    <a:lnTo>
                      <a:pt x="80" y="180"/>
                    </a:lnTo>
                    <a:lnTo>
                      <a:pt x="80" y="180"/>
                    </a:lnTo>
                    <a:lnTo>
                      <a:pt x="79" y="186"/>
                    </a:lnTo>
                    <a:lnTo>
                      <a:pt x="77" y="190"/>
                    </a:lnTo>
                    <a:lnTo>
                      <a:pt x="73" y="198"/>
                    </a:lnTo>
                    <a:lnTo>
                      <a:pt x="73" y="198"/>
                    </a:lnTo>
                    <a:lnTo>
                      <a:pt x="66" y="205"/>
                    </a:lnTo>
                    <a:lnTo>
                      <a:pt x="64" y="209"/>
                    </a:lnTo>
                    <a:lnTo>
                      <a:pt x="62" y="213"/>
                    </a:lnTo>
                    <a:lnTo>
                      <a:pt x="62" y="213"/>
                    </a:lnTo>
                    <a:lnTo>
                      <a:pt x="53" y="213"/>
                    </a:lnTo>
                    <a:lnTo>
                      <a:pt x="53" y="213"/>
                    </a:lnTo>
                    <a:lnTo>
                      <a:pt x="43" y="214"/>
                    </a:lnTo>
                    <a:lnTo>
                      <a:pt x="43" y="214"/>
                    </a:lnTo>
                    <a:lnTo>
                      <a:pt x="41" y="217"/>
                    </a:lnTo>
                    <a:lnTo>
                      <a:pt x="38" y="221"/>
                    </a:lnTo>
                    <a:lnTo>
                      <a:pt x="32" y="226"/>
                    </a:lnTo>
                    <a:lnTo>
                      <a:pt x="32" y="226"/>
                    </a:lnTo>
                    <a:lnTo>
                      <a:pt x="28" y="232"/>
                    </a:lnTo>
                    <a:lnTo>
                      <a:pt x="28" y="232"/>
                    </a:lnTo>
                    <a:lnTo>
                      <a:pt x="24" y="233"/>
                    </a:lnTo>
                    <a:lnTo>
                      <a:pt x="23" y="234"/>
                    </a:lnTo>
                    <a:lnTo>
                      <a:pt x="23" y="237"/>
                    </a:lnTo>
                    <a:lnTo>
                      <a:pt x="23" y="237"/>
                    </a:lnTo>
                    <a:lnTo>
                      <a:pt x="20" y="238"/>
                    </a:lnTo>
                    <a:lnTo>
                      <a:pt x="18" y="241"/>
                    </a:lnTo>
                    <a:lnTo>
                      <a:pt x="18" y="241"/>
                    </a:lnTo>
                    <a:lnTo>
                      <a:pt x="18" y="245"/>
                    </a:lnTo>
                    <a:lnTo>
                      <a:pt x="16" y="247"/>
                    </a:lnTo>
                    <a:lnTo>
                      <a:pt x="16" y="248"/>
                    </a:lnTo>
                    <a:lnTo>
                      <a:pt x="16" y="248"/>
                    </a:lnTo>
                    <a:lnTo>
                      <a:pt x="13" y="249"/>
                    </a:lnTo>
                    <a:lnTo>
                      <a:pt x="11" y="249"/>
                    </a:lnTo>
                    <a:lnTo>
                      <a:pt x="8" y="249"/>
                    </a:lnTo>
                    <a:lnTo>
                      <a:pt x="5" y="252"/>
                    </a:lnTo>
                    <a:lnTo>
                      <a:pt x="5" y="252"/>
                    </a:lnTo>
                    <a:lnTo>
                      <a:pt x="3" y="257"/>
                    </a:lnTo>
                    <a:lnTo>
                      <a:pt x="3" y="264"/>
                    </a:lnTo>
                    <a:lnTo>
                      <a:pt x="1" y="278"/>
                    </a:lnTo>
                    <a:lnTo>
                      <a:pt x="1" y="278"/>
                    </a:lnTo>
                    <a:lnTo>
                      <a:pt x="0" y="283"/>
                    </a:lnTo>
                    <a:lnTo>
                      <a:pt x="0" y="283"/>
                    </a:lnTo>
                    <a:lnTo>
                      <a:pt x="1" y="286"/>
                    </a:lnTo>
                    <a:lnTo>
                      <a:pt x="3" y="287"/>
                    </a:lnTo>
                    <a:lnTo>
                      <a:pt x="3" y="287"/>
                    </a:lnTo>
                    <a:lnTo>
                      <a:pt x="7" y="293"/>
                    </a:lnTo>
                    <a:lnTo>
                      <a:pt x="9" y="295"/>
                    </a:lnTo>
                    <a:lnTo>
                      <a:pt x="9" y="298"/>
                    </a:lnTo>
                    <a:lnTo>
                      <a:pt x="9" y="298"/>
                    </a:lnTo>
                    <a:lnTo>
                      <a:pt x="9" y="299"/>
                    </a:lnTo>
                    <a:lnTo>
                      <a:pt x="9" y="301"/>
                    </a:lnTo>
                    <a:lnTo>
                      <a:pt x="9" y="302"/>
                    </a:lnTo>
                    <a:lnTo>
                      <a:pt x="9" y="302"/>
                    </a:lnTo>
                    <a:lnTo>
                      <a:pt x="11" y="304"/>
                    </a:lnTo>
                    <a:lnTo>
                      <a:pt x="12" y="305"/>
                    </a:lnTo>
                    <a:lnTo>
                      <a:pt x="13" y="305"/>
                    </a:lnTo>
                    <a:lnTo>
                      <a:pt x="15" y="306"/>
                    </a:lnTo>
                    <a:lnTo>
                      <a:pt x="15" y="306"/>
                    </a:lnTo>
                    <a:lnTo>
                      <a:pt x="16" y="309"/>
                    </a:lnTo>
                    <a:lnTo>
                      <a:pt x="16" y="313"/>
                    </a:lnTo>
                    <a:lnTo>
                      <a:pt x="16" y="320"/>
                    </a:lnTo>
                    <a:lnTo>
                      <a:pt x="16" y="320"/>
                    </a:lnTo>
                    <a:lnTo>
                      <a:pt x="19" y="320"/>
                    </a:lnTo>
                    <a:lnTo>
                      <a:pt x="22" y="321"/>
                    </a:lnTo>
                    <a:lnTo>
                      <a:pt x="26" y="324"/>
                    </a:lnTo>
                    <a:lnTo>
                      <a:pt x="26" y="324"/>
                    </a:lnTo>
                    <a:lnTo>
                      <a:pt x="31" y="328"/>
                    </a:lnTo>
                    <a:lnTo>
                      <a:pt x="32" y="331"/>
                    </a:lnTo>
                    <a:lnTo>
                      <a:pt x="34" y="335"/>
                    </a:lnTo>
                    <a:lnTo>
                      <a:pt x="34" y="335"/>
                    </a:lnTo>
                    <a:lnTo>
                      <a:pt x="34" y="337"/>
                    </a:lnTo>
                    <a:lnTo>
                      <a:pt x="34" y="342"/>
                    </a:lnTo>
                    <a:lnTo>
                      <a:pt x="34" y="342"/>
                    </a:lnTo>
                    <a:lnTo>
                      <a:pt x="34" y="343"/>
                    </a:lnTo>
                    <a:lnTo>
                      <a:pt x="35" y="344"/>
                    </a:lnTo>
                    <a:lnTo>
                      <a:pt x="38" y="347"/>
                    </a:lnTo>
                    <a:lnTo>
                      <a:pt x="38" y="347"/>
                    </a:lnTo>
                    <a:lnTo>
                      <a:pt x="41" y="351"/>
                    </a:lnTo>
                    <a:lnTo>
                      <a:pt x="42" y="356"/>
                    </a:lnTo>
                    <a:lnTo>
                      <a:pt x="42" y="356"/>
                    </a:lnTo>
                    <a:lnTo>
                      <a:pt x="45" y="363"/>
                    </a:lnTo>
                    <a:lnTo>
                      <a:pt x="45" y="370"/>
                    </a:lnTo>
                    <a:lnTo>
                      <a:pt x="45" y="370"/>
                    </a:lnTo>
                    <a:lnTo>
                      <a:pt x="45" y="374"/>
                    </a:lnTo>
                    <a:lnTo>
                      <a:pt x="45" y="377"/>
                    </a:lnTo>
                    <a:lnTo>
                      <a:pt x="45" y="377"/>
                    </a:lnTo>
                    <a:lnTo>
                      <a:pt x="47" y="379"/>
                    </a:lnTo>
                    <a:lnTo>
                      <a:pt x="49" y="382"/>
                    </a:lnTo>
                    <a:lnTo>
                      <a:pt x="49" y="382"/>
                    </a:lnTo>
                    <a:lnTo>
                      <a:pt x="49" y="385"/>
                    </a:lnTo>
                    <a:lnTo>
                      <a:pt x="49" y="389"/>
                    </a:lnTo>
                    <a:lnTo>
                      <a:pt x="49" y="393"/>
                    </a:lnTo>
                    <a:lnTo>
                      <a:pt x="49" y="396"/>
                    </a:lnTo>
                    <a:lnTo>
                      <a:pt x="49" y="396"/>
                    </a:lnTo>
                    <a:lnTo>
                      <a:pt x="51" y="400"/>
                    </a:lnTo>
                    <a:lnTo>
                      <a:pt x="54" y="403"/>
                    </a:lnTo>
                    <a:lnTo>
                      <a:pt x="58" y="404"/>
                    </a:lnTo>
                    <a:lnTo>
                      <a:pt x="62" y="404"/>
                    </a:lnTo>
                    <a:lnTo>
                      <a:pt x="62" y="404"/>
                    </a:lnTo>
                    <a:lnTo>
                      <a:pt x="62" y="411"/>
                    </a:lnTo>
                    <a:lnTo>
                      <a:pt x="64" y="417"/>
                    </a:lnTo>
                    <a:lnTo>
                      <a:pt x="64" y="417"/>
                    </a:lnTo>
                    <a:lnTo>
                      <a:pt x="68" y="431"/>
                    </a:lnTo>
                    <a:lnTo>
                      <a:pt x="68" y="431"/>
                    </a:lnTo>
                    <a:lnTo>
                      <a:pt x="68" y="438"/>
                    </a:lnTo>
                    <a:lnTo>
                      <a:pt x="68" y="438"/>
                    </a:lnTo>
                    <a:lnTo>
                      <a:pt x="70" y="442"/>
                    </a:lnTo>
                    <a:lnTo>
                      <a:pt x="70" y="442"/>
                    </a:lnTo>
                    <a:lnTo>
                      <a:pt x="72" y="447"/>
                    </a:lnTo>
                    <a:lnTo>
                      <a:pt x="70" y="451"/>
                    </a:lnTo>
                    <a:lnTo>
                      <a:pt x="70" y="455"/>
                    </a:lnTo>
                    <a:lnTo>
                      <a:pt x="70" y="460"/>
                    </a:lnTo>
                    <a:lnTo>
                      <a:pt x="70" y="460"/>
                    </a:lnTo>
                    <a:lnTo>
                      <a:pt x="73" y="466"/>
                    </a:lnTo>
                    <a:lnTo>
                      <a:pt x="77" y="472"/>
                    </a:lnTo>
                    <a:lnTo>
                      <a:pt x="77" y="472"/>
                    </a:lnTo>
                    <a:lnTo>
                      <a:pt x="80" y="477"/>
                    </a:lnTo>
                    <a:lnTo>
                      <a:pt x="80" y="484"/>
                    </a:lnTo>
                    <a:lnTo>
                      <a:pt x="80" y="484"/>
                    </a:lnTo>
                    <a:lnTo>
                      <a:pt x="81" y="512"/>
                    </a:lnTo>
                    <a:lnTo>
                      <a:pt x="81" y="512"/>
                    </a:lnTo>
                    <a:lnTo>
                      <a:pt x="80" y="518"/>
                    </a:lnTo>
                    <a:lnTo>
                      <a:pt x="79" y="525"/>
                    </a:lnTo>
                    <a:lnTo>
                      <a:pt x="76" y="538"/>
                    </a:lnTo>
                    <a:lnTo>
                      <a:pt x="76" y="538"/>
                    </a:lnTo>
                    <a:lnTo>
                      <a:pt x="76" y="544"/>
                    </a:lnTo>
                    <a:lnTo>
                      <a:pt x="76" y="544"/>
                    </a:lnTo>
                    <a:lnTo>
                      <a:pt x="73" y="552"/>
                    </a:lnTo>
                    <a:lnTo>
                      <a:pt x="73" y="552"/>
                    </a:lnTo>
                    <a:lnTo>
                      <a:pt x="72" y="559"/>
                    </a:lnTo>
                    <a:lnTo>
                      <a:pt x="72" y="567"/>
                    </a:lnTo>
                    <a:lnTo>
                      <a:pt x="72" y="567"/>
                    </a:lnTo>
                    <a:lnTo>
                      <a:pt x="72" y="580"/>
                    </a:lnTo>
                    <a:lnTo>
                      <a:pt x="72" y="587"/>
                    </a:lnTo>
                    <a:lnTo>
                      <a:pt x="70" y="594"/>
                    </a:lnTo>
                    <a:lnTo>
                      <a:pt x="70" y="594"/>
                    </a:lnTo>
                    <a:lnTo>
                      <a:pt x="70" y="598"/>
                    </a:lnTo>
                    <a:lnTo>
                      <a:pt x="70" y="601"/>
                    </a:lnTo>
                    <a:lnTo>
                      <a:pt x="74" y="606"/>
                    </a:lnTo>
                    <a:lnTo>
                      <a:pt x="74" y="606"/>
                    </a:lnTo>
                    <a:lnTo>
                      <a:pt x="79" y="611"/>
                    </a:lnTo>
                    <a:lnTo>
                      <a:pt x="80" y="615"/>
                    </a:lnTo>
                    <a:lnTo>
                      <a:pt x="81" y="618"/>
                    </a:lnTo>
                    <a:lnTo>
                      <a:pt x="81" y="618"/>
                    </a:lnTo>
                    <a:lnTo>
                      <a:pt x="83" y="620"/>
                    </a:lnTo>
                    <a:lnTo>
                      <a:pt x="84" y="621"/>
                    </a:lnTo>
                    <a:lnTo>
                      <a:pt x="87" y="625"/>
                    </a:lnTo>
                    <a:lnTo>
                      <a:pt x="87" y="630"/>
                    </a:lnTo>
                    <a:lnTo>
                      <a:pt x="89" y="633"/>
                    </a:lnTo>
                    <a:lnTo>
                      <a:pt x="89" y="633"/>
                    </a:lnTo>
                    <a:lnTo>
                      <a:pt x="91" y="634"/>
                    </a:lnTo>
                    <a:lnTo>
                      <a:pt x="93" y="634"/>
                    </a:lnTo>
                    <a:lnTo>
                      <a:pt x="98" y="634"/>
                    </a:lnTo>
                    <a:lnTo>
                      <a:pt x="98" y="634"/>
                    </a:lnTo>
                    <a:lnTo>
                      <a:pt x="103" y="637"/>
                    </a:lnTo>
                    <a:lnTo>
                      <a:pt x="103" y="637"/>
                    </a:lnTo>
                    <a:lnTo>
                      <a:pt x="121" y="644"/>
                    </a:lnTo>
                    <a:lnTo>
                      <a:pt x="129" y="648"/>
                    </a:lnTo>
                    <a:lnTo>
                      <a:pt x="137" y="653"/>
                    </a:lnTo>
                    <a:lnTo>
                      <a:pt x="137" y="653"/>
                    </a:lnTo>
                    <a:lnTo>
                      <a:pt x="144" y="658"/>
                    </a:lnTo>
                    <a:lnTo>
                      <a:pt x="152" y="663"/>
                    </a:lnTo>
                    <a:lnTo>
                      <a:pt x="167" y="670"/>
                    </a:lnTo>
                    <a:lnTo>
                      <a:pt x="167" y="670"/>
                    </a:lnTo>
                    <a:lnTo>
                      <a:pt x="173" y="674"/>
                    </a:lnTo>
                    <a:lnTo>
                      <a:pt x="176" y="676"/>
                    </a:lnTo>
                    <a:lnTo>
                      <a:pt x="179" y="681"/>
                    </a:lnTo>
                    <a:lnTo>
                      <a:pt x="179" y="681"/>
                    </a:lnTo>
                    <a:lnTo>
                      <a:pt x="180" y="685"/>
                    </a:lnTo>
                    <a:lnTo>
                      <a:pt x="180" y="689"/>
                    </a:lnTo>
                    <a:lnTo>
                      <a:pt x="180" y="693"/>
                    </a:lnTo>
                    <a:lnTo>
                      <a:pt x="182" y="694"/>
                    </a:lnTo>
                    <a:lnTo>
                      <a:pt x="183" y="695"/>
                    </a:lnTo>
                    <a:lnTo>
                      <a:pt x="183" y="695"/>
                    </a:lnTo>
                    <a:lnTo>
                      <a:pt x="184" y="693"/>
                    </a:lnTo>
                    <a:lnTo>
                      <a:pt x="186" y="691"/>
                    </a:lnTo>
                    <a:lnTo>
                      <a:pt x="190" y="690"/>
                    </a:lnTo>
                    <a:lnTo>
                      <a:pt x="190" y="690"/>
                    </a:lnTo>
                    <a:lnTo>
                      <a:pt x="195" y="689"/>
                    </a:lnTo>
                    <a:lnTo>
                      <a:pt x="195" y="689"/>
                    </a:lnTo>
                    <a:lnTo>
                      <a:pt x="198" y="686"/>
                    </a:lnTo>
                    <a:lnTo>
                      <a:pt x="199" y="683"/>
                    </a:lnTo>
                    <a:lnTo>
                      <a:pt x="199" y="683"/>
                    </a:lnTo>
                    <a:lnTo>
                      <a:pt x="203" y="679"/>
                    </a:lnTo>
                    <a:lnTo>
                      <a:pt x="203" y="679"/>
                    </a:lnTo>
                    <a:lnTo>
                      <a:pt x="203" y="676"/>
                    </a:lnTo>
                    <a:lnTo>
                      <a:pt x="205" y="674"/>
                    </a:lnTo>
                    <a:lnTo>
                      <a:pt x="205" y="674"/>
                    </a:lnTo>
                    <a:lnTo>
                      <a:pt x="206" y="671"/>
                    </a:lnTo>
                    <a:lnTo>
                      <a:pt x="207" y="671"/>
                    </a:lnTo>
                    <a:lnTo>
                      <a:pt x="213" y="670"/>
                    </a:lnTo>
                    <a:lnTo>
                      <a:pt x="213" y="670"/>
                    </a:lnTo>
                    <a:lnTo>
                      <a:pt x="213" y="667"/>
                    </a:lnTo>
                    <a:lnTo>
                      <a:pt x="214" y="666"/>
                    </a:lnTo>
                    <a:lnTo>
                      <a:pt x="218" y="664"/>
                    </a:lnTo>
                    <a:lnTo>
                      <a:pt x="218" y="664"/>
                    </a:lnTo>
                    <a:lnTo>
                      <a:pt x="222" y="662"/>
                    </a:lnTo>
                    <a:lnTo>
                      <a:pt x="225" y="658"/>
                    </a:lnTo>
                    <a:lnTo>
                      <a:pt x="225" y="658"/>
                    </a:lnTo>
                    <a:lnTo>
                      <a:pt x="229" y="649"/>
                    </a:lnTo>
                    <a:lnTo>
                      <a:pt x="232" y="641"/>
                    </a:lnTo>
                    <a:lnTo>
                      <a:pt x="232" y="641"/>
                    </a:lnTo>
                    <a:lnTo>
                      <a:pt x="235" y="639"/>
                    </a:lnTo>
                    <a:lnTo>
                      <a:pt x="236" y="636"/>
                    </a:lnTo>
                    <a:lnTo>
                      <a:pt x="240" y="630"/>
                    </a:lnTo>
                    <a:lnTo>
                      <a:pt x="240" y="630"/>
                    </a:lnTo>
                    <a:lnTo>
                      <a:pt x="243" y="625"/>
                    </a:lnTo>
                    <a:lnTo>
                      <a:pt x="243" y="618"/>
                    </a:lnTo>
                    <a:lnTo>
                      <a:pt x="243" y="618"/>
                    </a:lnTo>
                    <a:lnTo>
                      <a:pt x="243" y="611"/>
                    </a:lnTo>
                    <a:lnTo>
                      <a:pt x="244" y="609"/>
                    </a:lnTo>
                    <a:lnTo>
                      <a:pt x="245" y="606"/>
                    </a:lnTo>
                    <a:lnTo>
                      <a:pt x="245" y="606"/>
                    </a:lnTo>
                    <a:lnTo>
                      <a:pt x="248" y="603"/>
                    </a:lnTo>
                    <a:lnTo>
                      <a:pt x="252" y="602"/>
                    </a:lnTo>
                    <a:lnTo>
                      <a:pt x="254" y="599"/>
                    </a:lnTo>
                    <a:lnTo>
                      <a:pt x="255" y="595"/>
                    </a:lnTo>
                    <a:lnTo>
                      <a:pt x="255" y="595"/>
                    </a:lnTo>
                    <a:lnTo>
                      <a:pt x="259" y="595"/>
                    </a:lnTo>
                    <a:lnTo>
                      <a:pt x="260" y="592"/>
                    </a:lnTo>
                    <a:lnTo>
                      <a:pt x="263" y="587"/>
                    </a:lnTo>
                    <a:lnTo>
                      <a:pt x="263" y="587"/>
                    </a:lnTo>
                    <a:lnTo>
                      <a:pt x="267" y="580"/>
                    </a:lnTo>
                    <a:lnTo>
                      <a:pt x="270" y="577"/>
                    </a:lnTo>
                    <a:lnTo>
                      <a:pt x="274" y="576"/>
                    </a:lnTo>
                    <a:lnTo>
                      <a:pt x="274" y="576"/>
                    </a:lnTo>
                    <a:lnTo>
                      <a:pt x="282" y="576"/>
                    </a:lnTo>
                    <a:lnTo>
                      <a:pt x="282" y="576"/>
                    </a:lnTo>
                    <a:lnTo>
                      <a:pt x="285" y="575"/>
                    </a:lnTo>
                    <a:lnTo>
                      <a:pt x="287" y="573"/>
                    </a:lnTo>
                    <a:lnTo>
                      <a:pt x="287" y="573"/>
                    </a:lnTo>
                    <a:lnTo>
                      <a:pt x="300" y="564"/>
                    </a:lnTo>
                    <a:lnTo>
                      <a:pt x="300" y="564"/>
                    </a:lnTo>
                    <a:lnTo>
                      <a:pt x="301" y="564"/>
                    </a:lnTo>
                    <a:lnTo>
                      <a:pt x="304" y="563"/>
                    </a:lnTo>
                    <a:lnTo>
                      <a:pt x="304" y="563"/>
                    </a:lnTo>
                    <a:lnTo>
                      <a:pt x="304" y="561"/>
                    </a:lnTo>
                    <a:lnTo>
                      <a:pt x="305" y="559"/>
                    </a:lnTo>
                    <a:lnTo>
                      <a:pt x="305" y="559"/>
                    </a:lnTo>
                    <a:lnTo>
                      <a:pt x="308" y="559"/>
                    </a:lnTo>
                    <a:lnTo>
                      <a:pt x="312" y="559"/>
                    </a:lnTo>
                    <a:lnTo>
                      <a:pt x="312" y="559"/>
                    </a:lnTo>
                    <a:lnTo>
                      <a:pt x="316" y="556"/>
                    </a:lnTo>
                    <a:lnTo>
                      <a:pt x="319" y="554"/>
                    </a:lnTo>
                    <a:lnTo>
                      <a:pt x="319" y="554"/>
                    </a:lnTo>
                    <a:lnTo>
                      <a:pt x="323" y="552"/>
                    </a:lnTo>
                    <a:lnTo>
                      <a:pt x="328" y="550"/>
                    </a:lnTo>
                    <a:lnTo>
                      <a:pt x="328" y="550"/>
                    </a:lnTo>
                    <a:lnTo>
                      <a:pt x="335" y="548"/>
                    </a:lnTo>
                    <a:lnTo>
                      <a:pt x="342" y="542"/>
                    </a:lnTo>
                    <a:lnTo>
                      <a:pt x="354" y="530"/>
                    </a:lnTo>
                    <a:lnTo>
                      <a:pt x="354" y="530"/>
                    </a:lnTo>
                    <a:lnTo>
                      <a:pt x="361" y="523"/>
                    </a:lnTo>
                    <a:lnTo>
                      <a:pt x="366" y="516"/>
                    </a:lnTo>
                    <a:lnTo>
                      <a:pt x="366" y="516"/>
                    </a:lnTo>
                    <a:lnTo>
                      <a:pt x="373" y="510"/>
                    </a:lnTo>
                    <a:lnTo>
                      <a:pt x="373" y="510"/>
                    </a:lnTo>
                    <a:lnTo>
                      <a:pt x="378" y="510"/>
                    </a:lnTo>
                    <a:lnTo>
                      <a:pt x="382" y="510"/>
                    </a:lnTo>
                    <a:lnTo>
                      <a:pt x="382" y="510"/>
                    </a:lnTo>
                    <a:lnTo>
                      <a:pt x="391" y="510"/>
                    </a:lnTo>
                    <a:lnTo>
                      <a:pt x="399" y="510"/>
                    </a:lnTo>
                    <a:lnTo>
                      <a:pt x="399" y="510"/>
                    </a:lnTo>
                    <a:lnTo>
                      <a:pt x="403" y="511"/>
                    </a:lnTo>
                    <a:lnTo>
                      <a:pt x="405" y="512"/>
                    </a:lnTo>
                    <a:lnTo>
                      <a:pt x="409" y="515"/>
                    </a:lnTo>
                    <a:lnTo>
                      <a:pt x="412" y="516"/>
                    </a:lnTo>
                    <a:lnTo>
                      <a:pt x="412" y="516"/>
                    </a:lnTo>
                    <a:lnTo>
                      <a:pt x="422" y="515"/>
                    </a:lnTo>
                    <a:lnTo>
                      <a:pt x="430" y="515"/>
                    </a:lnTo>
                    <a:lnTo>
                      <a:pt x="430" y="515"/>
                    </a:lnTo>
                    <a:lnTo>
                      <a:pt x="438" y="515"/>
                    </a:lnTo>
                    <a:lnTo>
                      <a:pt x="442" y="514"/>
                    </a:lnTo>
                    <a:lnTo>
                      <a:pt x="446" y="512"/>
                    </a:lnTo>
                    <a:lnTo>
                      <a:pt x="446" y="512"/>
                    </a:lnTo>
                    <a:lnTo>
                      <a:pt x="447" y="510"/>
                    </a:lnTo>
                    <a:lnTo>
                      <a:pt x="447" y="508"/>
                    </a:lnTo>
                    <a:lnTo>
                      <a:pt x="449" y="507"/>
                    </a:lnTo>
                    <a:lnTo>
                      <a:pt x="452" y="506"/>
                    </a:lnTo>
                    <a:lnTo>
                      <a:pt x="452" y="506"/>
                    </a:lnTo>
                    <a:lnTo>
                      <a:pt x="456" y="506"/>
                    </a:lnTo>
                    <a:lnTo>
                      <a:pt x="460" y="504"/>
                    </a:lnTo>
                    <a:lnTo>
                      <a:pt x="460" y="504"/>
                    </a:lnTo>
                    <a:lnTo>
                      <a:pt x="464" y="502"/>
                    </a:lnTo>
                    <a:lnTo>
                      <a:pt x="466" y="497"/>
                    </a:lnTo>
                    <a:lnTo>
                      <a:pt x="468" y="493"/>
                    </a:lnTo>
                    <a:lnTo>
                      <a:pt x="469" y="489"/>
                    </a:lnTo>
                    <a:lnTo>
                      <a:pt x="469" y="489"/>
                    </a:lnTo>
                    <a:lnTo>
                      <a:pt x="471" y="485"/>
                    </a:lnTo>
                    <a:lnTo>
                      <a:pt x="472" y="484"/>
                    </a:lnTo>
                    <a:lnTo>
                      <a:pt x="473" y="483"/>
                    </a:lnTo>
                    <a:lnTo>
                      <a:pt x="476" y="483"/>
                    </a:lnTo>
                    <a:lnTo>
                      <a:pt x="487" y="483"/>
                    </a:lnTo>
                    <a:lnTo>
                      <a:pt x="487" y="483"/>
                    </a:lnTo>
                    <a:lnTo>
                      <a:pt x="492" y="481"/>
                    </a:lnTo>
                    <a:lnTo>
                      <a:pt x="495" y="478"/>
                    </a:lnTo>
                    <a:lnTo>
                      <a:pt x="495" y="478"/>
                    </a:lnTo>
                    <a:lnTo>
                      <a:pt x="498" y="477"/>
                    </a:lnTo>
                    <a:lnTo>
                      <a:pt x="502" y="477"/>
                    </a:lnTo>
                    <a:lnTo>
                      <a:pt x="506" y="477"/>
                    </a:lnTo>
                    <a:lnTo>
                      <a:pt x="509" y="477"/>
                    </a:lnTo>
                    <a:lnTo>
                      <a:pt x="509" y="477"/>
                    </a:lnTo>
                    <a:lnTo>
                      <a:pt x="511" y="476"/>
                    </a:lnTo>
                    <a:lnTo>
                      <a:pt x="513" y="474"/>
                    </a:lnTo>
                    <a:lnTo>
                      <a:pt x="514" y="470"/>
                    </a:lnTo>
                    <a:lnTo>
                      <a:pt x="514" y="470"/>
                    </a:lnTo>
                    <a:lnTo>
                      <a:pt x="518" y="468"/>
                    </a:lnTo>
                    <a:lnTo>
                      <a:pt x="523" y="465"/>
                    </a:lnTo>
                    <a:lnTo>
                      <a:pt x="523" y="465"/>
                    </a:lnTo>
                    <a:lnTo>
                      <a:pt x="533" y="461"/>
                    </a:lnTo>
                    <a:lnTo>
                      <a:pt x="537" y="458"/>
                    </a:lnTo>
                    <a:lnTo>
                      <a:pt x="541" y="454"/>
                    </a:lnTo>
                    <a:lnTo>
                      <a:pt x="541" y="454"/>
                    </a:lnTo>
                    <a:lnTo>
                      <a:pt x="546" y="443"/>
                    </a:lnTo>
                    <a:lnTo>
                      <a:pt x="546" y="443"/>
                    </a:lnTo>
                    <a:lnTo>
                      <a:pt x="549" y="439"/>
                    </a:lnTo>
                    <a:lnTo>
                      <a:pt x="556" y="438"/>
                    </a:lnTo>
                    <a:lnTo>
                      <a:pt x="556" y="438"/>
                    </a:lnTo>
                    <a:lnTo>
                      <a:pt x="560" y="436"/>
                    </a:lnTo>
                    <a:lnTo>
                      <a:pt x="564" y="435"/>
                    </a:lnTo>
                    <a:lnTo>
                      <a:pt x="564" y="435"/>
                    </a:lnTo>
                    <a:lnTo>
                      <a:pt x="568" y="431"/>
                    </a:lnTo>
                    <a:lnTo>
                      <a:pt x="568" y="431"/>
                    </a:lnTo>
                    <a:lnTo>
                      <a:pt x="574" y="428"/>
                    </a:lnTo>
                    <a:lnTo>
                      <a:pt x="574" y="428"/>
                    </a:lnTo>
                    <a:lnTo>
                      <a:pt x="579" y="427"/>
                    </a:lnTo>
                    <a:lnTo>
                      <a:pt x="582" y="423"/>
                    </a:lnTo>
                    <a:lnTo>
                      <a:pt x="584" y="415"/>
                    </a:lnTo>
                    <a:lnTo>
                      <a:pt x="584" y="415"/>
                    </a:lnTo>
                    <a:lnTo>
                      <a:pt x="587" y="411"/>
                    </a:lnTo>
                    <a:lnTo>
                      <a:pt x="591" y="407"/>
                    </a:lnTo>
                    <a:lnTo>
                      <a:pt x="591" y="407"/>
                    </a:lnTo>
                    <a:lnTo>
                      <a:pt x="594" y="401"/>
                    </a:lnTo>
                    <a:lnTo>
                      <a:pt x="597" y="400"/>
                    </a:lnTo>
                    <a:lnTo>
                      <a:pt x="599" y="398"/>
                    </a:lnTo>
                    <a:lnTo>
                      <a:pt x="599" y="398"/>
                    </a:lnTo>
                    <a:lnTo>
                      <a:pt x="602" y="390"/>
                    </a:lnTo>
                    <a:lnTo>
                      <a:pt x="606" y="388"/>
                    </a:lnTo>
                    <a:lnTo>
                      <a:pt x="610" y="386"/>
                    </a:lnTo>
                    <a:lnTo>
                      <a:pt x="610" y="386"/>
                    </a:lnTo>
                    <a:lnTo>
                      <a:pt x="610" y="382"/>
                    </a:lnTo>
                    <a:lnTo>
                      <a:pt x="609" y="379"/>
                    </a:lnTo>
                    <a:lnTo>
                      <a:pt x="608" y="378"/>
                    </a:lnTo>
                    <a:lnTo>
                      <a:pt x="603" y="377"/>
                    </a:lnTo>
                    <a:lnTo>
                      <a:pt x="603" y="377"/>
                    </a:lnTo>
                    <a:lnTo>
                      <a:pt x="598" y="375"/>
                    </a:lnTo>
                    <a:lnTo>
                      <a:pt x="593" y="373"/>
                    </a:lnTo>
                    <a:lnTo>
                      <a:pt x="593" y="373"/>
                    </a:lnTo>
                    <a:lnTo>
                      <a:pt x="589" y="371"/>
                    </a:lnTo>
                    <a:lnTo>
                      <a:pt x="584" y="371"/>
                    </a:lnTo>
                    <a:lnTo>
                      <a:pt x="580" y="371"/>
                    </a:lnTo>
                    <a:lnTo>
                      <a:pt x="576" y="369"/>
                    </a:lnTo>
                    <a:lnTo>
                      <a:pt x="576" y="369"/>
                    </a:lnTo>
                    <a:lnTo>
                      <a:pt x="571" y="365"/>
                    </a:lnTo>
                    <a:lnTo>
                      <a:pt x="570" y="362"/>
                    </a:lnTo>
                    <a:lnTo>
                      <a:pt x="565" y="361"/>
                    </a:lnTo>
                    <a:lnTo>
                      <a:pt x="565" y="361"/>
                    </a:lnTo>
                    <a:lnTo>
                      <a:pt x="559" y="359"/>
                    </a:lnTo>
                    <a:lnTo>
                      <a:pt x="555" y="359"/>
                    </a:lnTo>
                    <a:lnTo>
                      <a:pt x="551" y="356"/>
                    </a:lnTo>
                    <a:lnTo>
                      <a:pt x="551" y="356"/>
                    </a:lnTo>
                    <a:lnTo>
                      <a:pt x="546" y="352"/>
                    </a:lnTo>
                    <a:lnTo>
                      <a:pt x="544" y="346"/>
                    </a:lnTo>
                    <a:lnTo>
                      <a:pt x="544" y="346"/>
                    </a:lnTo>
                    <a:lnTo>
                      <a:pt x="540" y="340"/>
                    </a:lnTo>
                    <a:lnTo>
                      <a:pt x="540" y="340"/>
                    </a:lnTo>
                    <a:lnTo>
                      <a:pt x="540" y="337"/>
                    </a:lnTo>
                    <a:lnTo>
                      <a:pt x="538" y="335"/>
                    </a:lnTo>
                    <a:lnTo>
                      <a:pt x="538" y="335"/>
                    </a:lnTo>
                    <a:lnTo>
                      <a:pt x="532" y="331"/>
                    </a:lnTo>
                    <a:lnTo>
                      <a:pt x="526" y="329"/>
                    </a:lnTo>
                    <a:lnTo>
                      <a:pt x="526" y="329"/>
                    </a:lnTo>
                    <a:lnTo>
                      <a:pt x="526" y="323"/>
                    </a:lnTo>
                    <a:lnTo>
                      <a:pt x="526" y="317"/>
                    </a:lnTo>
                    <a:lnTo>
                      <a:pt x="526" y="317"/>
                    </a:lnTo>
                    <a:lnTo>
                      <a:pt x="523" y="310"/>
                    </a:lnTo>
                    <a:lnTo>
                      <a:pt x="523" y="310"/>
                    </a:lnTo>
                    <a:lnTo>
                      <a:pt x="523" y="304"/>
                    </a:lnTo>
                    <a:lnTo>
                      <a:pt x="523" y="304"/>
                    </a:lnTo>
                    <a:lnTo>
                      <a:pt x="523" y="291"/>
                    </a:lnTo>
                    <a:lnTo>
                      <a:pt x="522" y="285"/>
                    </a:lnTo>
                    <a:lnTo>
                      <a:pt x="519" y="280"/>
                    </a:lnTo>
                    <a:lnTo>
                      <a:pt x="519" y="280"/>
                    </a:lnTo>
                    <a:lnTo>
                      <a:pt x="515" y="276"/>
                    </a:lnTo>
                    <a:lnTo>
                      <a:pt x="510" y="274"/>
                    </a:lnTo>
                    <a:lnTo>
                      <a:pt x="504" y="272"/>
                    </a:lnTo>
                    <a:lnTo>
                      <a:pt x="498" y="271"/>
                    </a:lnTo>
                    <a:lnTo>
                      <a:pt x="498" y="271"/>
                    </a:lnTo>
                    <a:lnTo>
                      <a:pt x="490" y="271"/>
                    </a:lnTo>
                    <a:lnTo>
                      <a:pt x="485" y="271"/>
                    </a:lnTo>
                    <a:lnTo>
                      <a:pt x="483" y="272"/>
                    </a:lnTo>
                    <a:lnTo>
                      <a:pt x="483" y="272"/>
                    </a:lnTo>
                    <a:lnTo>
                      <a:pt x="480" y="274"/>
                    </a:lnTo>
                    <a:lnTo>
                      <a:pt x="477" y="275"/>
                    </a:lnTo>
                    <a:lnTo>
                      <a:pt x="476" y="276"/>
                    </a:lnTo>
                    <a:lnTo>
                      <a:pt x="472" y="276"/>
                    </a:lnTo>
                    <a:lnTo>
                      <a:pt x="472" y="276"/>
                    </a:lnTo>
                    <a:lnTo>
                      <a:pt x="472" y="268"/>
                    </a:lnTo>
                    <a:lnTo>
                      <a:pt x="472" y="260"/>
                    </a:lnTo>
                    <a:lnTo>
                      <a:pt x="472" y="251"/>
                    </a:lnTo>
                    <a:lnTo>
                      <a:pt x="471" y="244"/>
                    </a:lnTo>
                    <a:lnTo>
                      <a:pt x="471" y="244"/>
                    </a:lnTo>
                    <a:lnTo>
                      <a:pt x="469" y="240"/>
                    </a:lnTo>
                    <a:lnTo>
                      <a:pt x="466" y="236"/>
                    </a:lnTo>
                    <a:lnTo>
                      <a:pt x="466" y="236"/>
                    </a:lnTo>
                    <a:lnTo>
                      <a:pt x="466" y="226"/>
                    </a:lnTo>
                    <a:lnTo>
                      <a:pt x="466" y="226"/>
                    </a:lnTo>
                    <a:lnTo>
                      <a:pt x="466" y="218"/>
                    </a:lnTo>
                    <a:lnTo>
                      <a:pt x="464" y="210"/>
                    </a:lnTo>
                    <a:lnTo>
                      <a:pt x="464" y="210"/>
                    </a:lnTo>
                    <a:lnTo>
                      <a:pt x="461" y="203"/>
                    </a:lnTo>
                    <a:lnTo>
                      <a:pt x="461" y="203"/>
                    </a:lnTo>
                    <a:lnTo>
                      <a:pt x="458" y="200"/>
                    </a:lnTo>
                    <a:lnTo>
                      <a:pt x="454" y="199"/>
                    </a:lnTo>
                    <a:lnTo>
                      <a:pt x="454" y="199"/>
                    </a:lnTo>
                    <a:lnTo>
                      <a:pt x="450" y="191"/>
                    </a:lnTo>
                    <a:lnTo>
                      <a:pt x="450" y="191"/>
                    </a:lnTo>
                    <a:lnTo>
                      <a:pt x="446" y="186"/>
                    </a:lnTo>
                    <a:lnTo>
                      <a:pt x="446" y="186"/>
                    </a:lnTo>
                    <a:lnTo>
                      <a:pt x="442" y="180"/>
                    </a:lnTo>
                    <a:lnTo>
                      <a:pt x="437" y="175"/>
                    </a:lnTo>
                    <a:lnTo>
                      <a:pt x="437" y="175"/>
                    </a:lnTo>
                    <a:lnTo>
                      <a:pt x="430" y="171"/>
                    </a:lnTo>
                    <a:lnTo>
                      <a:pt x="423" y="167"/>
                    </a:lnTo>
                    <a:lnTo>
                      <a:pt x="423" y="167"/>
                    </a:lnTo>
                    <a:lnTo>
                      <a:pt x="419" y="165"/>
                    </a:lnTo>
                    <a:lnTo>
                      <a:pt x="416" y="164"/>
                    </a:lnTo>
                    <a:lnTo>
                      <a:pt x="416" y="164"/>
                    </a:lnTo>
                    <a:lnTo>
                      <a:pt x="408" y="158"/>
                    </a:lnTo>
                    <a:lnTo>
                      <a:pt x="408" y="158"/>
                    </a:lnTo>
                    <a:lnTo>
                      <a:pt x="403" y="152"/>
                    </a:lnTo>
                    <a:lnTo>
                      <a:pt x="403" y="152"/>
                    </a:lnTo>
                    <a:lnTo>
                      <a:pt x="397" y="149"/>
                    </a:lnTo>
                    <a:lnTo>
                      <a:pt x="393" y="146"/>
                    </a:lnTo>
                    <a:lnTo>
                      <a:pt x="393" y="146"/>
                    </a:lnTo>
                    <a:lnTo>
                      <a:pt x="386" y="139"/>
                    </a:lnTo>
                    <a:lnTo>
                      <a:pt x="386" y="139"/>
                    </a:lnTo>
                    <a:lnTo>
                      <a:pt x="385" y="135"/>
                    </a:lnTo>
                    <a:lnTo>
                      <a:pt x="382" y="131"/>
                    </a:lnTo>
                    <a:lnTo>
                      <a:pt x="382" y="131"/>
                    </a:lnTo>
                    <a:lnTo>
                      <a:pt x="376" y="129"/>
                    </a:lnTo>
                    <a:lnTo>
                      <a:pt x="367" y="127"/>
                    </a:lnTo>
                    <a:lnTo>
                      <a:pt x="367" y="127"/>
                    </a:lnTo>
                    <a:lnTo>
                      <a:pt x="359" y="125"/>
                    </a:lnTo>
                    <a:lnTo>
                      <a:pt x="353" y="120"/>
                    </a:lnTo>
                    <a:lnTo>
                      <a:pt x="353" y="120"/>
                    </a:lnTo>
                    <a:lnTo>
                      <a:pt x="344" y="118"/>
                    </a:lnTo>
                    <a:lnTo>
                      <a:pt x="336" y="115"/>
                    </a:lnTo>
                    <a:lnTo>
                      <a:pt x="336" y="115"/>
                    </a:lnTo>
                    <a:lnTo>
                      <a:pt x="334" y="112"/>
                    </a:lnTo>
                    <a:lnTo>
                      <a:pt x="334" y="112"/>
                    </a:lnTo>
                    <a:lnTo>
                      <a:pt x="329" y="111"/>
                    </a:lnTo>
                    <a:lnTo>
                      <a:pt x="329" y="111"/>
                    </a:lnTo>
                    <a:lnTo>
                      <a:pt x="321" y="108"/>
                    </a:lnTo>
                    <a:lnTo>
                      <a:pt x="321" y="108"/>
                    </a:lnTo>
                    <a:lnTo>
                      <a:pt x="317" y="107"/>
                    </a:lnTo>
                    <a:lnTo>
                      <a:pt x="313" y="106"/>
                    </a:lnTo>
                    <a:lnTo>
                      <a:pt x="313" y="106"/>
                    </a:lnTo>
                    <a:lnTo>
                      <a:pt x="309" y="104"/>
                    </a:lnTo>
                    <a:lnTo>
                      <a:pt x="305" y="101"/>
                    </a:lnTo>
                    <a:lnTo>
                      <a:pt x="305" y="101"/>
                    </a:lnTo>
                    <a:lnTo>
                      <a:pt x="301" y="100"/>
                    </a:lnTo>
                    <a:lnTo>
                      <a:pt x="297" y="99"/>
                    </a:lnTo>
                    <a:lnTo>
                      <a:pt x="293" y="97"/>
                    </a:lnTo>
                    <a:lnTo>
                      <a:pt x="290" y="96"/>
                    </a:lnTo>
                    <a:lnTo>
                      <a:pt x="290" y="96"/>
                    </a:lnTo>
                    <a:lnTo>
                      <a:pt x="286" y="93"/>
                    </a:lnTo>
                    <a:lnTo>
                      <a:pt x="282" y="91"/>
                    </a:lnTo>
                    <a:lnTo>
                      <a:pt x="279" y="88"/>
                    </a:lnTo>
                    <a:lnTo>
                      <a:pt x="275" y="87"/>
                    </a:lnTo>
                    <a:lnTo>
                      <a:pt x="275" y="87"/>
                    </a:lnTo>
                    <a:lnTo>
                      <a:pt x="270" y="85"/>
                    </a:lnTo>
                    <a:lnTo>
                      <a:pt x="266" y="85"/>
                    </a:lnTo>
                    <a:lnTo>
                      <a:pt x="260" y="85"/>
                    </a:lnTo>
                    <a:lnTo>
                      <a:pt x="256" y="84"/>
                    </a:lnTo>
                    <a:lnTo>
                      <a:pt x="256" y="84"/>
                    </a:lnTo>
                    <a:lnTo>
                      <a:pt x="247" y="80"/>
                    </a:lnTo>
                    <a:lnTo>
                      <a:pt x="243" y="78"/>
                    </a:lnTo>
                    <a:lnTo>
                      <a:pt x="237" y="77"/>
                    </a:lnTo>
                    <a:lnTo>
                      <a:pt x="237" y="77"/>
                    </a:lnTo>
                    <a:lnTo>
                      <a:pt x="230" y="77"/>
                    </a:lnTo>
                    <a:lnTo>
                      <a:pt x="230" y="77"/>
                    </a:lnTo>
                    <a:lnTo>
                      <a:pt x="226" y="77"/>
                    </a:lnTo>
                    <a:lnTo>
                      <a:pt x="226" y="77"/>
                    </a:lnTo>
                    <a:lnTo>
                      <a:pt x="225" y="78"/>
                    </a:lnTo>
                    <a:lnTo>
                      <a:pt x="222" y="80"/>
                    </a:lnTo>
                    <a:lnTo>
                      <a:pt x="222" y="80"/>
                    </a:lnTo>
                    <a:lnTo>
                      <a:pt x="220" y="80"/>
                    </a:lnTo>
                    <a:lnTo>
                      <a:pt x="218" y="80"/>
                    </a:lnTo>
                    <a:lnTo>
                      <a:pt x="216" y="77"/>
                    </a:lnTo>
                    <a:lnTo>
                      <a:pt x="214" y="73"/>
                    </a:lnTo>
                    <a:lnTo>
                      <a:pt x="213" y="69"/>
                    </a:lnTo>
                    <a:lnTo>
                      <a:pt x="213" y="69"/>
                    </a:lnTo>
                    <a:lnTo>
                      <a:pt x="209" y="69"/>
                    </a:lnTo>
                    <a:lnTo>
                      <a:pt x="206" y="68"/>
                    </a:lnTo>
                    <a:lnTo>
                      <a:pt x="206" y="68"/>
                    </a:lnTo>
                    <a:lnTo>
                      <a:pt x="201" y="65"/>
                    </a:lnTo>
                    <a:lnTo>
                      <a:pt x="201" y="65"/>
                    </a:lnTo>
                    <a:lnTo>
                      <a:pt x="194" y="58"/>
                    </a:lnTo>
                    <a:lnTo>
                      <a:pt x="188" y="53"/>
                    </a:lnTo>
                    <a:lnTo>
                      <a:pt x="188" y="53"/>
                    </a:lnTo>
                    <a:lnTo>
                      <a:pt x="182" y="49"/>
                    </a:lnTo>
                    <a:lnTo>
                      <a:pt x="182" y="49"/>
                    </a:lnTo>
                    <a:lnTo>
                      <a:pt x="176" y="43"/>
                    </a:lnTo>
                    <a:lnTo>
                      <a:pt x="176" y="43"/>
                    </a:lnTo>
                    <a:lnTo>
                      <a:pt x="168" y="38"/>
                    </a:lnTo>
                    <a:lnTo>
                      <a:pt x="161" y="34"/>
                    </a:lnTo>
                    <a:lnTo>
                      <a:pt x="161" y="34"/>
                    </a:lnTo>
                    <a:lnTo>
                      <a:pt x="155" y="30"/>
                    </a:lnTo>
                    <a:lnTo>
                      <a:pt x="155" y="30"/>
                    </a:lnTo>
                    <a:lnTo>
                      <a:pt x="149" y="28"/>
                    </a:lnTo>
                    <a:lnTo>
                      <a:pt x="145" y="28"/>
                    </a:lnTo>
                    <a:lnTo>
                      <a:pt x="145" y="28"/>
                    </a:lnTo>
                    <a:lnTo>
                      <a:pt x="142" y="26"/>
                    </a:lnTo>
                    <a:lnTo>
                      <a:pt x="140" y="21"/>
                    </a:lnTo>
                    <a:lnTo>
                      <a:pt x="136" y="19"/>
                    </a:lnTo>
                    <a:lnTo>
                      <a:pt x="133" y="16"/>
                    </a:lnTo>
                    <a:lnTo>
                      <a:pt x="133" y="16"/>
                    </a:lnTo>
                    <a:lnTo>
                      <a:pt x="122" y="11"/>
                    </a:lnTo>
                    <a:lnTo>
                      <a:pt x="112" y="5"/>
                    </a:lnTo>
                    <a:lnTo>
                      <a:pt x="112" y="5"/>
                    </a:lnTo>
                    <a:lnTo>
                      <a:pt x="104" y="1"/>
                    </a:lnTo>
                    <a:lnTo>
                      <a:pt x="99" y="1"/>
                    </a:lnTo>
                    <a:lnTo>
                      <a:pt x="95" y="0"/>
                    </a:lnTo>
                    <a:lnTo>
                      <a:pt x="95" y="0"/>
                    </a:lnTo>
                    <a:lnTo>
                      <a:pt x="91" y="1"/>
                    </a:lnTo>
                    <a:lnTo>
                      <a:pt x="89" y="5"/>
                    </a:lnTo>
                    <a:lnTo>
                      <a:pt x="87" y="8"/>
                    </a:lnTo>
                    <a:lnTo>
                      <a:pt x="84" y="12"/>
                    </a:lnTo>
                    <a:lnTo>
                      <a:pt x="84" y="12"/>
                    </a:lnTo>
                    <a:lnTo>
                      <a:pt x="81" y="13"/>
                    </a:lnTo>
                    <a:lnTo>
                      <a:pt x="79" y="16"/>
                    </a:lnTo>
                    <a:lnTo>
                      <a:pt x="79" y="16"/>
                    </a:lnTo>
                    <a:lnTo>
                      <a:pt x="79" y="20"/>
                    </a:lnTo>
                    <a:lnTo>
                      <a:pt x="79" y="24"/>
                    </a:lnTo>
                    <a:lnTo>
                      <a:pt x="79" y="24"/>
                    </a:lnTo>
                    <a:lnTo>
                      <a:pt x="76" y="42"/>
                    </a:lnTo>
                    <a:lnTo>
                      <a:pt x="76" y="61"/>
                    </a:lnTo>
                    <a:lnTo>
                      <a:pt x="76" y="61"/>
                    </a:lnTo>
                    <a:close/>
                  </a:path>
                </a:pathLst>
              </a:custGeom>
              <a:solidFill>
                <a:srgbClr val="6699FF"/>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39" name="Freeform 238"/>
              <p:cNvSpPr>
                <a:spLocks/>
              </p:cNvSpPr>
              <p:nvPr/>
            </p:nvSpPr>
            <p:spPr bwMode="auto">
              <a:xfrm>
                <a:off x="336550" y="146050"/>
                <a:ext cx="65827" cy="25901"/>
              </a:xfrm>
              <a:custGeom>
                <a:avLst/>
                <a:gdLst>
                  <a:gd name="T0" fmla="*/ 23 w 293"/>
                  <a:gd name="T1" fmla="*/ 26 h 91"/>
                  <a:gd name="T2" fmla="*/ 28 w 293"/>
                  <a:gd name="T3" fmla="*/ 14 h 91"/>
                  <a:gd name="T4" fmla="*/ 28 w 293"/>
                  <a:gd name="T5" fmla="*/ 3 h 91"/>
                  <a:gd name="T6" fmla="*/ 28 w 293"/>
                  <a:gd name="T7" fmla="*/ 0 h 91"/>
                  <a:gd name="T8" fmla="*/ 35 w 293"/>
                  <a:gd name="T9" fmla="*/ 3 h 91"/>
                  <a:gd name="T10" fmla="*/ 47 w 293"/>
                  <a:gd name="T11" fmla="*/ 1 h 91"/>
                  <a:gd name="T12" fmla="*/ 58 w 293"/>
                  <a:gd name="T13" fmla="*/ 3 h 91"/>
                  <a:gd name="T14" fmla="*/ 61 w 293"/>
                  <a:gd name="T15" fmla="*/ 8 h 91"/>
                  <a:gd name="T16" fmla="*/ 71 w 293"/>
                  <a:gd name="T17" fmla="*/ 11 h 91"/>
                  <a:gd name="T18" fmla="*/ 81 w 293"/>
                  <a:gd name="T19" fmla="*/ 12 h 91"/>
                  <a:gd name="T20" fmla="*/ 93 w 293"/>
                  <a:gd name="T21" fmla="*/ 14 h 91"/>
                  <a:gd name="T22" fmla="*/ 116 w 293"/>
                  <a:gd name="T23" fmla="*/ 18 h 91"/>
                  <a:gd name="T24" fmla="*/ 132 w 293"/>
                  <a:gd name="T25" fmla="*/ 22 h 91"/>
                  <a:gd name="T26" fmla="*/ 138 w 293"/>
                  <a:gd name="T27" fmla="*/ 24 h 91"/>
                  <a:gd name="T28" fmla="*/ 150 w 293"/>
                  <a:gd name="T29" fmla="*/ 23 h 91"/>
                  <a:gd name="T30" fmla="*/ 157 w 293"/>
                  <a:gd name="T31" fmla="*/ 20 h 91"/>
                  <a:gd name="T32" fmla="*/ 160 w 293"/>
                  <a:gd name="T33" fmla="*/ 9 h 91"/>
                  <a:gd name="T34" fmla="*/ 164 w 293"/>
                  <a:gd name="T35" fmla="*/ 4 h 91"/>
                  <a:gd name="T36" fmla="*/ 168 w 293"/>
                  <a:gd name="T37" fmla="*/ 9 h 91"/>
                  <a:gd name="T38" fmla="*/ 169 w 293"/>
                  <a:gd name="T39" fmla="*/ 12 h 91"/>
                  <a:gd name="T40" fmla="*/ 179 w 293"/>
                  <a:gd name="T41" fmla="*/ 23 h 91"/>
                  <a:gd name="T42" fmla="*/ 192 w 293"/>
                  <a:gd name="T43" fmla="*/ 28 h 91"/>
                  <a:gd name="T44" fmla="*/ 206 w 293"/>
                  <a:gd name="T45" fmla="*/ 31 h 91"/>
                  <a:gd name="T46" fmla="*/ 227 w 293"/>
                  <a:gd name="T47" fmla="*/ 31 h 91"/>
                  <a:gd name="T48" fmla="*/ 234 w 293"/>
                  <a:gd name="T49" fmla="*/ 30 h 91"/>
                  <a:gd name="T50" fmla="*/ 238 w 293"/>
                  <a:gd name="T51" fmla="*/ 28 h 91"/>
                  <a:gd name="T52" fmla="*/ 260 w 293"/>
                  <a:gd name="T53" fmla="*/ 27 h 91"/>
                  <a:gd name="T54" fmla="*/ 278 w 293"/>
                  <a:gd name="T55" fmla="*/ 30 h 91"/>
                  <a:gd name="T56" fmla="*/ 287 w 293"/>
                  <a:gd name="T57" fmla="*/ 31 h 91"/>
                  <a:gd name="T58" fmla="*/ 291 w 293"/>
                  <a:gd name="T59" fmla="*/ 39 h 91"/>
                  <a:gd name="T60" fmla="*/ 287 w 293"/>
                  <a:gd name="T61" fmla="*/ 42 h 91"/>
                  <a:gd name="T62" fmla="*/ 280 w 293"/>
                  <a:gd name="T63" fmla="*/ 50 h 91"/>
                  <a:gd name="T64" fmla="*/ 276 w 293"/>
                  <a:gd name="T65" fmla="*/ 57 h 91"/>
                  <a:gd name="T66" fmla="*/ 272 w 293"/>
                  <a:gd name="T67" fmla="*/ 64 h 91"/>
                  <a:gd name="T68" fmla="*/ 264 w 293"/>
                  <a:gd name="T69" fmla="*/ 71 h 91"/>
                  <a:gd name="T70" fmla="*/ 250 w 293"/>
                  <a:gd name="T71" fmla="*/ 79 h 91"/>
                  <a:gd name="T72" fmla="*/ 245 w 293"/>
                  <a:gd name="T73" fmla="*/ 84 h 91"/>
                  <a:gd name="T74" fmla="*/ 231 w 293"/>
                  <a:gd name="T75" fmla="*/ 87 h 91"/>
                  <a:gd name="T76" fmla="*/ 222 w 293"/>
                  <a:gd name="T77" fmla="*/ 88 h 91"/>
                  <a:gd name="T78" fmla="*/ 198 w 293"/>
                  <a:gd name="T79" fmla="*/ 89 h 91"/>
                  <a:gd name="T80" fmla="*/ 188 w 293"/>
                  <a:gd name="T81" fmla="*/ 84 h 91"/>
                  <a:gd name="T82" fmla="*/ 177 w 293"/>
                  <a:gd name="T83" fmla="*/ 84 h 91"/>
                  <a:gd name="T84" fmla="*/ 172 w 293"/>
                  <a:gd name="T85" fmla="*/ 81 h 91"/>
                  <a:gd name="T86" fmla="*/ 160 w 293"/>
                  <a:gd name="T87" fmla="*/ 79 h 91"/>
                  <a:gd name="T88" fmla="*/ 153 w 293"/>
                  <a:gd name="T89" fmla="*/ 75 h 91"/>
                  <a:gd name="T90" fmla="*/ 141 w 293"/>
                  <a:gd name="T91" fmla="*/ 75 h 91"/>
                  <a:gd name="T92" fmla="*/ 137 w 293"/>
                  <a:gd name="T93" fmla="*/ 71 h 91"/>
                  <a:gd name="T94" fmla="*/ 127 w 293"/>
                  <a:gd name="T95" fmla="*/ 66 h 91"/>
                  <a:gd name="T96" fmla="*/ 119 w 293"/>
                  <a:gd name="T97" fmla="*/ 62 h 91"/>
                  <a:gd name="T98" fmla="*/ 105 w 293"/>
                  <a:gd name="T99" fmla="*/ 60 h 91"/>
                  <a:gd name="T100" fmla="*/ 99 w 293"/>
                  <a:gd name="T101" fmla="*/ 60 h 91"/>
                  <a:gd name="T102" fmla="*/ 90 w 293"/>
                  <a:gd name="T103" fmla="*/ 64 h 91"/>
                  <a:gd name="T104" fmla="*/ 78 w 293"/>
                  <a:gd name="T105" fmla="*/ 65 h 91"/>
                  <a:gd name="T106" fmla="*/ 55 w 293"/>
                  <a:gd name="T107" fmla="*/ 65 h 91"/>
                  <a:gd name="T108" fmla="*/ 43 w 293"/>
                  <a:gd name="T109" fmla="*/ 68 h 91"/>
                  <a:gd name="T110" fmla="*/ 33 w 293"/>
                  <a:gd name="T111" fmla="*/ 69 h 91"/>
                  <a:gd name="T112" fmla="*/ 24 w 293"/>
                  <a:gd name="T113" fmla="*/ 73 h 91"/>
                  <a:gd name="T114" fmla="*/ 21 w 293"/>
                  <a:gd name="T115" fmla="*/ 71 h 91"/>
                  <a:gd name="T116" fmla="*/ 12 w 293"/>
                  <a:gd name="T117" fmla="*/ 66 h 91"/>
                  <a:gd name="T118" fmla="*/ 4 w 293"/>
                  <a:gd name="T119" fmla="*/ 66 h 91"/>
                  <a:gd name="T120" fmla="*/ 0 w 293"/>
                  <a:gd name="T121" fmla="*/ 60 h 91"/>
                  <a:gd name="T122" fmla="*/ 2 w 293"/>
                  <a:gd name="T123" fmla="*/ 47 h 91"/>
                  <a:gd name="T124" fmla="*/ 8 w 293"/>
                  <a:gd name="T125" fmla="*/ 3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3" h="91">
                    <a:moveTo>
                      <a:pt x="23" y="30"/>
                    </a:moveTo>
                    <a:lnTo>
                      <a:pt x="23" y="30"/>
                    </a:lnTo>
                    <a:lnTo>
                      <a:pt x="23" y="27"/>
                    </a:lnTo>
                    <a:lnTo>
                      <a:pt x="23" y="26"/>
                    </a:lnTo>
                    <a:lnTo>
                      <a:pt x="25" y="23"/>
                    </a:lnTo>
                    <a:lnTo>
                      <a:pt x="25" y="23"/>
                    </a:lnTo>
                    <a:lnTo>
                      <a:pt x="27" y="19"/>
                    </a:lnTo>
                    <a:lnTo>
                      <a:pt x="28" y="14"/>
                    </a:lnTo>
                    <a:lnTo>
                      <a:pt x="28" y="14"/>
                    </a:lnTo>
                    <a:lnTo>
                      <a:pt x="29" y="7"/>
                    </a:lnTo>
                    <a:lnTo>
                      <a:pt x="29" y="7"/>
                    </a:lnTo>
                    <a:lnTo>
                      <a:pt x="28" y="3"/>
                    </a:lnTo>
                    <a:lnTo>
                      <a:pt x="28" y="3"/>
                    </a:lnTo>
                    <a:lnTo>
                      <a:pt x="28" y="3"/>
                    </a:lnTo>
                    <a:lnTo>
                      <a:pt x="27" y="1"/>
                    </a:lnTo>
                    <a:lnTo>
                      <a:pt x="28" y="0"/>
                    </a:lnTo>
                    <a:lnTo>
                      <a:pt x="28" y="0"/>
                    </a:lnTo>
                    <a:lnTo>
                      <a:pt x="32" y="1"/>
                    </a:lnTo>
                    <a:lnTo>
                      <a:pt x="35" y="3"/>
                    </a:lnTo>
                    <a:lnTo>
                      <a:pt x="35" y="3"/>
                    </a:lnTo>
                    <a:lnTo>
                      <a:pt x="39" y="4"/>
                    </a:lnTo>
                    <a:lnTo>
                      <a:pt x="43" y="3"/>
                    </a:lnTo>
                    <a:lnTo>
                      <a:pt x="43" y="3"/>
                    </a:lnTo>
                    <a:lnTo>
                      <a:pt x="47" y="1"/>
                    </a:lnTo>
                    <a:lnTo>
                      <a:pt x="51" y="0"/>
                    </a:lnTo>
                    <a:lnTo>
                      <a:pt x="51" y="0"/>
                    </a:lnTo>
                    <a:lnTo>
                      <a:pt x="57" y="1"/>
                    </a:lnTo>
                    <a:lnTo>
                      <a:pt x="58" y="3"/>
                    </a:lnTo>
                    <a:lnTo>
                      <a:pt x="59" y="4"/>
                    </a:lnTo>
                    <a:lnTo>
                      <a:pt x="59" y="4"/>
                    </a:lnTo>
                    <a:lnTo>
                      <a:pt x="61" y="7"/>
                    </a:lnTo>
                    <a:lnTo>
                      <a:pt x="61" y="8"/>
                    </a:lnTo>
                    <a:lnTo>
                      <a:pt x="61" y="9"/>
                    </a:lnTo>
                    <a:lnTo>
                      <a:pt x="63" y="9"/>
                    </a:lnTo>
                    <a:lnTo>
                      <a:pt x="63" y="9"/>
                    </a:lnTo>
                    <a:lnTo>
                      <a:pt x="71" y="11"/>
                    </a:lnTo>
                    <a:lnTo>
                      <a:pt x="71" y="11"/>
                    </a:lnTo>
                    <a:lnTo>
                      <a:pt x="75" y="11"/>
                    </a:lnTo>
                    <a:lnTo>
                      <a:pt x="81" y="12"/>
                    </a:lnTo>
                    <a:lnTo>
                      <a:pt x="81" y="12"/>
                    </a:lnTo>
                    <a:lnTo>
                      <a:pt x="85" y="11"/>
                    </a:lnTo>
                    <a:lnTo>
                      <a:pt x="85" y="11"/>
                    </a:lnTo>
                    <a:lnTo>
                      <a:pt x="89" y="12"/>
                    </a:lnTo>
                    <a:lnTo>
                      <a:pt x="93" y="14"/>
                    </a:lnTo>
                    <a:lnTo>
                      <a:pt x="93" y="14"/>
                    </a:lnTo>
                    <a:lnTo>
                      <a:pt x="105" y="16"/>
                    </a:lnTo>
                    <a:lnTo>
                      <a:pt x="116" y="18"/>
                    </a:lnTo>
                    <a:lnTo>
                      <a:pt x="116" y="18"/>
                    </a:lnTo>
                    <a:lnTo>
                      <a:pt x="127" y="20"/>
                    </a:lnTo>
                    <a:lnTo>
                      <a:pt x="127" y="20"/>
                    </a:lnTo>
                    <a:lnTo>
                      <a:pt x="132" y="22"/>
                    </a:lnTo>
                    <a:lnTo>
                      <a:pt x="132" y="22"/>
                    </a:lnTo>
                    <a:lnTo>
                      <a:pt x="134" y="23"/>
                    </a:lnTo>
                    <a:lnTo>
                      <a:pt x="137" y="24"/>
                    </a:lnTo>
                    <a:lnTo>
                      <a:pt x="137" y="24"/>
                    </a:lnTo>
                    <a:lnTo>
                      <a:pt x="138" y="24"/>
                    </a:lnTo>
                    <a:lnTo>
                      <a:pt x="141" y="23"/>
                    </a:lnTo>
                    <a:lnTo>
                      <a:pt x="141" y="23"/>
                    </a:lnTo>
                    <a:lnTo>
                      <a:pt x="150" y="23"/>
                    </a:lnTo>
                    <a:lnTo>
                      <a:pt x="150" y="23"/>
                    </a:lnTo>
                    <a:lnTo>
                      <a:pt x="154" y="23"/>
                    </a:lnTo>
                    <a:lnTo>
                      <a:pt x="156" y="23"/>
                    </a:lnTo>
                    <a:lnTo>
                      <a:pt x="157" y="20"/>
                    </a:lnTo>
                    <a:lnTo>
                      <a:pt x="157" y="20"/>
                    </a:lnTo>
                    <a:lnTo>
                      <a:pt x="157" y="16"/>
                    </a:lnTo>
                    <a:lnTo>
                      <a:pt x="157" y="12"/>
                    </a:lnTo>
                    <a:lnTo>
                      <a:pt x="157" y="12"/>
                    </a:lnTo>
                    <a:lnTo>
                      <a:pt x="160" y="9"/>
                    </a:lnTo>
                    <a:lnTo>
                      <a:pt x="160" y="9"/>
                    </a:lnTo>
                    <a:lnTo>
                      <a:pt x="160" y="4"/>
                    </a:lnTo>
                    <a:lnTo>
                      <a:pt x="160" y="4"/>
                    </a:lnTo>
                    <a:lnTo>
                      <a:pt x="164" y="4"/>
                    </a:lnTo>
                    <a:lnTo>
                      <a:pt x="166" y="5"/>
                    </a:lnTo>
                    <a:lnTo>
                      <a:pt x="166" y="5"/>
                    </a:lnTo>
                    <a:lnTo>
                      <a:pt x="168" y="9"/>
                    </a:lnTo>
                    <a:lnTo>
                      <a:pt x="168" y="9"/>
                    </a:lnTo>
                    <a:lnTo>
                      <a:pt x="168" y="11"/>
                    </a:lnTo>
                    <a:lnTo>
                      <a:pt x="168" y="11"/>
                    </a:lnTo>
                    <a:lnTo>
                      <a:pt x="169" y="12"/>
                    </a:lnTo>
                    <a:lnTo>
                      <a:pt x="169" y="12"/>
                    </a:lnTo>
                    <a:lnTo>
                      <a:pt x="170" y="16"/>
                    </a:lnTo>
                    <a:lnTo>
                      <a:pt x="173" y="18"/>
                    </a:lnTo>
                    <a:lnTo>
                      <a:pt x="179" y="23"/>
                    </a:lnTo>
                    <a:lnTo>
                      <a:pt x="179" y="23"/>
                    </a:lnTo>
                    <a:lnTo>
                      <a:pt x="185" y="27"/>
                    </a:lnTo>
                    <a:lnTo>
                      <a:pt x="188" y="28"/>
                    </a:lnTo>
                    <a:lnTo>
                      <a:pt x="192" y="28"/>
                    </a:lnTo>
                    <a:lnTo>
                      <a:pt x="192" y="28"/>
                    </a:lnTo>
                    <a:lnTo>
                      <a:pt x="196" y="30"/>
                    </a:lnTo>
                    <a:lnTo>
                      <a:pt x="200" y="30"/>
                    </a:lnTo>
                    <a:lnTo>
                      <a:pt x="200" y="30"/>
                    </a:lnTo>
                    <a:lnTo>
                      <a:pt x="206" y="31"/>
                    </a:lnTo>
                    <a:lnTo>
                      <a:pt x="210" y="31"/>
                    </a:lnTo>
                    <a:lnTo>
                      <a:pt x="210" y="31"/>
                    </a:lnTo>
                    <a:lnTo>
                      <a:pt x="227" y="31"/>
                    </a:lnTo>
                    <a:lnTo>
                      <a:pt x="227" y="31"/>
                    </a:lnTo>
                    <a:lnTo>
                      <a:pt x="230" y="31"/>
                    </a:lnTo>
                    <a:lnTo>
                      <a:pt x="230" y="31"/>
                    </a:lnTo>
                    <a:lnTo>
                      <a:pt x="233" y="31"/>
                    </a:lnTo>
                    <a:lnTo>
                      <a:pt x="234" y="30"/>
                    </a:lnTo>
                    <a:lnTo>
                      <a:pt x="234" y="30"/>
                    </a:lnTo>
                    <a:lnTo>
                      <a:pt x="237" y="28"/>
                    </a:lnTo>
                    <a:lnTo>
                      <a:pt x="238" y="28"/>
                    </a:lnTo>
                    <a:lnTo>
                      <a:pt x="238" y="28"/>
                    </a:lnTo>
                    <a:lnTo>
                      <a:pt x="242" y="28"/>
                    </a:lnTo>
                    <a:lnTo>
                      <a:pt x="242" y="28"/>
                    </a:lnTo>
                    <a:lnTo>
                      <a:pt x="260" y="27"/>
                    </a:lnTo>
                    <a:lnTo>
                      <a:pt x="260" y="27"/>
                    </a:lnTo>
                    <a:lnTo>
                      <a:pt x="268" y="27"/>
                    </a:lnTo>
                    <a:lnTo>
                      <a:pt x="276" y="27"/>
                    </a:lnTo>
                    <a:lnTo>
                      <a:pt x="276" y="27"/>
                    </a:lnTo>
                    <a:lnTo>
                      <a:pt x="278" y="30"/>
                    </a:lnTo>
                    <a:lnTo>
                      <a:pt x="278" y="31"/>
                    </a:lnTo>
                    <a:lnTo>
                      <a:pt x="283" y="31"/>
                    </a:lnTo>
                    <a:lnTo>
                      <a:pt x="283" y="31"/>
                    </a:lnTo>
                    <a:lnTo>
                      <a:pt x="287" y="31"/>
                    </a:lnTo>
                    <a:lnTo>
                      <a:pt x="293" y="28"/>
                    </a:lnTo>
                    <a:lnTo>
                      <a:pt x="293" y="28"/>
                    </a:lnTo>
                    <a:lnTo>
                      <a:pt x="293" y="35"/>
                    </a:lnTo>
                    <a:lnTo>
                      <a:pt x="291" y="39"/>
                    </a:lnTo>
                    <a:lnTo>
                      <a:pt x="291" y="39"/>
                    </a:lnTo>
                    <a:lnTo>
                      <a:pt x="288" y="41"/>
                    </a:lnTo>
                    <a:lnTo>
                      <a:pt x="287" y="42"/>
                    </a:lnTo>
                    <a:lnTo>
                      <a:pt x="287" y="42"/>
                    </a:lnTo>
                    <a:lnTo>
                      <a:pt x="283" y="47"/>
                    </a:lnTo>
                    <a:lnTo>
                      <a:pt x="283" y="47"/>
                    </a:lnTo>
                    <a:lnTo>
                      <a:pt x="280" y="50"/>
                    </a:lnTo>
                    <a:lnTo>
                      <a:pt x="280" y="50"/>
                    </a:lnTo>
                    <a:lnTo>
                      <a:pt x="279" y="53"/>
                    </a:lnTo>
                    <a:lnTo>
                      <a:pt x="279" y="57"/>
                    </a:lnTo>
                    <a:lnTo>
                      <a:pt x="279" y="57"/>
                    </a:lnTo>
                    <a:lnTo>
                      <a:pt x="276" y="57"/>
                    </a:lnTo>
                    <a:lnTo>
                      <a:pt x="275" y="58"/>
                    </a:lnTo>
                    <a:lnTo>
                      <a:pt x="275" y="58"/>
                    </a:lnTo>
                    <a:lnTo>
                      <a:pt x="274" y="61"/>
                    </a:lnTo>
                    <a:lnTo>
                      <a:pt x="272" y="64"/>
                    </a:lnTo>
                    <a:lnTo>
                      <a:pt x="272" y="64"/>
                    </a:lnTo>
                    <a:lnTo>
                      <a:pt x="268" y="66"/>
                    </a:lnTo>
                    <a:lnTo>
                      <a:pt x="264" y="71"/>
                    </a:lnTo>
                    <a:lnTo>
                      <a:pt x="264" y="71"/>
                    </a:lnTo>
                    <a:lnTo>
                      <a:pt x="260" y="75"/>
                    </a:lnTo>
                    <a:lnTo>
                      <a:pt x="256" y="77"/>
                    </a:lnTo>
                    <a:lnTo>
                      <a:pt x="256" y="77"/>
                    </a:lnTo>
                    <a:lnTo>
                      <a:pt x="250" y="79"/>
                    </a:lnTo>
                    <a:lnTo>
                      <a:pt x="250" y="79"/>
                    </a:lnTo>
                    <a:lnTo>
                      <a:pt x="248" y="83"/>
                    </a:lnTo>
                    <a:lnTo>
                      <a:pt x="248" y="83"/>
                    </a:lnTo>
                    <a:lnTo>
                      <a:pt x="245" y="84"/>
                    </a:lnTo>
                    <a:lnTo>
                      <a:pt x="242" y="85"/>
                    </a:lnTo>
                    <a:lnTo>
                      <a:pt x="237" y="85"/>
                    </a:lnTo>
                    <a:lnTo>
                      <a:pt x="237" y="85"/>
                    </a:lnTo>
                    <a:lnTo>
                      <a:pt x="231" y="87"/>
                    </a:lnTo>
                    <a:lnTo>
                      <a:pt x="227" y="88"/>
                    </a:lnTo>
                    <a:lnTo>
                      <a:pt x="227" y="88"/>
                    </a:lnTo>
                    <a:lnTo>
                      <a:pt x="222" y="88"/>
                    </a:lnTo>
                    <a:lnTo>
                      <a:pt x="222" y="88"/>
                    </a:lnTo>
                    <a:lnTo>
                      <a:pt x="215" y="91"/>
                    </a:lnTo>
                    <a:lnTo>
                      <a:pt x="215" y="91"/>
                    </a:lnTo>
                    <a:lnTo>
                      <a:pt x="204" y="91"/>
                    </a:lnTo>
                    <a:lnTo>
                      <a:pt x="198" y="89"/>
                    </a:lnTo>
                    <a:lnTo>
                      <a:pt x="193" y="87"/>
                    </a:lnTo>
                    <a:lnTo>
                      <a:pt x="193" y="87"/>
                    </a:lnTo>
                    <a:lnTo>
                      <a:pt x="191" y="85"/>
                    </a:lnTo>
                    <a:lnTo>
                      <a:pt x="188" y="84"/>
                    </a:lnTo>
                    <a:lnTo>
                      <a:pt x="188" y="84"/>
                    </a:lnTo>
                    <a:lnTo>
                      <a:pt x="183" y="84"/>
                    </a:lnTo>
                    <a:lnTo>
                      <a:pt x="183" y="84"/>
                    </a:lnTo>
                    <a:lnTo>
                      <a:pt x="177" y="84"/>
                    </a:lnTo>
                    <a:lnTo>
                      <a:pt x="177" y="84"/>
                    </a:lnTo>
                    <a:lnTo>
                      <a:pt x="175" y="83"/>
                    </a:lnTo>
                    <a:lnTo>
                      <a:pt x="172" y="81"/>
                    </a:lnTo>
                    <a:lnTo>
                      <a:pt x="172" y="81"/>
                    </a:lnTo>
                    <a:lnTo>
                      <a:pt x="166" y="80"/>
                    </a:lnTo>
                    <a:lnTo>
                      <a:pt x="162" y="80"/>
                    </a:lnTo>
                    <a:lnTo>
                      <a:pt x="162" y="80"/>
                    </a:lnTo>
                    <a:lnTo>
                      <a:pt x="160" y="79"/>
                    </a:lnTo>
                    <a:lnTo>
                      <a:pt x="157" y="79"/>
                    </a:lnTo>
                    <a:lnTo>
                      <a:pt x="157" y="79"/>
                    </a:lnTo>
                    <a:lnTo>
                      <a:pt x="153" y="75"/>
                    </a:lnTo>
                    <a:lnTo>
                      <a:pt x="153" y="75"/>
                    </a:lnTo>
                    <a:lnTo>
                      <a:pt x="150" y="75"/>
                    </a:lnTo>
                    <a:lnTo>
                      <a:pt x="147" y="75"/>
                    </a:lnTo>
                    <a:lnTo>
                      <a:pt x="143" y="75"/>
                    </a:lnTo>
                    <a:lnTo>
                      <a:pt x="141" y="75"/>
                    </a:lnTo>
                    <a:lnTo>
                      <a:pt x="141" y="75"/>
                    </a:lnTo>
                    <a:lnTo>
                      <a:pt x="138" y="72"/>
                    </a:lnTo>
                    <a:lnTo>
                      <a:pt x="137" y="71"/>
                    </a:lnTo>
                    <a:lnTo>
                      <a:pt x="137" y="71"/>
                    </a:lnTo>
                    <a:lnTo>
                      <a:pt x="134" y="69"/>
                    </a:lnTo>
                    <a:lnTo>
                      <a:pt x="130" y="68"/>
                    </a:lnTo>
                    <a:lnTo>
                      <a:pt x="130" y="68"/>
                    </a:lnTo>
                    <a:lnTo>
                      <a:pt x="127" y="66"/>
                    </a:lnTo>
                    <a:lnTo>
                      <a:pt x="124" y="65"/>
                    </a:lnTo>
                    <a:lnTo>
                      <a:pt x="122" y="64"/>
                    </a:lnTo>
                    <a:lnTo>
                      <a:pt x="119" y="62"/>
                    </a:lnTo>
                    <a:lnTo>
                      <a:pt x="119" y="62"/>
                    </a:lnTo>
                    <a:lnTo>
                      <a:pt x="112" y="62"/>
                    </a:lnTo>
                    <a:lnTo>
                      <a:pt x="105" y="62"/>
                    </a:lnTo>
                    <a:lnTo>
                      <a:pt x="105" y="62"/>
                    </a:lnTo>
                    <a:lnTo>
                      <a:pt x="105" y="60"/>
                    </a:lnTo>
                    <a:lnTo>
                      <a:pt x="103" y="60"/>
                    </a:lnTo>
                    <a:lnTo>
                      <a:pt x="101" y="58"/>
                    </a:lnTo>
                    <a:lnTo>
                      <a:pt x="99" y="60"/>
                    </a:lnTo>
                    <a:lnTo>
                      <a:pt x="99" y="60"/>
                    </a:lnTo>
                    <a:lnTo>
                      <a:pt x="97" y="61"/>
                    </a:lnTo>
                    <a:lnTo>
                      <a:pt x="96" y="64"/>
                    </a:lnTo>
                    <a:lnTo>
                      <a:pt x="96" y="64"/>
                    </a:lnTo>
                    <a:lnTo>
                      <a:pt x="90" y="64"/>
                    </a:lnTo>
                    <a:lnTo>
                      <a:pt x="90" y="64"/>
                    </a:lnTo>
                    <a:lnTo>
                      <a:pt x="84" y="64"/>
                    </a:lnTo>
                    <a:lnTo>
                      <a:pt x="78" y="65"/>
                    </a:lnTo>
                    <a:lnTo>
                      <a:pt x="78" y="65"/>
                    </a:lnTo>
                    <a:lnTo>
                      <a:pt x="65" y="65"/>
                    </a:lnTo>
                    <a:lnTo>
                      <a:pt x="65" y="65"/>
                    </a:lnTo>
                    <a:lnTo>
                      <a:pt x="55" y="65"/>
                    </a:lnTo>
                    <a:lnTo>
                      <a:pt x="55" y="65"/>
                    </a:lnTo>
                    <a:lnTo>
                      <a:pt x="50" y="65"/>
                    </a:lnTo>
                    <a:lnTo>
                      <a:pt x="46" y="65"/>
                    </a:lnTo>
                    <a:lnTo>
                      <a:pt x="46" y="65"/>
                    </a:lnTo>
                    <a:lnTo>
                      <a:pt x="43" y="68"/>
                    </a:lnTo>
                    <a:lnTo>
                      <a:pt x="43" y="68"/>
                    </a:lnTo>
                    <a:lnTo>
                      <a:pt x="39" y="69"/>
                    </a:lnTo>
                    <a:lnTo>
                      <a:pt x="39" y="69"/>
                    </a:lnTo>
                    <a:lnTo>
                      <a:pt x="33" y="69"/>
                    </a:lnTo>
                    <a:lnTo>
                      <a:pt x="29" y="71"/>
                    </a:lnTo>
                    <a:lnTo>
                      <a:pt x="29" y="71"/>
                    </a:lnTo>
                    <a:lnTo>
                      <a:pt x="25" y="72"/>
                    </a:lnTo>
                    <a:lnTo>
                      <a:pt x="24" y="73"/>
                    </a:lnTo>
                    <a:lnTo>
                      <a:pt x="21" y="72"/>
                    </a:lnTo>
                    <a:lnTo>
                      <a:pt x="21" y="72"/>
                    </a:lnTo>
                    <a:lnTo>
                      <a:pt x="21" y="71"/>
                    </a:lnTo>
                    <a:lnTo>
                      <a:pt x="21" y="71"/>
                    </a:lnTo>
                    <a:lnTo>
                      <a:pt x="17" y="69"/>
                    </a:lnTo>
                    <a:lnTo>
                      <a:pt x="17" y="69"/>
                    </a:lnTo>
                    <a:lnTo>
                      <a:pt x="14" y="68"/>
                    </a:lnTo>
                    <a:lnTo>
                      <a:pt x="12" y="66"/>
                    </a:lnTo>
                    <a:lnTo>
                      <a:pt x="12" y="66"/>
                    </a:lnTo>
                    <a:lnTo>
                      <a:pt x="8" y="66"/>
                    </a:lnTo>
                    <a:lnTo>
                      <a:pt x="4" y="66"/>
                    </a:lnTo>
                    <a:lnTo>
                      <a:pt x="4" y="66"/>
                    </a:lnTo>
                    <a:lnTo>
                      <a:pt x="1" y="66"/>
                    </a:lnTo>
                    <a:lnTo>
                      <a:pt x="0" y="64"/>
                    </a:lnTo>
                    <a:lnTo>
                      <a:pt x="0" y="60"/>
                    </a:lnTo>
                    <a:lnTo>
                      <a:pt x="0" y="60"/>
                    </a:lnTo>
                    <a:lnTo>
                      <a:pt x="0" y="56"/>
                    </a:lnTo>
                    <a:lnTo>
                      <a:pt x="1" y="50"/>
                    </a:lnTo>
                    <a:lnTo>
                      <a:pt x="1" y="50"/>
                    </a:lnTo>
                    <a:lnTo>
                      <a:pt x="2" y="47"/>
                    </a:lnTo>
                    <a:lnTo>
                      <a:pt x="4" y="45"/>
                    </a:lnTo>
                    <a:lnTo>
                      <a:pt x="4" y="45"/>
                    </a:lnTo>
                    <a:lnTo>
                      <a:pt x="5" y="41"/>
                    </a:lnTo>
                    <a:lnTo>
                      <a:pt x="8" y="38"/>
                    </a:lnTo>
                    <a:lnTo>
                      <a:pt x="8" y="38"/>
                    </a:lnTo>
                    <a:lnTo>
                      <a:pt x="16" y="33"/>
                    </a:lnTo>
                    <a:lnTo>
                      <a:pt x="23" y="30"/>
                    </a:lnTo>
                    <a:close/>
                  </a:path>
                </a:pathLst>
              </a:custGeom>
              <a:solidFill>
                <a:srgbClr val="6699FF"/>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40" name="Freeform 239"/>
              <p:cNvSpPr>
                <a:spLocks/>
              </p:cNvSpPr>
              <p:nvPr/>
            </p:nvSpPr>
            <p:spPr bwMode="auto">
              <a:xfrm>
                <a:off x="400050" y="171450"/>
                <a:ext cx="76798" cy="67038"/>
              </a:xfrm>
              <a:custGeom>
                <a:avLst/>
                <a:gdLst>
                  <a:gd name="T0" fmla="*/ 46 w 344"/>
                  <a:gd name="T1" fmla="*/ 1 h 239"/>
                  <a:gd name="T2" fmla="*/ 61 w 344"/>
                  <a:gd name="T3" fmla="*/ 7 h 239"/>
                  <a:gd name="T4" fmla="*/ 70 w 344"/>
                  <a:gd name="T5" fmla="*/ 14 h 239"/>
                  <a:gd name="T6" fmla="*/ 84 w 344"/>
                  <a:gd name="T7" fmla="*/ 20 h 239"/>
                  <a:gd name="T8" fmla="*/ 89 w 344"/>
                  <a:gd name="T9" fmla="*/ 38 h 239"/>
                  <a:gd name="T10" fmla="*/ 97 w 344"/>
                  <a:gd name="T11" fmla="*/ 47 h 239"/>
                  <a:gd name="T12" fmla="*/ 99 w 344"/>
                  <a:gd name="T13" fmla="*/ 53 h 239"/>
                  <a:gd name="T14" fmla="*/ 105 w 344"/>
                  <a:gd name="T15" fmla="*/ 61 h 239"/>
                  <a:gd name="T16" fmla="*/ 123 w 344"/>
                  <a:gd name="T17" fmla="*/ 66 h 239"/>
                  <a:gd name="T18" fmla="*/ 137 w 344"/>
                  <a:gd name="T19" fmla="*/ 62 h 239"/>
                  <a:gd name="T20" fmla="*/ 146 w 344"/>
                  <a:gd name="T21" fmla="*/ 58 h 239"/>
                  <a:gd name="T22" fmla="*/ 161 w 344"/>
                  <a:gd name="T23" fmla="*/ 54 h 239"/>
                  <a:gd name="T24" fmla="*/ 170 w 344"/>
                  <a:gd name="T25" fmla="*/ 46 h 239"/>
                  <a:gd name="T26" fmla="*/ 191 w 344"/>
                  <a:gd name="T27" fmla="*/ 43 h 239"/>
                  <a:gd name="T28" fmla="*/ 206 w 344"/>
                  <a:gd name="T29" fmla="*/ 47 h 239"/>
                  <a:gd name="T30" fmla="*/ 222 w 344"/>
                  <a:gd name="T31" fmla="*/ 50 h 239"/>
                  <a:gd name="T32" fmla="*/ 230 w 344"/>
                  <a:gd name="T33" fmla="*/ 60 h 239"/>
                  <a:gd name="T34" fmla="*/ 238 w 344"/>
                  <a:gd name="T35" fmla="*/ 68 h 239"/>
                  <a:gd name="T36" fmla="*/ 248 w 344"/>
                  <a:gd name="T37" fmla="*/ 79 h 239"/>
                  <a:gd name="T38" fmla="*/ 260 w 344"/>
                  <a:gd name="T39" fmla="*/ 84 h 239"/>
                  <a:gd name="T40" fmla="*/ 275 w 344"/>
                  <a:gd name="T41" fmla="*/ 87 h 239"/>
                  <a:gd name="T42" fmla="*/ 280 w 344"/>
                  <a:gd name="T43" fmla="*/ 102 h 239"/>
                  <a:gd name="T44" fmla="*/ 297 w 344"/>
                  <a:gd name="T45" fmla="*/ 104 h 239"/>
                  <a:gd name="T46" fmla="*/ 310 w 344"/>
                  <a:gd name="T47" fmla="*/ 111 h 239"/>
                  <a:gd name="T48" fmla="*/ 329 w 344"/>
                  <a:gd name="T49" fmla="*/ 117 h 239"/>
                  <a:gd name="T50" fmla="*/ 343 w 344"/>
                  <a:gd name="T51" fmla="*/ 133 h 239"/>
                  <a:gd name="T52" fmla="*/ 344 w 344"/>
                  <a:gd name="T53" fmla="*/ 144 h 239"/>
                  <a:gd name="T54" fmla="*/ 340 w 344"/>
                  <a:gd name="T55" fmla="*/ 160 h 239"/>
                  <a:gd name="T56" fmla="*/ 333 w 344"/>
                  <a:gd name="T57" fmla="*/ 174 h 239"/>
                  <a:gd name="T58" fmla="*/ 322 w 344"/>
                  <a:gd name="T59" fmla="*/ 182 h 239"/>
                  <a:gd name="T60" fmla="*/ 309 w 344"/>
                  <a:gd name="T61" fmla="*/ 193 h 239"/>
                  <a:gd name="T62" fmla="*/ 295 w 344"/>
                  <a:gd name="T63" fmla="*/ 198 h 239"/>
                  <a:gd name="T64" fmla="*/ 280 w 344"/>
                  <a:gd name="T65" fmla="*/ 203 h 239"/>
                  <a:gd name="T66" fmla="*/ 255 w 344"/>
                  <a:gd name="T67" fmla="*/ 209 h 239"/>
                  <a:gd name="T68" fmla="*/ 246 w 344"/>
                  <a:gd name="T69" fmla="*/ 209 h 239"/>
                  <a:gd name="T70" fmla="*/ 232 w 344"/>
                  <a:gd name="T71" fmla="*/ 207 h 239"/>
                  <a:gd name="T72" fmla="*/ 221 w 344"/>
                  <a:gd name="T73" fmla="*/ 213 h 239"/>
                  <a:gd name="T74" fmla="*/ 210 w 344"/>
                  <a:gd name="T75" fmla="*/ 220 h 239"/>
                  <a:gd name="T76" fmla="*/ 196 w 344"/>
                  <a:gd name="T77" fmla="*/ 225 h 239"/>
                  <a:gd name="T78" fmla="*/ 181 w 344"/>
                  <a:gd name="T79" fmla="*/ 229 h 239"/>
                  <a:gd name="T80" fmla="*/ 166 w 344"/>
                  <a:gd name="T81" fmla="*/ 232 h 239"/>
                  <a:gd name="T82" fmla="*/ 150 w 344"/>
                  <a:gd name="T83" fmla="*/ 237 h 239"/>
                  <a:gd name="T84" fmla="*/ 141 w 344"/>
                  <a:gd name="T85" fmla="*/ 232 h 239"/>
                  <a:gd name="T86" fmla="*/ 127 w 344"/>
                  <a:gd name="T87" fmla="*/ 224 h 239"/>
                  <a:gd name="T88" fmla="*/ 122 w 344"/>
                  <a:gd name="T89" fmla="*/ 207 h 239"/>
                  <a:gd name="T90" fmla="*/ 120 w 344"/>
                  <a:gd name="T91" fmla="*/ 193 h 239"/>
                  <a:gd name="T92" fmla="*/ 118 w 344"/>
                  <a:gd name="T93" fmla="*/ 180 h 239"/>
                  <a:gd name="T94" fmla="*/ 116 w 344"/>
                  <a:gd name="T95" fmla="*/ 144 h 239"/>
                  <a:gd name="T96" fmla="*/ 116 w 344"/>
                  <a:gd name="T97" fmla="*/ 129 h 239"/>
                  <a:gd name="T98" fmla="*/ 108 w 344"/>
                  <a:gd name="T99" fmla="*/ 123 h 239"/>
                  <a:gd name="T100" fmla="*/ 97 w 344"/>
                  <a:gd name="T101" fmla="*/ 119 h 239"/>
                  <a:gd name="T102" fmla="*/ 88 w 344"/>
                  <a:gd name="T103" fmla="*/ 122 h 239"/>
                  <a:gd name="T104" fmla="*/ 80 w 344"/>
                  <a:gd name="T105" fmla="*/ 125 h 239"/>
                  <a:gd name="T106" fmla="*/ 71 w 344"/>
                  <a:gd name="T107" fmla="*/ 123 h 239"/>
                  <a:gd name="T108" fmla="*/ 54 w 344"/>
                  <a:gd name="T109" fmla="*/ 118 h 239"/>
                  <a:gd name="T110" fmla="*/ 46 w 344"/>
                  <a:gd name="T111" fmla="*/ 107 h 239"/>
                  <a:gd name="T112" fmla="*/ 36 w 344"/>
                  <a:gd name="T113" fmla="*/ 104 h 239"/>
                  <a:gd name="T114" fmla="*/ 16 w 344"/>
                  <a:gd name="T115" fmla="*/ 88 h 239"/>
                  <a:gd name="T116" fmla="*/ 5 w 344"/>
                  <a:gd name="T117" fmla="*/ 69 h 239"/>
                  <a:gd name="T118" fmla="*/ 1 w 344"/>
                  <a:gd name="T119" fmla="*/ 60 h 239"/>
                  <a:gd name="T120" fmla="*/ 5 w 344"/>
                  <a:gd name="T121" fmla="*/ 33 h 239"/>
                  <a:gd name="T122" fmla="*/ 25 w 344"/>
                  <a:gd name="T123" fmla="*/ 1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4" h="239">
                    <a:moveTo>
                      <a:pt x="35" y="5"/>
                    </a:moveTo>
                    <a:lnTo>
                      <a:pt x="35" y="5"/>
                    </a:lnTo>
                    <a:lnTo>
                      <a:pt x="44" y="5"/>
                    </a:lnTo>
                    <a:lnTo>
                      <a:pt x="44" y="5"/>
                    </a:lnTo>
                    <a:lnTo>
                      <a:pt x="46" y="1"/>
                    </a:lnTo>
                    <a:lnTo>
                      <a:pt x="46" y="1"/>
                    </a:lnTo>
                    <a:lnTo>
                      <a:pt x="50" y="0"/>
                    </a:lnTo>
                    <a:lnTo>
                      <a:pt x="50" y="0"/>
                    </a:lnTo>
                    <a:lnTo>
                      <a:pt x="52" y="1"/>
                    </a:lnTo>
                    <a:lnTo>
                      <a:pt x="54" y="4"/>
                    </a:lnTo>
                    <a:lnTo>
                      <a:pt x="54" y="4"/>
                    </a:lnTo>
                    <a:lnTo>
                      <a:pt x="61" y="7"/>
                    </a:lnTo>
                    <a:lnTo>
                      <a:pt x="61" y="7"/>
                    </a:lnTo>
                    <a:lnTo>
                      <a:pt x="63" y="8"/>
                    </a:lnTo>
                    <a:lnTo>
                      <a:pt x="65" y="8"/>
                    </a:lnTo>
                    <a:lnTo>
                      <a:pt x="67" y="9"/>
                    </a:lnTo>
                    <a:lnTo>
                      <a:pt x="67" y="9"/>
                    </a:lnTo>
                    <a:lnTo>
                      <a:pt x="70" y="14"/>
                    </a:lnTo>
                    <a:lnTo>
                      <a:pt x="70" y="16"/>
                    </a:lnTo>
                    <a:lnTo>
                      <a:pt x="73" y="18"/>
                    </a:lnTo>
                    <a:lnTo>
                      <a:pt x="73" y="18"/>
                    </a:lnTo>
                    <a:lnTo>
                      <a:pt x="78" y="20"/>
                    </a:lnTo>
                    <a:lnTo>
                      <a:pt x="84" y="20"/>
                    </a:lnTo>
                    <a:lnTo>
                      <a:pt x="84" y="20"/>
                    </a:lnTo>
                    <a:lnTo>
                      <a:pt x="84" y="28"/>
                    </a:lnTo>
                    <a:lnTo>
                      <a:pt x="84" y="33"/>
                    </a:lnTo>
                    <a:lnTo>
                      <a:pt x="85" y="35"/>
                    </a:lnTo>
                    <a:lnTo>
                      <a:pt x="85" y="35"/>
                    </a:lnTo>
                    <a:lnTo>
                      <a:pt x="88" y="37"/>
                    </a:lnTo>
                    <a:lnTo>
                      <a:pt x="89" y="38"/>
                    </a:lnTo>
                    <a:lnTo>
                      <a:pt x="90" y="39"/>
                    </a:lnTo>
                    <a:lnTo>
                      <a:pt x="90" y="39"/>
                    </a:lnTo>
                    <a:lnTo>
                      <a:pt x="90" y="43"/>
                    </a:lnTo>
                    <a:lnTo>
                      <a:pt x="90" y="43"/>
                    </a:lnTo>
                    <a:lnTo>
                      <a:pt x="93" y="46"/>
                    </a:lnTo>
                    <a:lnTo>
                      <a:pt x="97" y="47"/>
                    </a:lnTo>
                    <a:lnTo>
                      <a:pt x="97" y="47"/>
                    </a:lnTo>
                    <a:lnTo>
                      <a:pt x="97" y="50"/>
                    </a:lnTo>
                    <a:lnTo>
                      <a:pt x="97" y="50"/>
                    </a:lnTo>
                    <a:lnTo>
                      <a:pt x="99" y="52"/>
                    </a:lnTo>
                    <a:lnTo>
                      <a:pt x="99" y="52"/>
                    </a:lnTo>
                    <a:lnTo>
                      <a:pt x="99" y="53"/>
                    </a:lnTo>
                    <a:lnTo>
                      <a:pt x="99" y="53"/>
                    </a:lnTo>
                    <a:lnTo>
                      <a:pt x="100" y="57"/>
                    </a:lnTo>
                    <a:lnTo>
                      <a:pt x="103" y="60"/>
                    </a:lnTo>
                    <a:lnTo>
                      <a:pt x="103" y="60"/>
                    </a:lnTo>
                    <a:lnTo>
                      <a:pt x="105" y="61"/>
                    </a:lnTo>
                    <a:lnTo>
                      <a:pt x="105" y="61"/>
                    </a:lnTo>
                    <a:lnTo>
                      <a:pt x="108" y="64"/>
                    </a:lnTo>
                    <a:lnTo>
                      <a:pt x="108" y="64"/>
                    </a:lnTo>
                    <a:lnTo>
                      <a:pt x="116" y="66"/>
                    </a:lnTo>
                    <a:lnTo>
                      <a:pt x="116" y="66"/>
                    </a:lnTo>
                    <a:lnTo>
                      <a:pt x="120" y="66"/>
                    </a:lnTo>
                    <a:lnTo>
                      <a:pt x="123" y="66"/>
                    </a:lnTo>
                    <a:lnTo>
                      <a:pt x="123" y="66"/>
                    </a:lnTo>
                    <a:lnTo>
                      <a:pt x="127" y="66"/>
                    </a:lnTo>
                    <a:lnTo>
                      <a:pt x="127" y="66"/>
                    </a:lnTo>
                    <a:lnTo>
                      <a:pt x="130" y="64"/>
                    </a:lnTo>
                    <a:lnTo>
                      <a:pt x="130" y="64"/>
                    </a:lnTo>
                    <a:lnTo>
                      <a:pt x="137" y="62"/>
                    </a:lnTo>
                    <a:lnTo>
                      <a:pt x="137" y="62"/>
                    </a:lnTo>
                    <a:lnTo>
                      <a:pt x="141" y="62"/>
                    </a:lnTo>
                    <a:lnTo>
                      <a:pt x="141" y="62"/>
                    </a:lnTo>
                    <a:lnTo>
                      <a:pt x="143" y="60"/>
                    </a:lnTo>
                    <a:lnTo>
                      <a:pt x="143" y="60"/>
                    </a:lnTo>
                    <a:lnTo>
                      <a:pt x="146" y="58"/>
                    </a:lnTo>
                    <a:lnTo>
                      <a:pt x="150" y="57"/>
                    </a:lnTo>
                    <a:lnTo>
                      <a:pt x="150" y="57"/>
                    </a:lnTo>
                    <a:lnTo>
                      <a:pt x="156" y="56"/>
                    </a:lnTo>
                    <a:lnTo>
                      <a:pt x="160" y="56"/>
                    </a:lnTo>
                    <a:lnTo>
                      <a:pt x="160" y="56"/>
                    </a:lnTo>
                    <a:lnTo>
                      <a:pt x="161" y="54"/>
                    </a:lnTo>
                    <a:lnTo>
                      <a:pt x="161" y="52"/>
                    </a:lnTo>
                    <a:lnTo>
                      <a:pt x="162" y="49"/>
                    </a:lnTo>
                    <a:lnTo>
                      <a:pt x="162" y="49"/>
                    </a:lnTo>
                    <a:lnTo>
                      <a:pt x="165" y="47"/>
                    </a:lnTo>
                    <a:lnTo>
                      <a:pt x="166" y="46"/>
                    </a:lnTo>
                    <a:lnTo>
                      <a:pt x="170" y="46"/>
                    </a:lnTo>
                    <a:lnTo>
                      <a:pt x="170" y="46"/>
                    </a:lnTo>
                    <a:lnTo>
                      <a:pt x="175" y="43"/>
                    </a:lnTo>
                    <a:lnTo>
                      <a:pt x="179" y="43"/>
                    </a:lnTo>
                    <a:lnTo>
                      <a:pt x="179" y="43"/>
                    </a:lnTo>
                    <a:lnTo>
                      <a:pt x="191" y="43"/>
                    </a:lnTo>
                    <a:lnTo>
                      <a:pt x="191" y="43"/>
                    </a:lnTo>
                    <a:lnTo>
                      <a:pt x="200" y="45"/>
                    </a:lnTo>
                    <a:lnTo>
                      <a:pt x="204" y="45"/>
                    </a:lnTo>
                    <a:lnTo>
                      <a:pt x="206" y="46"/>
                    </a:lnTo>
                    <a:lnTo>
                      <a:pt x="207" y="47"/>
                    </a:lnTo>
                    <a:lnTo>
                      <a:pt x="207" y="47"/>
                    </a:lnTo>
                    <a:lnTo>
                      <a:pt x="206" y="47"/>
                    </a:lnTo>
                    <a:lnTo>
                      <a:pt x="206" y="47"/>
                    </a:lnTo>
                    <a:lnTo>
                      <a:pt x="211" y="47"/>
                    </a:lnTo>
                    <a:lnTo>
                      <a:pt x="217" y="47"/>
                    </a:lnTo>
                    <a:lnTo>
                      <a:pt x="217" y="47"/>
                    </a:lnTo>
                    <a:lnTo>
                      <a:pt x="222" y="50"/>
                    </a:lnTo>
                    <a:lnTo>
                      <a:pt x="222" y="50"/>
                    </a:lnTo>
                    <a:lnTo>
                      <a:pt x="225" y="52"/>
                    </a:lnTo>
                    <a:lnTo>
                      <a:pt x="227" y="53"/>
                    </a:lnTo>
                    <a:lnTo>
                      <a:pt x="227" y="53"/>
                    </a:lnTo>
                    <a:lnTo>
                      <a:pt x="227" y="54"/>
                    </a:lnTo>
                    <a:lnTo>
                      <a:pt x="229" y="57"/>
                    </a:lnTo>
                    <a:lnTo>
                      <a:pt x="230" y="60"/>
                    </a:lnTo>
                    <a:lnTo>
                      <a:pt x="232" y="61"/>
                    </a:lnTo>
                    <a:lnTo>
                      <a:pt x="232" y="61"/>
                    </a:lnTo>
                    <a:lnTo>
                      <a:pt x="234" y="62"/>
                    </a:lnTo>
                    <a:lnTo>
                      <a:pt x="237" y="65"/>
                    </a:lnTo>
                    <a:lnTo>
                      <a:pt x="237" y="65"/>
                    </a:lnTo>
                    <a:lnTo>
                      <a:pt x="238" y="68"/>
                    </a:lnTo>
                    <a:lnTo>
                      <a:pt x="238" y="68"/>
                    </a:lnTo>
                    <a:lnTo>
                      <a:pt x="242" y="73"/>
                    </a:lnTo>
                    <a:lnTo>
                      <a:pt x="242" y="73"/>
                    </a:lnTo>
                    <a:lnTo>
                      <a:pt x="245" y="76"/>
                    </a:lnTo>
                    <a:lnTo>
                      <a:pt x="248" y="79"/>
                    </a:lnTo>
                    <a:lnTo>
                      <a:pt x="248" y="79"/>
                    </a:lnTo>
                    <a:lnTo>
                      <a:pt x="250" y="83"/>
                    </a:lnTo>
                    <a:lnTo>
                      <a:pt x="250" y="83"/>
                    </a:lnTo>
                    <a:lnTo>
                      <a:pt x="253" y="83"/>
                    </a:lnTo>
                    <a:lnTo>
                      <a:pt x="256" y="83"/>
                    </a:lnTo>
                    <a:lnTo>
                      <a:pt x="256" y="83"/>
                    </a:lnTo>
                    <a:lnTo>
                      <a:pt x="260" y="84"/>
                    </a:lnTo>
                    <a:lnTo>
                      <a:pt x="263" y="85"/>
                    </a:lnTo>
                    <a:lnTo>
                      <a:pt x="263" y="85"/>
                    </a:lnTo>
                    <a:lnTo>
                      <a:pt x="268" y="85"/>
                    </a:lnTo>
                    <a:lnTo>
                      <a:pt x="272" y="85"/>
                    </a:lnTo>
                    <a:lnTo>
                      <a:pt x="272" y="85"/>
                    </a:lnTo>
                    <a:lnTo>
                      <a:pt x="275" y="87"/>
                    </a:lnTo>
                    <a:lnTo>
                      <a:pt x="275" y="89"/>
                    </a:lnTo>
                    <a:lnTo>
                      <a:pt x="276" y="94"/>
                    </a:lnTo>
                    <a:lnTo>
                      <a:pt x="276" y="94"/>
                    </a:lnTo>
                    <a:lnTo>
                      <a:pt x="279" y="98"/>
                    </a:lnTo>
                    <a:lnTo>
                      <a:pt x="279" y="99"/>
                    </a:lnTo>
                    <a:lnTo>
                      <a:pt x="280" y="102"/>
                    </a:lnTo>
                    <a:lnTo>
                      <a:pt x="280" y="102"/>
                    </a:lnTo>
                    <a:lnTo>
                      <a:pt x="286" y="102"/>
                    </a:lnTo>
                    <a:lnTo>
                      <a:pt x="291" y="102"/>
                    </a:lnTo>
                    <a:lnTo>
                      <a:pt x="291" y="102"/>
                    </a:lnTo>
                    <a:lnTo>
                      <a:pt x="297" y="104"/>
                    </a:lnTo>
                    <a:lnTo>
                      <a:pt x="297" y="104"/>
                    </a:lnTo>
                    <a:lnTo>
                      <a:pt x="299" y="106"/>
                    </a:lnTo>
                    <a:lnTo>
                      <a:pt x="301" y="108"/>
                    </a:lnTo>
                    <a:lnTo>
                      <a:pt x="301" y="108"/>
                    </a:lnTo>
                    <a:lnTo>
                      <a:pt x="306" y="110"/>
                    </a:lnTo>
                    <a:lnTo>
                      <a:pt x="306" y="110"/>
                    </a:lnTo>
                    <a:lnTo>
                      <a:pt x="310" y="111"/>
                    </a:lnTo>
                    <a:lnTo>
                      <a:pt x="314" y="114"/>
                    </a:lnTo>
                    <a:lnTo>
                      <a:pt x="314" y="114"/>
                    </a:lnTo>
                    <a:lnTo>
                      <a:pt x="320" y="114"/>
                    </a:lnTo>
                    <a:lnTo>
                      <a:pt x="326" y="115"/>
                    </a:lnTo>
                    <a:lnTo>
                      <a:pt x="326" y="115"/>
                    </a:lnTo>
                    <a:lnTo>
                      <a:pt x="329" y="117"/>
                    </a:lnTo>
                    <a:lnTo>
                      <a:pt x="332" y="119"/>
                    </a:lnTo>
                    <a:lnTo>
                      <a:pt x="336" y="125"/>
                    </a:lnTo>
                    <a:lnTo>
                      <a:pt x="336" y="125"/>
                    </a:lnTo>
                    <a:lnTo>
                      <a:pt x="340" y="127"/>
                    </a:lnTo>
                    <a:lnTo>
                      <a:pt x="343" y="133"/>
                    </a:lnTo>
                    <a:lnTo>
                      <a:pt x="343" y="133"/>
                    </a:lnTo>
                    <a:lnTo>
                      <a:pt x="343" y="138"/>
                    </a:lnTo>
                    <a:lnTo>
                      <a:pt x="343" y="138"/>
                    </a:lnTo>
                    <a:lnTo>
                      <a:pt x="343" y="140"/>
                    </a:lnTo>
                    <a:lnTo>
                      <a:pt x="344" y="141"/>
                    </a:lnTo>
                    <a:lnTo>
                      <a:pt x="344" y="141"/>
                    </a:lnTo>
                    <a:lnTo>
                      <a:pt x="344" y="144"/>
                    </a:lnTo>
                    <a:lnTo>
                      <a:pt x="344" y="144"/>
                    </a:lnTo>
                    <a:lnTo>
                      <a:pt x="344" y="155"/>
                    </a:lnTo>
                    <a:lnTo>
                      <a:pt x="344" y="155"/>
                    </a:lnTo>
                    <a:lnTo>
                      <a:pt x="343" y="157"/>
                    </a:lnTo>
                    <a:lnTo>
                      <a:pt x="340" y="160"/>
                    </a:lnTo>
                    <a:lnTo>
                      <a:pt x="340" y="160"/>
                    </a:lnTo>
                    <a:lnTo>
                      <a:pt x="339" y="165"/>
                    </a:lnTo>
                    <a:lnTo>
                      <a:pt x="339" y="165"/>
                    </a:lnTo>
                    <a:lnTo>
                      <a:pt x="337" y="171"/>
                    </a:lnTo>
                    <a:lnTo>
                      <a:pt x="336" y="172"/>
                    </a:lnTo>
                    <a:lnTo>
                      <a:pt x="333" y="174"/>
                    </a:lnTo>
                    <a:lnTo>
                      <a:pt x="333" y="174"/>
                    </a:lnTo>
                    <a:lnTo>
                      <a:pt x="328" y="175"/>
                    </a:lnTo>
                    <a:lnTo>
                      <a:pt x="326" y="175"/>
                    </a:lnTo>
                    <a:lnTo>
                      <a:pt x="325" y="178"/>
                    </a:lnTo>
                    <a:lnTo>
                      <a:pt x="325" y="178"/>
                    </a:lnTo>
                    <a:lnTo>
                      <a:pt x="322" y="182"/>
                    </a:lnTo>
                    <a:lnTo>
                      <a:pt x="322" y="182"/>
                    </a:lnTo>
                    <a:lnTo>
                      <a:pt x="320" y="182"/>
                    </a:lnTo>
                    <a:lnTo>
                      <a:pt x="320" y="182"/>
                    </a:lnTo>
                    <a:lnTo>
                      <a:pt x="317" y="184"/>
                    </a:lnTo>
                    <a:lnTo>
                      <a:pt x="317" y="184"/>
                    </a:lnTo>
                    <a:lnTo>
                      <a:pt x="309" y="193"/>
                    </a:lnTo>
                    <a:lnTo>
                      <a:pt x="309" y="193"/>
                    </a:lnTo>
                    <a:lnTo>
                      <a:pt x="306" y="194"/>
                    </a:lnTo>
                    <a:lnTo>
                      <a:pt x="303" y="194"/>
                    </a:lnTo>
                    <a:lnTo>
                      <a:pt x="301" y="194"/>
                    </a:lnTo>
                    <a:lnTo>
                      <a:pt x="298" y="195"/>
                    </a:lnTo>
                    <a:lnTo>
                      <a:pt x="298" y="195"/>
                    </a:lnTo>
                    <a:lnTo>
                      <a:pt x="295" y="198"/>
                    </a:lnTo>
                    <a:lnTo>
                      <a:pt x="291" y="201"/>
                    </a:lnTo>
                    <a:lnTo>
                      <a:pt x="291" y="201"/>
                    </a:lnTo>
                    <a:lnTo>
                      <a:pt x="286" y="202"/>
                    </a:lnTo>
                    <a:lnTo>
                      <a:pt x="286" y="202"/>
                    </a:lnTo>
                    <a:lnTo>
                      <a:pt x="283" y="202"/>
                    </a:lnTo>
                    <a:lnTo>
                      <a:pt x="280" y="203"/>
                    </a:lnTo>
                    <a:lnTo>
                      <a:pt x="280" y="203"/>
                    </a:lnTo>
                    <a:lnTo>
                      <a:pt x="272" y="207"/>
                    </a:lnTo>
                    <a:lnTo>
                      <a:pt x="263" y="209"/>
                    </a:lnTo>
                    <a:lnTo>
                      <a:pt x="263" y="209"/>
                    </a:lnTo>
                    <a:lnTo>
                      <a:pt x="259" y="207"/>
                    </a:lnTo>
                    <a:lnTo>
                      <a:pt x="255" y="209"/>
                    </a:lnTo>
                    <a:lnTo>
                      <a:pt x="255" y="209"/>
                    </a:lnTo>
                    <a:lnTo>
                      <a:pt x="252" y="210"/>
                    </a:lnTo>
                    <a:lnTo>
                      <a:pt x="250" y="210"/>
                    </a:lnTo>
                    <a:lnTo>
                      <a:pt x="249" y="210"/>
                    </a:lnTo>
                    <a:lnTo>
                      <a:pt x="249" y="210"/>
                    </a:lnTo>
                    <a:lnTo>
                      <a:pt x="246" y="209"/>
                    </a:lnTo>
                    <a:lnTo>
                      <a:pt x="244" y="206"/>
                    </a:lnTo>
                    <a:lnTo>
                      <a:pt x="244" y="206"/>
                    </a:lnTo>
                    <a:lnTo>
                      <a:pt x="238" y="206"/>
                    </a:lnTo>
                    <a:lnTo>
                      <a:pt x="234" y="206"/>
                    </a:lnTo>
                    <a:lnTo>
                      <a:pt x="234" y="206"/>
                    </a:lnTo>
                    <a:lnTo>
                      <a:pt x="232" y="207"/>
                    </a:lnTo>
                    <a:lnTo>
                      <a:pt x="229" y="207"/>
                    </a:lnTo>
                    <a:lnTo>
                      <a:pt x="225" y="212"/>
                    </a:lnTo>
                    <a:lnTo>
                      <a:pt x="225" y="212"/>
                    </a:lnTo>
                    <a:lnTo>
                      <a:pt x="223" y="212"/>
                    </a:lnTo>
                    <a:lnTo>
                      <a:pt x="223" y="212"/>
                    </a:lnTo>
                    <a:lnTo>
                      <a:pt x="221" y="213"/>
                    </a:lnTo>
                    <a:lnTo>
                      <a:pt x="221" y="213"/>
                    </a:lnTo>
                    <a:lnTo>
                      <a:pt x="217" y="216"/>
                    </a:lnTo>
                    <a:lnTo>
                      <a:pt x="217" y="216"/>
                    </a:lnTo>
                    <a:lnTo>
                      <a:pt x="213" y="220"/>
                    </a:lnTo>
                    <a:lnTo>
                      <a:pt x="213" y="220"/>
                    </a:lnTo>
                    <a:lnTo>
                      <a:pt x="210" y="220"/>
                    </a:lnTo>
                    <a:lnTo>
                      <a:pt x="207" y="220"/>
                    </a:lnTo>
                    <a:lnTo>
                      <a:pt x="207" y="220"/>
                    </a:lnTo>
                    <a:lnTo>
                      <a:pt x="203" y="222"/>
                    </a:lnTo>
                    <a:lnTo>
                      <a:pt x="200" y="225"/>
                    </a:lnTo>
                    <a:lnTo>
                      <a:pt x="200" y="225"/>
                    </a:lnTo>
                    <a:lnTo>
                      <a:pt x="196" y="225"/>
                    </a:lnTo>
                    <a:lnTo>
                      <a:pt x="196" y="225"/>
                    </a:lnTo>
                    <a:lnTo>
                      <a:pt x="191" y="226"/>
                    </a:lnTo>
                    <a:lnTo>
                      <a:pt x="191" y="226"/>
                    </a:lnTo>
                    <a:lnTo>
                      <a:pt x="187" y="228"/>
                    </a:lnTo>
                    <a:lnTo>
                      <a:pt x="181" y="229"/>
                    </a:lnTo>
                    <a:lnTo>
                      <a:pt x="181" y="229"/>
                    </a:lnTo>
                    <a:lnTo>
                      <a:pt x="179" y="232"/>
                    </a:lnTo>
                    <a:lnTo>
                      <a:pt x="179" y="232"/>
                    </a:lnTo>
                    <a:lnTo>
                      <a:pt x="176" y="232"/>
                    </a:lnTo>
                    <a:lnTo>
                      <a:pt x="173" y="232"/>
                    </a:lnTo>
                    <a:lnTo>
                      <a:pt x="166" y="232"/>
                    </a:lnTo>
                    <a:lnTo>
                      <a:pt x="166" y="232"/>
                    </a:lnTo>
                    <a:lnTo>
                      <a:pt x="162" y="233"/>
                    </a:lnTo>
                    <a:lnTo>
                      <a:pt x="160" y="236"/>
                    </a:lnTo>
                    <a:lnTo>
                      <a:pt x="156" y="237"/>
                    </a:lnTo>
                    <a:lnTo>
                      <a:pt x="153" y="239"/>
                    </a:lnTo>
                    <a:lnTo>
                      <a:pt x="150" y="237"/>
                    </a:lnTo>
                    <a:lnTo>
                      <a:pt x="150" y="237"/>
                    </a:lnTo>
                    <a:lnTo>
                      <a:pt x="149" y="235"/>
                    </a:lnTo>
                    <a:lnTo>
                      <a:pt x="147" y="233"/>
                    </a:lnTo>
                    <a:lnTo>
                      <a:pt x="147" y="233"/>
                    </a:lnTo>
                    <a:lnTo>
                      <a:pt x="145" y="233"/>
                    </a:lnTo>
                    <a:lnTo>
                      <a:pt x="141" y="232"/>
                    </a:lnTo>
                    <a:lnTo>
                      <a:pt x="141" y="232"/>
                    </a:lnTo>
                    <a:lnTo>
                      <a:pt x="138" y="232"/>
                    </a:lnTo>
                    <a:lnTo>
                      <a:pt x="137" y="229"/>
                    </a:lnTo>
                    <a:lnTo>
                      <a:pt x="135" y="224"/>
                    </a:lnTo>
                    <a:lnTo>
                      <a:pt x="135" y="224"/>
                    </a:lnTo>
                    <a:lnTo>
                      <a:pt x="127" y="224"/>
                    </a:lnTo>
                    <a:lnTo>
                      <a:pt x="127" y="224"/>
                    </a:lnTo>
                    <a:lnTo>
                      <a:pt x="126" y="217"/>
                    </a:lnTo>
                    <a:lnTo>
                      <a:pt x="123" y="212"/>
                    </a:lnTo>
                    <a:lnTo>
                      <a:pt x="123" y="212"/>
                    </a:lnTo>
                    <a:lnTo>
                      <a:pt x="123" y="209"/>
                    </a:lnTo>
                    <a:lnTo>
                      <a:pt x="123" y="209"/>
                    </a:lnTo>
                    <a:lnTo>
                      <a:pt x="122" y="207"/>
                    </a:lnTo>
                    <a:lnTo>
                      <a:pt x="122" y="207"/>
                    </a:lnTo>
                    <a:lnTo>
                      <a:pt x="119" y="203"/>
                    </a:lnTo>
                    <a:lnTo>
                      <a:pt x="119" y="203"/>
                    </a:lnTo>
                    <a:lnTo>
                      <a:pt x="119" y="198"/>
                    </a:lnTo>
                    <a:lnTo>
                      <a:pt x="120" y="193"/>
                    </a:lnTo>
                    <a:lnTo>
                      <a:pt x="120" y="193"/>
                    </a:lnTo>
                    <a:lnTo>
                      <a:pt x="120" y="187"/>
                    </a:lnTo>
                    <a:lnTo>
                      <a:pt x="120" y="187"/>
                    </a:lnTo>
                    <a:lnTo>
                      <a:pt x="120" y="184"/>
                    </a:lnTo>
                    <a:lnTo>
                      <a:pt x="120" y="184"/>
                    </a:lnTo>
                    <a:lnTo>
                      <a:pt x="119" y="182"/>
                    </a:lnTo>
                    <a:lnTo>
                      <a:pt x="118" y="180"/>
                    </a:lnTo>
                    <a:lnTo>
                      <a:pt x="118" y="180"/>
                    </a:lnTo>
                    <a:lnTo>
                      <a:pt x="116" y="175"/>
                    </a:lnTo>
                    <a:lnTo>
                      <a:pt x="116" y="168"/>
                    </a:lnTo>
                    <a:lnTo>
                      <a:pt x="116" y="155"/>
                    </a:lnTo>
                    <a:lnTo>
                      <a:pt x="116" y="155"/>
                    </a:lnTo>
                    <a:lnTo>
                      <a:pt x="116" y="144"/>
                    </a:lnTo>
                    <a:lnTo>
                      <a:pt x="116" y="144"/>
                    </a:lnTo>
                    <a:lnTo>
                      <a:pt x="118" y="137"/>
                    </a:lnTo>
                    <a:lnTo>
                      <a:pt x="118" y="134"/>
                    </a:lnTo>
                    <a:lnTo>
                      <a:pt x="118" y="132"/>
                    </a:lnTo>
                    <a:lnTo>
                      <a:pt x="118" y="132"/>
                    </a:lnTo>
                    <a:lnTo>
                      <a:pt x="116" y="129"/>
                    </a:lnTo>
                    <a:lnTo>
                      <a:pt x="115" y="129"/>
                    </a:lnTo>
                    <a:lnTo>
                      <a:pt x="112" y="127"/>
                    </a:lnTo>
                    <a:lnTo>
                      <a:pt x="112" y="127"/>
                    </a:lnTo>
                    <a:lnTo>
                      <a:pt x="111" y="125"/>
                    </a:lnTo>
                    <a:lnTo>
                      <a:pt x="108" y="123"/>
                    </a:lnTo>
                    <a:lnTo>
                      <a:pt x="108" y="123"/>
                    </a:lnTo>
                    <a:lnTo>
                      <a:pt x="105" y="122"/>
                    </a:lnTo>
                    <a:lnTo>
                      <a:pt x="105" y="122"/>
                    </a:lnTo>
                    <a:lnTo>
                      <a:pt x="104" y="121"/>
                    </a:lnTo>
                    <a:lnTo>
                      <a:pt x="104" y="121"/>
                    </a:lnTo>
                    <a:lnTo>
                      <a:pt x="97" y="119"/>
                    </a:lnTo>
                    <a:lnTo>
                      <a:pt x="97" y="119"/>
                    </a:lnTo>
                    <a:lnTo>
                      <a:pt x="95" y="117"/>
                    </a:lnTo>
                    <a:lnTo>
                      <a:pt x="92" y="117"/>
                    </a:lnTo>
                    <a:lnTo>
                      <a:pt x="90" y="118"/>
                    </a:lnTo>
                    <a:lnTo>
                      <a:pt x="90" y="118"/>
                    </a:lnTo>
                    <a:lnTo>
                      <a:pt x="88" y="122"/>
                    </a:lnTo>
                    <a:lnTo>
                      <a:pt x="88" y="122"/>
                    </a:lnTo>
                    <a:lnTo>
                      <a:pt x="84" y="122"/>
                    </a:lnTo>
                    <a:lnTo>
                      <a:pt x="81" y="123"/>
                    </a:lnTo>
                    <a:lnTo>
                      <a:pt x="81" y="123"/>
                    </a:lnTo>
                    <a:lnTo>
                      <a:pt x="80" y="125"/>
                    </a:lnTo>
                    <a:lnTo>
                      <a:pt x="80" y="125"/>
                    </a:lnTo>
                    <a:lnTo>
                      <a:pt x="80" y="125"/>
                    </a:lnTo>
                    <a:lnTo>
                      <a:pt x="77" y="125"/>
                    </a:lnTo>
                    <a:lnTo>
                      <a:pt x="77" y="125"/>
                    </a:lnTo>
                    <a:lnTo>
                      <a:pt x="73" y="125"/>
                    </a:lnTo>
                    <a:lnTo>
                      <a:pt x="73" y="125"/>
                    </a:lnTo>
                    <a:lnTo>
                      <a:pt x="71" y="123"/>
                    </a:lnTo>
                    <a:lnTo>
                      <a:pt x="71" y="123"/>
                    </a:lnTo>
                    <a:lnTo>
                      <a:pt x="65" y="123"/>
                    </a:lnTo>
                    <a:lnTo>
                      <a:pt x="59" y="122"/>
                    </a:lnTo>
                    <a:lnTo>
                      <a:pt x="59" y="122"/>
                    </a:lnTo>
                    <a:lnTo>
                      <a:pt x="57" y="119"/>
                    </a:lnTo>
                    <a:lnTo>
                      <a:pt x="57" y="119"/>
                    </a:lnTo>
                    <a:lnTo>
                      <a:pt x="54" y="118"/>
                    </a:lnTo>
                    <a:lnTo>
                      <a:pt x="54" y="118"/>
                    </a:lnTo>
                    <a:lnTo>
                      <a:pt x="51" y="117"/>
                    </a:lnTo>
                    <a:lnTo>
                      <a:pt x="48" y="114"/>
                    </a:lnTo>
                    <a:lnTo>
                      <a:pt x="48" y="114"/>
                    </a:lnTo>
                    <a:lnTo>
                      <a:pt x="47" y="110"/>
                    </a:lnTo>
                    <a:lnTo>
                      <a:pt x="46" y="107"/>
                    </a:lnTo>
                    <a:lnTo>
                      <a:pt x="46" y="107"/>
                    </a:lnTo>
                    <a:lnTo>
                      <a:pt x="44" y="107"/>
                    </a:lnTo>
                    <a:lnTo>
                      <a:pt x="43" y="106"/>
                    </a:lnTo>
                    <a:lnTo>
                      <a:pt x="39" y="106"/>
                    </a:lnTo>
                    <a:lnTo>
                      <a:pt x="39" y="106"/>
                    </a:lnTo>
                    <a:lnTo>
                      <a:pt x="36" y="104"/>
                    </a:lnTo>
                    <a:lnTo>
                      <a:pt x="32" y="102"/>
                    </a:lnTo>
                    <a:lnTo>
                      <a:pt x="32" y="102"/>
                    </a:lnTo>
                    <a:lnTo>
                      <a:pt x="27" y="98"/>
                    </a:lnTo>
                    <a:lnTo>
                      <a:pt x="27" y="98"/>
                    </a:lnTo>
                    <a:lnTo>
                      <a:pt x="19" y="92"/>
                    </a:lnTo>
                    <a:lnTo>
                      <a:pt x="16" y="88"/>
                    </a:lnTo>
                    <a:lnTo>
                      <a:pt x="14" y="84"/>
                    </a:lnTo>
                    <a:lnTo>
                      <a:pt x="14" y="84"/>
                    </a:lnTo>
                    <a:lnTo>
                      <a:pt x="12" y="79"/>
                    </a:lnTo>
                    <a:lnTo>
                      <a:pt x="12" y="79"/>
                    </a:lnTo>
                    <a:lnTo>
                      <a:pt x="8" y="73"/>
                    </a:lnTo>
                    <a:lnTo>
                      <a:pt x="5" y="69"/>
                    </a:lnTo>
                    <a:lnTo>
                      <a:pt x="5" y="69"/>
                    </a:lnTo>
                    <a:lnTo>
                      <a:pt x="5" y="65"/>
                    </a:lnTo>
                    <a:lnTo>
                      <a:pt x="4" y="62"/>
                    </a:lnTo>
                    <a:lnTo>
                      <a:pt x="4" y="62"/>
                    </a:lnTo>
                    <a:lnTo>
                      <a:pt x="1" y="60"/>
                    </a:lnTo>
                    <a:lnTo>
                      <a:pt x="1" y="60"/>
                    </a:lnTo>
                    <a:lnTo>
                      <a:pt x="0" y="54"/>
                    </a:lnTo>
                    <a:lnTo>
                      <a:pt x="0" y="54"/>
                    </a:lnTo>
                    <a:lnTo>
                      <a:pt x="0" y="46"/>
                    </a:lnTo>
                    <a:lnTo>
                      <a:pt x="1" y="39"/>
                    </a:lnTo>
                    <a:lnTo>
                      <a:pt x="1" y="39"/>
                    </a:lnTo>
                    <a:lnTo>
                      <a:pt x="5" y="33"/>
                    </a:lnTo>
                    <a:lnTo>
                      <a:pt x="9" y="27"/>
                    </a:lnTo>
                    <a:lnTo>
                      <a:pt x="9" y="27"/>
                    </a:lnTo>
                    <a:lnTo>
                      <a:pt x="14" y="23"/>
                    </a:lnTo>
                    <a:lnTo>
                      <a:pt x="21" y="19"/>
                    </a:lnTo>
                    <a:lnTo>
                      <a:pt x="21" y="19"/>
                    </a:lnTo>
                    <a:lnTo>
                      <a:pt x="25" y="14"/>
                    </a:lnTo>
                    <a:lnTo>
                      <a:pt x="27" y="11"/>
                    </a:lnTo>
                    <a:lnTo>
                      <a:pt x="31" y="9"/>
                    </a:lnTo>
                    <a:lnTo>
                      <a:pt x="35" y="5"/>
                    </a:lnTo>
                    <a:close/>
                  </a:path>
                </a:pathLst>
              </a:custGeom>
              <a:solidFill>
                <a:srgbClr val="6699FF"/>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41" name="Freeform 240"/>
              <p:cNvSpPr>
                <a:spLocks/>
              </p:cNvSpPr>
              <p:nvPr/>
            </p:nvSpPr>
            <p:spPr bwMode="auto">
              <a:xfrm>
                <a:off x="361950" y="184150"/>
                <a:ext cx="26818" cy="27424"/>
              </a:xfrm>
              <a:custGeom>
                <a:avLst/>
                <a:gdLst>
                  <a:gd name="T0" fmla="*/ 29 w 122"/>
                  <a:gd name="T1" fmla="*/ 0 h 100"/>
                  <a:gd name="T2" fmla="*/ 50 w 122"/>
                  <a:gd name="T3" fmla="*/ 0 h 100"/>
                  <a:gd name="T4" fmla="*/ 60 w 122"/>
                  <a:gd name="T5" fmla="*/ 2 h 100"/>
                  <a:gd name="T6" fmla="*/ 65 w 122"/>
                  <a:gd name="T7" fmla="*/ 2 h 100"/>
                  <a:gd name="T8" fmla="*/ 69 w 122"/>
                  <a:gd name="T9" fmla="*/ 4 h 100"/>
                  <a:gd name="T10" fmla="*/ 84 w 122"/>
                  <a:gd name="T11" fmla="*/ 12 h 100"/>
                  <a:gd name="T12" fmla="*/ 97 w 122"/>
                  <a:gd name="T13" fmla="*/ 19 h 100"/>
                  <a:gd name="T14" fmla="*/ 98 w 122"/>
                  <a:gd name="T15" fmla="*/ 21 h 100"/>
                  <a:gd name="T16" fmla="*/ 99 w 122"/>
                  <a:gd name="T17" fmla="*/ 23 h 100"/>
                  <a:gd name="T18" fmla="*/ 102 w 122"/>
                  <a:gd name="T19" fmla="*/ 25 h 100"/>
                  <a:gd name="T20" fmla="*/ 107 w 122"/>
                  <a:gd name="T21" fmla="*/ 28 h 100"/>
                  <a:gd name="T22" fmla="*/ 109 w 122"/>
                  <a:gd name="T23" fmla="*/ 29 h 100"/>
                  <a:gd name="T24" fmla="*/ 110 w 122"/>
                  <a:gd name="T25" fmla="*/ 29 h 100"/>
                  <a:gd name="T26" fmla="*/ 113 w 122"/>
                  <a:gd name="T27" fmla="*/ 36 h 100"/>
                  <a:gd name="T28" fmla="*/ 117 w 122"/>
                  <a:gd name="T29" fmla="*/ 42 h 100"/>
                  <a:gd name="T30" fmla="*/ 120 w 122"/>
                  <a:gd name="T31" fmla="*/ 52 h 100"/>
                  <a:gd name="T32" fmla="*/ 122 w 122"/>
                  <a:gd name="T33" fmla="*/ 65 h 100"/>
                  <a:gd name="T34" fmla="*/ 118 w 122"/>
                  <a:gd name="T35" fmla="*/ 77 h 100"/>
                  <a:gd name="T36" fmla="*/ 116 w 122"/>
                  <a:gd name="T37" fmla="*/ 80 h 100"/>
                  <a:gd name="T38" fmla="*/ 111 w 122"/>
                  <a:gd name="T39" fmla="*/ 82 h 100"/>
                  <a:gd name="T40" fmla="*/ 107 w 122"/>
                  <a:gd name="T41" fmla="*/ 85 h 100"/>
                  <a:gd name="T42" fmla="*/ 101 w 122"/>
                  <a:gd name="T43" fmla="*/ 85 h 100"/>
                  <a:gd name="T44" fmla="*/ 98 w 122"/>
                  <a:gd name="T45" fmla="*/ 88 h 100"/>
                  <a:gd name="T46" fmla="*/ 94 w 122"/>
                  <a:gd name="T47" fmla="*/ 92 h 100"/>
                  <a:gd name="T48" fmla="*/ 83 w 122"/>
                  <a:gd name="T49" fmla="*/ 97 h 100"/>
                  <a:gd name="T50" fmla="*/ 79 w 122"/>
                  <a:gd name="T51" fmla="*/ 99 h 100"/>
                  <a:gd name="T52" fmla="*/ 75 w 122"/>
                  <a:gd name="T53" fmla="*/ 100 h 100"/>
                  <a:gd name="T54" fmla="*/ 63 w 122"/>
                  <a:gd name="T55" fmla="*/ 100 h 100"/>
                  <a:gd name="T56" fmla="*/ 52 w 122"/>
                  <a:gd name="T57" fmla="*/ 100 h 100"/>
                  <a:gd name="T58" fmla="*/ 44 w 122"/>
                  <a:gd name="T59" fmla="*/ 97 h 100"/>
                  <a:gd name="T60" fmla="*/ 42 w 122"/>
                  <a:gd name="T61" fmla="*/ 94 h 100"/>
                  <a:gd name="T62" fmla="*/ 37 w 122"/>
                  <a:gd name="T63" fmla="*/ 88 h 100"/>
                  <a:gd name="T64" fmla="*/ 37 w 122"/>
                  <a:gd name="T65" fmla="*/ 82 h 100"/>
                  <a:gd name="T66" fmla="*/ 37 w 122"/>
                  <a:gd name="T67" fmla="*/ 77 h 100"/>
                  <a:gd name="T68" fmla="*/ 37 w 122"/>
                  <a:gd name="T69" fmla="*/ 66 h 100"/>
                  <a:gd name="T70" fmla="*/ 36 w 122"/>
                  <a:gd name="T71" fmla="*/ 61 h 100"/>
                  <a:gd name="T72" fmla="*/ 31 w 122"/>
                  <a:gd name="T73" fmla="*/ 56 h 100"/>
                  <a:gd name="T74" fmla="*/ 29 w 122"/>
                  <a:gd name="T75" fmla="*/ 54 h 100"/>
                  <a:gd name="T76" fmla="*/ 29 w 122"/>
                  <a:gd name="T77" fmla="*/ 51 h 100"/>
                  <a:gd name="T78" fmla="*/ 27 w 122"/>
                  <a:gd name="T79" fmla="*/ 48 h 100"/>
                  <a:gd name="T80" fmla="*/ 26 w 122"/>
                  <a:gd name="T81" fmla="*/ 44 h 100"/>
                  <a:gd name="T82" fmla="*/ 23 w 122"/>
                  <a:gd name="T83" fmla="*/ 40 h 100"/>
                  <a:gd name="T84" fmla="*/ 19 w 122"/>
                  <a:gd name="T85" fmla="*/ 37 h 100"/>
                  <a:gd name="T86" fmla="*/ 14 w 122"/>
                  <a:gd name="T87" fmla="*/ 33 h 100"/>
                  <a:gd name="T88" fmla="*/ 4 w 122"/>
                  <a:gd name="T89" fmla="*/ 29 h 100"/>
                  <a:gd name="T90" fmla="*/ 2 w 122"/>
                  <a:gd name="T91" fmla="*/ 28 h 100"/>
                  <a:gd name="T92" fmla="*/ 0 w 122"/>
                  <a:gd name="T93" fmla="*/ 21 h 100"/>
                  <a:gd name="T94" fmla="*/ 0 w 122"/>
                  <a:gd name="T95" fmla="*/ 19 h 100"/>
                  <a:gd name="T96" fmla="*/ 4 w 122"/>
                  <a:gd name="T97" fmla="*/ 12 h 100"/>
                  <a:gd name="T98" fmla="*/ 8 w 122"/>
                  <a:gd name="T99" fmla="*/ 8 h 100"/>
                  <a:gd name="T100" fmla="*/ 14 w 122"/>
                  <a:gd name="T101" fmla="*/ 4 h 100"/>
                  <a:gd name="T102" fmla="*/ 23 w 122"/>
                  <a:gd name="T103"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2" h="100">
                    <a:moveTo>
                      <a:pt x="29" y="0"/>
                    </a:moveTo>
                    <a:lnTo>
                      <a:pt x="29" y="0"/>
                    </a:lnTo>
                    <a:lnTo>
                      <a:pt x="50" y="0"/>
                    </a:lnTo>
                    <a:lnTo>
                      <a:pt x="50" y="0"/>
                    </a:lnTo>
                    <a:lnTo>
                      <a:pt x="56" y="1"/>
                    </a:lnTo>
                    <a:lnTo>
                      <a:pt x="60" y="2"/>
                    </a:lnTo>
                    <a:lnTo>
                      <a:pt x="60" y="2"/>
                    </a:lnTo>
                    <a:lnTo>
                      <a:pt x="65" y="2"/>
                    </a:lnTo>
                    <a:lnTo>
                      <a:pt x="69" y="4"/>
                    </a:lnTo>
                    <a:lnTo>
                      <a:pt x="69" y="4"/>
                    </a:lnTo>
                    <a:lnTo>
                      <a:pt x="84" y="12"/>
                    </a:lnTo>
                    <a:lnTo>
                      <a:pt x="84" y="12"/>
                    </a:lnTo>
                    <a:lnTo>
                      <a:pt x="92" y="16"/>
                    </a:lnTo>
                    <a:lnTo>
                      <a:pt x="97" y="19"/>
                    </a:lnTo>
                    <a:lnTo>
                      <a:pt x="98" y="20"/>
                    </a:lnTo>
                    <a:lnTo>
                      <a:pt x="98" y="21"/>
                    </a:lnTo>
                    <a:lnTo>
                      <a:pt x="98" y="21"/>
                    </a:lnTo>
                    <a:lnTo>
                      <a:pt x="99" y="23"/>
                    </a:lnTo>
                    <a:lnTo>
                      <a:pt x="101" y="23"/>
                    </a:lnTo>
                    <a:lnTo>
                      <a:pt x="102" y="25"/>
                    </a:lnTo>
                    <a:lnTo>
                      <a:pt x="102" y="25"/>
                    </a:lnTo>
                    <a:lnTo>
                      <a:pt x="107" y="28"/>
                    </a:lnTo>
                    <a:lnTo>
                      <a:pt x="107" y="28"/>
                    </a:lnTo>
                    <a:lnTo>
                      <a:pt x="109" y="29"/>
                    </a:lnTo>
                    <a:lnTo>
                      <a:pt x="110" y="29"/>
                    </a:lnTo>
                    <a:lnTo>
                      <a:pt x="110" y="29"/>
                    </a:lnTo>
                    <a:lnTo>
                      <a:pt x="111" y="33"/>
                    </a:lnTo>
                    <a:lnTo>
                      <a:pt x="113" y="36"/>
                    </a:lnTo>
                    <a:lnTo>
                      <a:pt x="117" y="42"/>
                    </a:lnTo>
                    <a:lnTo>
                      <a:pt x="117" y="42"/>
                    </a:lnTo>
                    <a:lnTo>
                      <a:pt x="120" y="52"/>
                    </a:lnTo>
                    <a:lnTo>
                      <a:pt x="120" y="52"/>
                    </a:lnTo>
                    <a:lnTo>
                      <a:pt x="121" y="58"/>
                    </a:lnTo>
                    <a:lnTo>
                      <a:pt x="122" y="65"/>
                    </a:lnTo>
                    <a:lnTo>
                      <a:pt x="121" y="70"/>
                    </a:lnTo>
                    <a:lnTo>
                      <a:pt x="118" y="77"/>
                    </a:lnTo>
                    <a:lnTo>
                      <a:pt x="118" y="77"/>
                    </a:lnTo>
                    <a:lnTo>
                      <a:pt x="116" y="80"/>
                    </a:lnTo>
                    <a:lnTo>
                      <a:pt x="111" y="82"/>
                    </a:lnTo>
                    <a:lnTo>
                      <a:pt x="111" y="82"/>
                    </a:lnTo>
                    <a:lnTo>
                      <a:pt x="107" y="85"/>
                    </a:lnTo>
                    <a:lnTo>
                      <a:pt x="107" y="85"/>
                    </a:lnTo>
                    <a:lnTo>
                      <a:pt x="103" y="85"/>
                    </a:lnTo>
                    <a:lnTo>
                      <a:pt x="101" y="85"/>
                    </a:lnTo>
                    <a:lnTo>
                      <a:pt x="101" y="85"/>
                    </a:lnTo>
                    <a:lnTo>
                      <a:pt x="98" y="88"/>
                    </a:lnTo>
                    <a:lnTo>
                      <a:pt x="94" y="92"/>
                    </a:lnTo>
                    <a:lnTo>
                      <a:pt x="94" y="92"/>
                    </a:lnTo>
                    <a:lnTo>
                      <a:pt x="88" y="94"/>
                    </a:lnTo>
                    <a:lnTo>
                      <a:pt x="83" y="97"/>
                    </a:lnTo>
                    <a:lnTo>
                      <a:pt x="83" y="97"/>
                    </a:lnTo>
                    <a:lnTo>
                      <a:pt x="79" y="99"/>
                    </a:lnTo>
                    <a:lnTo>
                      <a:pt x="75" y="100"/>
                    </a:lnTo>
                    <a:lnTo>
                      <a:pt x="75" y="100"/>
                    </a:lnTo>
                    <a:lnTo>
                      <a:pt x="63" y="100"/>
                    </a:lnTo>
                    <a:lnTo>
                      <a:pt x="63" y="100"/>
                    </a:lnTo>
                    <a:lnTo>
                      <a:pt x="52" y="100"/>
                    </a:lnTo>
                    <a:lnTo>
                      <a:pt x="52" y="100"/>
                    </a:lnTo>
                    <a:lnTo>
                      <a:pt x="46" y="99"/>
                    </a:lnTo>
                    <a:lnTo>
                      <a:pt x="44" y="97"/>
                    </a:lnTo>
                    <a:lnTo>
                      <a:pt x="42" y="94"/>
                    </a:lnTo>
                    <a:lnTo>
                      <a:pt x="42" y="94"/>
                    </a:lnTo>
                    <a:lnTo>
                      <a:pt x="40" y="92"/>
                    </a:lnTo>
                    <a:lnTo>
                      <a:pt x="37" y="88"/>
                    </a:lnTo>
                    <a:lnTo>
                      <a:pt x="37" y="88"/>
                    </a:lnTo>
                    <a:lnTo>
                      <a:pt x="37" y="82"/>
                    </a:lnTo>
                    <a:lnTo>
                      <a:pt x="37" y="77"/>
                    </a:lnTo>
                    <a:lnTo>
                      <a:pt x="37" y="77"/>
                    </a:lnTo>
                    <a:lnTo>
                      <a:pt x="37" y="66"/>
                    </a:lnTo>
                    <a:lnTo>
                      <a:pt x="37" y="66"/>
                    </a:lnTo>
                    <a:lnTo>
                      <a:pt x="37" y="62"/>
                    </a:lnTo>
                    <a:lnTo>
                      <a:pt x="36" y="61"/>
                    </a:lnTo>
                    <a:lnTo>
                      <a:pt x="31" y="56"/>
                    </a:lnTo>
                    <a:lnTo>
                      <a:pt x="31" y="56"/>
                    </a:lnTo>
                    <a:lnTo>
                      <a:pt x="30" y="55"/>
                    </a:lnTo>
                    <a:lnTo>
                      <a:pt x="29" y="54"/>
                    </a:lnTo>
                    <a:lnTo>
                      <a:pt x="29" y="54"/>
                    </a:lnTo>
                    <a:lnTo>
                      <a:pt x="29" y="51"/>
                    </a:lnTo>
                    <a:lnTo>
                      <a:pt x="29" y="51"/>
                    </a:lnTo>
                    <a:lnTo>
                      <a:pt x="27" y="48"/>
                    </a:lnTo>
                    <a:lnTo>
                      <a:pt x="27" y="48"/>
                    </a:lnTo>
                    <a:lnTo>
                      <a:pt x="26" y="44"/>
                    </a:lnTo>
                    <a:lnTo>
                      <a:pt x="23" y="40"/>
                    </a:lnTo>
                    <a:lnTo>
                      <a:pt x="23" y="40"/>
                    </a:lnTo>
                    <a:lnTo>
                      <a:pt x="19" y="37"/>
                    </a:lnTo>
                    <a:lnTo>
                      <a:pt x="19" y="37"/>
                    </a:lnTo>
                    <a:lnTo>
                      <a:pt x="17" y="36"/>
                    </a:lnTo>
                    <a:lnTo>
                      <a:pt x="14" y="33"/>
                    </a:lnTo>
                    <a:lnTo>
                      <a:pt x="14" y="33"/>
                    </a:lnTo>
                    <a:lnTo>
                      <a:pt x="4" y="29"/>
                    </a:lnTo>
                    <a:lnTo>
                      <a:pt x="4" y="29"/>
                    </a:lnTo>
                    <a:lnTo>
                      <a:pt x="2" y="28"/>
                    </a:lnTo>
                    <a:lnTo>
                      <a:pt x="0" y="27"/>
                    </a:lnTo>
                    <a:lnTo>
                      <a:pt x="0" y="21"/>
                    </a:lnTo>
                    <a:lnTo>
                      <a:pt x="0" y="21"/>
                    </a:lnTo>
                    <a:lnTo>
                      <a:pt x="0" y="19"/>
                    </a:lnTo>
                    <a:lnTo>
                      <a:pt x="2" y="16"/>
                    </a:lnTo>
                    <a:lnTo>
                      <a:pt x="4" y="12"/>
                    </a:lnTo>
                    <a:lnTo>
                      <a:pt x="4" y="12"/>
                    </a:lnTo>
                    <a:lnTo>
                      <a:pt x="8" y="8"/>
                    </a:lnTo>
                    <a:lnTo>
                      <a:pt x="14" y="4"/>
                    </a:lnTo>
                    <a:lnTo>
                      <a:pt x="14" y="4"/>
                    </a:lnTo>
                    <a:lnTo>
                      <a:pt x="18" y="2"/>
                    </a:lnTo>
                    <a:lnTo>
                      <a:pt x="23" y="0"/>
                    </a:lnTo>
                    <a:lnTo>
                      <a:pt x="29" y="0"/>
                    </a:lnTo>
                    <a:close/>
                  </a:path>
                </a:pathLst>
              </a:custGeom>
              <a:solidFill>
                <a:srgbClr val="6699FF"/>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42" name="Freeform 241"/>
              <p:cNvSpPr>
                <a:spLocks/>
              </p:cNvSpPr>
              <p:nvPr/>
            </p:nvSpPr>
            <p:spPr bwMode="auto">
              <a:xfrm>
                <a:off x="400050" y="228600"/>
                <a:ext cx="17066" cy="15236"/>
              </a:xfrm>
              <a:custGeom>
                <a:avLst/>
                <a:gdLst>
                  <a:gd name="T0" fmla="*/ 19 w 79"/>
                  <a:gd name="T1" fmla="*/ 25 h 55"/>
                  <a:gd name="T2" fmla="*/ 23 w 79"/>
                  <a:gd name="T3" fmla="*/ 24 h 55"/>
                  <a:gd name="T4" fmla="*/ 30 w 79"/>
                  <a:gd name="T5" fmla="*/ 21 h 55"/>
                  <a:gd name="T6" fmla="*/ 36 w 79"/>
                  <a:gd name="T7" fmla="*/ 19 h 55"/>
                  <a:gd name="T8" fmla="*/ 41 w 79"/>
                  <a:gd name="T9" fmla="*/ 15 h 55"/>
                  <a:gd name="T10" fmla="*/ 45 w 79"/>
                  <a:gd name="T11" fmla="*/ 12 h 55"/>
                  <a:gd name="T12" fmla="*/ 49 w 79"/>
                  <a:gd name="T13" fmla="*/ 4 h 55"/>
                  <a:gd name="T14" fmla="*/ 52 w 79"/>
                  <a:gd name="T15" fmla="*/ 2 h 55"/>
                  <a:gd name="T16" fmla="*/ 55 w 79"/>
                  <a:gd name="T17" fmla="*/ 2 h 55"/>
                  <a:gd name="T18" fmla="*/ 60 w 79"/>
                  <a:gd name="T19" fmla="*/ 0 h 55"/>
                  <a:gd name="T20" fmla="*/ 69 w 79"/>
                  <a:gd name="T21" fmla="*/ 1 h 55"/>
                  <a:gd name="T22" fmla="*/ 71 w 79"/>
                  <a:gd name="T23" fmla="*/ 2 h 55"/>
                  <a:gd name="T24" fmla="*/ 74 w 79"/>
                  <a:gd name="T25" fmla="*/ 8 h 55"/>
                  <a:gd name="T26" fmla="*/ 75 w 79"/>
                  <a:gd name="T27" fmla="*/ 13 h 55"/>
                  <a:gd name="T28" fmla="*/ 78 w 79"/>
                  <a:gd name="T29" fmla="*/ 17 h 55"/>
                  <a:gd name="T30" fmla="*/ 78 w 79"/>
                  <a:gd name="T31" fmla="*/ 19 h 55"/>
                  <a:gd name="T32" fmla="*/ 75 w 79"/>
                  <a:gd name="T33" fmla="*/ 23 h 55"/>
                  <a:gd name="T34" fmla="*/ 72 w 79"/>
                  <a:gd name="T35" fmla="*/ 28 h 55"/>
                  <a:gd name="T36" fmla="*/ 71 w 79"/>
                  <a:gd name="T37" fmla="*/ 35 h 55"/>
                  <a:gd name="T38" fmla="*/ 74 w 79"/>
                  <a:gd name="T39" fmla="*/ 35 h 55"/>
                  <a:gd name="T40" fmla="*/ 79 w 79"/>
                  <a:gd name="T41" fmla="*/ 40 h 55"/>
                  <a:gd name="T42" fmla="*/ 78 w 79"/>
                  <a:gd name="T43" fmla="*/ 43 h 55"/>
                  <a:gd name="T44" fmla="*/ 74 w 79"/>
                  <a:gd name="T45" fmla="*/ 46 h 55"/>
                  <a:gd name="T46" fmla="*/ 65 w 79"/>
                  <a:gd name="T47" fmla="*/ 47 h 55"/>
                  <a:gd name="T48" fmla="*/ 63 w 79"/>
                  <a:gd name="T49" fmla="*/ 48 h 55"/>
                  <a:gd name="T50" fmla="*/ 59 w 79"/>
                  <a:gd name="T51" fmla="*/ 50 h 55"/>
                  <a:gd name="T52" fmla="*/ 56 w 79"/>
                  <a:gd name="T53" fmla="*/ 52 h 55"/>
                  <a:gd name="T54" fmla="*/ 53 w 79"/>
                  <a:gd name="T55" fmla="*/ 54 h 55"/>
                  <a:gd name="T56" fmla="*/ 49 w 79"/>
                  <a:gd name="T57" fmla="*/ 48 h 55"/>
                  <a:gd name="T58" fmla="*/ 48 w 79"/>
                  <a:gd name="T59" fmla="*/ 47 h 55"/>
                  <a:gd name="T60" fmla="*/ 41 w 79"/>
                  <a:gd name="T61" fmla="*/ 47 h 55"/>
                  <a:gd name="T62" fmla="*/ 37 w 79"/>
                  <a:gd name="T63" fmla="*/ 50 h 55"/>
                  <a:gd name="T64" fmla="*/ 31 w 79"/>
                  <a:gd name="T65" fmla="*/ 52 h 55"/>
                  <a:gd name="T66" fmla="*/ 26 w 79"/>
                  <a:gd name="T67" fmla="*/ 52 h 55"/>
                  <a:gd name="T68" fmla="*/ 23 w 79"/>
                  <a:gd name="T69" fmla="*/ 50 h 55"/>
                  <a:gd name="T70" fmla="*/ 22 w 79"/>
                  <a:gd name="T71" fmla="*/ 54 h 55"/>
                  <a:gd name="T72" fmla="*/ 12 w 79"/>
                  <a:gd name="T73" fmla="*/ 55 h 55"/>
                  <a:gd name="T74" fmla="*/ 7 w 79"/>
                  <a:gd name="T75" fmla="*/ 55 h 55"/>
                  <a:gd name="T76" fmla="*/ 2 w 79"/>
                  <a:gd name="T77" fmla="*/ 52 h 55"/>
                  <a:gd name="T78" fmla="*/ 0 w 79"/>
                  <a:gd name="T79" fmla="*/ 48 h 55"/>
                  <a:gd name="T80" fmla="*/ 0 w 79"/>
                  <a:gd name="T81" fmla="*/ 42 h 55"/>
                  <a:gd name="T82" fmla="*/ 4 w 79"/>
                  <a:gd name="T83" fmla="*/ 36 h 55"/>
                  <a:gd name="T84" fmla="*/ 8 w 79"/>
                  <a:gd name="T85" fmla="*/ 32 h 55"/>
                  <a:gd name="T86" fmla="*/ 19 w 79"/>
                  <a:gd name="T87" fmla="*/ 2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9" h="55">
                    <a:moveTo>
                      <a:pt x="19" y="25"/>
                    </a:moveTo>
                    <a:lnTo>
                      <a:pt x="19" y="25"/>
                    </a:lnTo>
                    <a:lnTo>
                      <a:pt x="23" y="24"/>
                    </a:lnTo>
                    <a:lnTo>
                      <a:pt x="23" y="24"/>
                    </a:lnTo>
                    <a:lnTo>
                      <a:pt x="26" y="24"/>
                    </a:lnTo>
                    <a:lnTo>
                      <a:pt x="30" y="21"/>
                    </a:lnTo>
                    <a:lnTo>
                      <a:pt x="30" y="21"/>
                    </a:lnTo>
                    <a:lnTo>
                      <a:pt x="36" y="19"/>
                    </a:lnTo>
                    <a:lnTo>
                      <a:pt x="41" y="15"/>
                    </a:lnTo>
                    <a:lnTo>
                      <a:pt x="41" y="15"/>
                    </a:lnTo>
                    <a:lnTo>
                      <a:pt x="45" y="12"/>
                    </a:lnTo>
                    <a:lnTo>
                      <a:pt x="45" y="12"/>
                    </a:lnTo>
                    <a:lnTo>
                      <a:pt x="46" y="8"/>
                    </a:lnTo>
                    <a:lnTo>
                      <a:pt x="49" y="4"/>
                    </a:lnTo>
                    <a:lnTo>
                      <a:pt x="49" y="4"/>
                    </a:lnTo>
                    <a:lnTo>
                      <a:pt x="52" y="2"/>
                    </a:lnTo>
                    <a:lnTo>
                      <a:pt x="55" y="2"/>
                    </a:lnTo>
                    <a:lnTo>
                      <a:pt x="55" y="2"/>
                    </a:lnTo>
                    <a:lnTo>
                      <a:pt x="60" y="0"/>
                    </a:lnTo>
                    <a:lnTo>
                      <a:pt x="60" y="0"/>
                    </a:lnTo>
                    <a:lnTo>
                      <a:pt x="65" y="0"/>
                    </a:lnTo>
                    <a:lnTo>
                      <a:pt x="69" y="1"/>
                    </a:lnTo>
                    <a:lnTo>
                      <a:pt x="71" y="2"/>
                    </a:lnTo>
                    <a:lnTo>
                      <a:pt x="71" y="2"/>
                    </a:lnTo>
                    <a:lnTo>
                      <a:pt x="74" y="8"/>
                    </a:lnTo>
                    <a:lnTo>
                      <a:pt x="74" y="8"/>
                    </a:lnTo>
                    <a:lnTo>
                      <a:pt x="75" y="13"/>
                    </a:lnTo>
                    <a:lnTo>
                      <a:pt x="75" y="13"/>
                    </a:lnTo>
                    <a:lnTo>
                      <a:pt x="78" y="16"/>
                    </a:lnTo>
                    <a:lnTo>
                      <a:pt x="78" y="17"/>
                    </a:lnTo>
                    <a:lnTo>
                      <a:pt x="78" y="19"/>
                    </a:lnTo>
                    <a:lnTo>
                      <a:pt x="78" y="19"/>
                    </a:lnTo>
                    <a:lnTo>
                      <a:pt x="76" y="21"/>
                    </a:lnTo>
                    <a:lnTo>
                      <a:pt x="75" y="23"/>
                    </a:lnTo>
                    <a:lnTo>
                      <a:pt x="75" y="23"/>
                    </a:lnTo>
                    <a:lnTo>
                      <a:pt x="72" y="28"/>
                    </a:lnTo>
                    <a:lnTo>
                      <a:pt x="71" y="32"/>
                    </a:lnTo>
                    <a:lnTo>
                      <a:pt x="71" y="35"/>
                    </a:lnTo>
                    <a:lnTo>
                      <a:pt x="71" y="35"/>
                    </a:lnTo>
                    <a:lnTo>
                      <a:pt x="74" y="35"/>
                    </a:lnTo>
                    <a:lnTo>
                      <a:pt x="76" y="36"/>
                    </a:lnTo>
                    <a:lnTo>
                      <a:pt x="79" y="40"/>
                    </a:lnTo>
                    <a:lnTo>
                      <a:pt x="79" y="42"/>
                    </a:lnTo>
                    <a:lnTo>
                      <a:pt x="78" y="43"/>
                    </a:lnTo>
                    <a:lnTo>
                      <a:pt x="76" y="46"/>
                    </a:lnTo>
                    <a:lnTo>
                      <a:pt x="74" y="46"/>
                    </a:lnTo>
                    <a:lnTo>
                      <a:pt x="74" y="46"/>
                    </a:lnTo>
                    <a:lnTo>
                      <a:pt x="65" y="47"/>
                    </a:lnTo>
                    <a:lnTo>
                      <a:pt x="65" y="47"/>
                    </a:lnTo>
                    <a:lnTo>
                      <a:pt x="63" y="48"/>
                    </a:lnTo>
                    <a:lnTo>
                      <a:pt x="59" y="50"/>
                    </a:lnTo>
                    <a:lnTo>
                      <a:pt x="59" y="50"/>
                    </a:lnTo>
                    <a:lnTo>
                      <a:pt x="57" y="51"/>
                    </a:lnTo>
                    <a:lnTo>
                      <a:pt x="56" y="52"/>
                    </a:lnTo>
                    <a:lnTo>
                      <a:pt x="56" y="52"/>
                    </a:lnTo>
                    <a:lnTo>
                      <a:pt x="53" y="54"/>
                    </a:lnTo>
                    <a:lnTo>
                      <a:pt x="50" y="52"/>
                    </a:lnTo>
                    <a:lnTo>
                      <a:pt x="49" y="48"/>
                    </a:lnTo>
                    <a:lnTo>
                      <a:pt x="49" y="48"/>
                    </a:lnTo>
                    <a:lnTo>
                      <a:pt x="48" y="47"/>
                    </a:lnTo>
                    <a:lnTo>
                      <a:pt x="45" y="46"/>
                    </a:lnTo>
                    <a:lnTo>
                      <a:pt x="41" y="47"/>
                    </a:lnTo>
                    <a:lnTo>
                      <a:pt x="41" y="47"/>
                    </a:lnTo>
                    <a:lnTo>
                      <a:pt x="37" y="50"/>
                    </a:lnTo>
                    <a:lnTo>
                      <a:pt x="31" y="52"/>
                    </a:lnTo>
                    <a:lnTo>
                      <a:pt x="31" y="52"/>
                    </a:lnTo>
                    <a:lnTo>
                      <a:pt x="26" y="52"/>
                    </a:lnTo>
                    <a:lnTo>
                      <a:pt x="26" y="52"/>
                    </a:lnTo>
                    <a:lnTo>
                      <a:pt x="25" y="52"/>
                    </a:lnTo>
                    <a:lnTo>
                      <a:pt x="23" y="50"/>
                    </a:lnTo>
                    <a:lnTo>
                      <a:pt x="23" y="50"/>
                    </a:lnTo>
                    <a:lnTo>
                      <a:pt x="22" y="54"/>
                    </a:lnTo>
                    <a:lnTo>
                      <a:pt x="19" y="55"/>
                    </a:lnTo>
                    <a:lnTo>
                      <a:pt x="12" y="55"/>
                    </a:lnTo>
                    <a:lnTo>
                      <a:pt x="12" y="55"/>
                    </a:lnTo>
                    <a:lnTo>
                      <a:pt x="7" y="55"/>
                    </a:lnTo>
                    <a:lnTo>
                      <a:pt x="4" y="55"/>
                    </a:lnTo>
                    <a:lnTo>
                      <a:pt x="2" y="52"/>
                    </a:lnTo>
                    <a:lnTo>
                      <a:pt x="0" y="48"/>
                    </a:lnTo>
                    <a:lnTo>
                      <a:pt x="0" y="48"/>
                    </a:lnTo>
                    <a:lnTo>
                      <a:pt x="0" y="44"/>
                    </a:lnTo>
                    <a:lnTo>
                      <a:pt x="0" y="42"/>
                    </a:lnTo>
                    <a:lnTo>
                      <a:pt x="0" y="42"/>
                    </a:lnTo>
                    <a:lnTo>
                      <a:pt x="4" y="36"/>
                    </a:lnTo>
                    <a:lnTo>
                      <a:pt x="4" y="36"/>
                    </a:lnTo>
                    <a:lnTo>
                      <a:pt x="8" y="32"/>
                    </a:lnTo>
                    <a:lnTo>
                      <a:pt x="14" y="28"/>
                    </a:lnTo>
                    <a:lnTo>
                      <a:pt x="19" y="25"/>
                    </a:lnTo>
                    <a:close/>
                  </a:path>
                </a:pathLst>
              </a:custGeom>
              <a:solidFill>
                <a:srgbClr val="6699FF"/>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43" name="Freeform 242"/>
              <p:cNvSpPr>
                <a:spLocks/>
              </p:cNvSpPr>
              <p:nvPr/>
            </p:nvSpPr>
            <p:spPr bwMode="auto">
              <a:xfrm>
                <a:off x="228600" y="76200"/>
                <a:ext cx="67046" cy="65514"/>
              </a:xfrm>
              <a:custGeom>
                <a:avLst/>
                <a:gdLst>
                  <a:gd name="T0" fmla="*/ 58 w 304"/>
                  <a:gd name="T1" fmla="*/ 66 h 236"/>
                  <a:gd name="T2" fmla="*/ 84 w 304"/>
                  <a:gd name="T3" fmla="*/ 57 h 236"/>
                  <a:gd name="T4" fmla="*/ 95 w 304"/>
                  <a:gd name="T5" fmla="*/ 47 h 236"/>
                  <a:gd name="T6" fmla="*/ 108 w 304"/>
                  <a:gd name="T7" fmla="*/ 29 h 236"/>
                  <a:gd name="T8" fmla="*/ 121 w 304"/>
                  <a:gd name="T9" fmla="*/ 13 h 236"/>
                  <a:gd name="T10" fmla="*/ 140 w 304"/>
                  <a:gd name="T11" fmla="*/ 6 h 236"/>
                  <a:gd name="T12" fmla="*/ 156 w 304"/>
                  <a:gd name="T13" fmla="*/ 2 h 236"/>
                  <a:gd name="T14" fmla="*/ 165 w 304"/>
                  <a:gd name="T15" fmla="*/ 22 h 236"/>
                  <a:gd name="T16" fmla="*/ 180 w 304"/>
                  <a:gd name="T17" fmla="*/ 37 h 236"/>
                  <a:gd name="T18" fmla="*/ 178 w 304"/>
                  <a:gd name="T19" fmla="*/ 47 h 236"/>
                  <a:gd name="T20" fmla="*/ 191 w 304"/>
                  <a:gd name="T21" fmla="*/ 64 h 236"/>
                  <a:gd name="T22" fmla="*/ 194 w 304"/>
                  <a:gd name="T23" fmla="*/ 75 h 236"/>
                  <a:gd name="T24" fmla="*/ 212 w 304"/>
                  <a:gd name="T25" fmla="*/ 78 h 236"/>
                  <a:gd name="T26" fmla="*/ 218 w 304"/>
                  <a:gd name="T27" fmla="*/ 94 h 236"/>
                  <a:gd name="T28" fmla="*/ 210 w 304"/>
                  <a:gd name="T29" fmla="*/ 104 h 236"/>
                  <a:gd name="T30" fmla="*/ 210 w 304"/>
                  <a:gd name="T31" fmla="*/ 110 h 236"/>
                  <a:gd name="T32" fmla="*/ 213 w 304"/>
                  <a:gd name="T33" fmla="*/ 118 h 236"/>
                  <a:gd name="T34" fmla="*/ 222 w 304"/>
                  <a:gd name="T35" fmla="*/ 131 h 236"/>
                  <a:gd name="T36" fmla="*/ 235 w 304"/>
                  <a:gd name="T37" fmla="*/ 147 h 236"/>
                  <a:gd name="T38" fmla="*/ 245 w 304"/>
                  <a:gd name="T39" fmla="*/ 133 h 236"/>
                  <a:gd name="T40" fmla="*/ 259 w 304"/>
                  <a:gd name="T41" fmla="*/ 141 h 236"/>
                  <a:gd name="T42" fmla="*/ 274 w 304"/>
                  <a:gd name="T43" fmla="*/ 162 h 236"/>
                  <a:gd name="T44" fmla="*/ 277 w 304"/>
                  <a:gd name="T45" fmla="*/ 185 h 236"/>
                  <a:gd name="T46" fmla="*/ 288 w 304"/>
                  <a:gd name="T47" fmla="*/ 194 h 236"/>
                  <a:gd name="T48" fmla="*/ 304 w 304"/>
                  <a:gd name="T49" fmla="*/ 205 h 236"/>
                  <a:gd name="T50" fmla="*/ 290 w 304"/>
                  <a:gd name="T51" fmla="*/ 219 h 236"/>
                  <a:gd name="T52" fmla="*/ 274 w 304"/>
                  <a:gd name="T53" fmla="*/ 235 h 236"/>
                  <a:gd name="T54" fmla="*/ 270 w 304"/>
                  <a:gd name="T55" fmla="*/ 219 h 236"/>
                  <a:gd name="T56" fmla="*/ 247 w 304"/>
                  <a:gd name="T57" fmla="*/ 223 h 236"/>
                  <a:gd name="T58" fmla="*/ 221 w 304"/>
                  <a:gd name="T59" fmla="*/ 231 h 236"/>
                  <a:gd name="T60" fmla="*/ 212 w 304"/>
                  <a:gd name="T61" fmla="*/ 222 h 236"/>
                  <a:gd name="T62" fmla="*/ 201 w 304"/>
                  <a:gd name="T63" fmla="*/ 215 h 236"/>
                  <a:gd name="T64" fmla="*/ 191 w 304"/>
                  <a:gd name="T65" fmla="*/ 204 h 236"/>
                  <a:gd name="T66" fmla="*/ 182 w 304"/>
                  <a:gd name="T67" fmla="*/ 197 h 236"/>
                  <a:gd name="T68" fmla="*/ 171 w 304"/>
                  <a:gd name="T69" fmla="*/ 205 h 236"/>
                  <a:gd name="T70" fmla="*/ 155 w 304"/>
                  <a:gd name="T71" fmla="*/ 192 h 236"/>
                  <a:gd name="T72" fmla="*/ 161 w 304"/>
                  <a:gd name="T73" fmla="*/ 184 h 236"/>
                  <a:gd name="T74" fmla="*/ 176 w 304"/>
                  <a:gd name="T75" fmla="*/ 181 h 236"/>
                  <a:gd name="T76" fmla="*/ 163 w 304"/>
                  <a:gd name="T77" fmla="*/ 166 h 236"/>
                  <a:gd name="T78" fmla="*/ 155 w 304"/>
                  <a:gd name="T79" fmla="*/ 174 h 236"/>
                  <a:gd name="T80" fmla="*/ 145 w 304"/>
                  <a:gd name="T81" fmla="*/ 171 h 236"/>
                  <a:gd name="T82" fmla="*/ 145 w 304"/>
                  <a:gd name="T83" fmla="*/ 184 h 236"/>
                  <a:gd name="T84" fmla="*/ 134 w 304"/>
                  <a:gd name="T85" fmla="*/ 171 h 236"/>
                  <a:gd name="T86" fmla="*/ 129 w 304"/>
                  <a:gd name="T87" fmla="*/ 179 h 236"/>
                  <a:gd name="T88" fmla="*/ 138 w 304"/>
                  <a:gd name="T89" fmla="*/ 185 h 236"/>
                  <a:gd name="T90" fmla="*/ 149 w 304"/>
                  <a:gd name="T91" fmla="*/ 200 h 236"/>
                  <a:gd name="T92" fmla="*/ 137 w 304"/>
                  <a:gd name="T93" fmla="*/ 204 h 236"/>
                  <a:gd name="T94" fmla="*/ 114 w 304"/>
                  <a:gd name="T95" fmla="*/ 208 h 236"/>
                  <a:gd name="T96" fmla="*/ 89 w 304"/>
                  <a:gd name="T97" fmla="*/ 213 h 236"/>
                  <a:gd name="T98" fmla="*/ 76 w 304"/>
                  <a:gd name="T99" fmla="*/ 190 h 236"/>
                  <a:gd name="T100" fmla="*/ 69 w 304"/>
                  <a:gd name="T101" fmla="*/ 174 h 236"/>
                  <a:gd name="T102" fmla="*/ 60 w 304"/>
                  <a:gd name="T103" fmla="*/ 163 h 236"/>
                  <a:gd name="T104" fmla="*/ 50 w 304"/>
                  <a:gd name="T105" fmla="*/ 148 h 236"/>
                  <a:gd name="T106" fmla="*/ 33 w 304"/>
                  <a:gd name="T107" fmla="*/ 128 h 236"/>
                  <a:gd name="T108" fmla="*/ 26 w 304"/>
                  <a:gd name="T109" fmla="*/ 99 h 236"/>
                  <a:gd name="T110" fmla="*/ 8 w 304"/>
                  <a:gd name="T111" fmla="*/ 79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4" h="236">
                    <a:moveTo>
                      <a:pt x="5" y="67"/>
                    </a:moveTo>
                    <a:lnTo>
                      <a:pt x="5" y="67"/>
                    </a:lnTo>
                    <a:lnTo>
                      <a:pt x="31" y="67"/>
                    </a:lnTo>
                    <a:lnTo>
                      <a:pt x="31" y="67"/>
                    </a:lnTo>
                    <a:lnTo>
                      <a:pt x="45" y="67"/>
                    </a:lnTo>
                    <a:lnTo>
                      <a:pt x="58" y="66"/>
                    </a:lnTo>
                    <a:lnTo>
                      <a:pt x="58" y="66"/>
                    </a:lnTo>
                    <a:lnTo>
                      <a:pt x="70" y="66"/>
                    </a:lnTo>
                    <a:lnTo>
                      <a:pt x="70" y="66"/>
                    </a:lnTo>
                    <a:lnTo>
                      <a:pt x="77" y="66"/>
                    </a:lnTo>
                    <a:lnTo>
                      <a:pt x="80" y="64"/>
                    </a:lnTo>
                    <a:lnTo>
                      <a:pt x="81" y="61"/>
                    </a:lnTo>
                    <a:lnTo>
                      <a:pt x="81" y="61"/>
                    </a:lnTo>
                    <a:lnTo>
                      <a:pt x="84" y="57"/>
                    </a:lnTo>
                    <a:lnTo>
                      <a:pt x="84" y="55"/>
                    </a:lnTo>
                    <a:lnTo>
                      <a:pt x="85" y="52"/>
                    </a:lnTo>
                    <a:lnTo>
                      <a:pt x="85" y="52"/>
                    </a:lnTo>
                    <a:lnTo>
                      <a:pt x="89" y="51"/>
                    </a:lnTo>
                    <a:lnTo>
                      <a:pt x="94" y="49"/>
                    </a:lnTo>
                    <a:lnTo>
                      <a:pt x="94" y="49"/>
                    </a:lnTo>
                    <a:lnTo>
                      <a:pt x="95" y="47"/>
                    </a:lnTo>
                    <a:lnTo>
                      <a:pt x="95" y="44"/>
                    </a:lnTo>
                    <a:lnTo>
                      <a:pt x="95" y="44"/>
                    </a:lnTo>
                    <a:lnTo>
                      <a:pt x="96" y="42"/>
                    </a:lnTo>
                    <a:lnTo>
                      <a:pt x="98" y="41"/>
                    </a:lnTo>
                    <a:lnTo>
                      <a:pt x="102" y="38"/>
                    </a:lnTo>
                    <a:lnTo>
                      <a:pt x="102" y="38"/>
                    </a:lnTo>
                    <a:lnTo>
                      <a:pt x="108" y="29"/>
                    </a:lnTo>
                    <a:lnTo>
                      <a:pt x="108" y="29"/>
                    </a:lnTo>
                    <a:lnTo>
                      <a:pt x="114" y="24"/>
                    </a:lnTo>
                    <a:lnTo>
                      <a:pt x="114" y="24"/>
                    </a:lnTo>
                    <a:lnTo>
                      <a:pt x="117" y="19"/>
                    </a:lnTo>
                    <a:lnTo>
                      <a:pt x="118" y="15"/>
                    </a:lnTo>
                    <a:lnTo>
                      <a:pt x="118" y="15"/>
                    </a:lnTo>
                    <a:lnTo>
                      <a:pt x="121" y="13"/>
                    </a:lnTo>
                    <a:lnTo>
                      <a:pt x="123" y="11"/>
                    </a:lnTo>
                    <a:lnTo>
                      <a:pt x="123" y="11"/>
                    </a:lnTo>
                    <a:lnTo>
                      <a:pt x="127" y="7"/>
                    </a:lnTo>
                    <a:lnTo>
                      <a:pt x="127" y="7"/>
                    </a:lnTo>
                    <a:lnTo>
                      <a:pt x="133" y="6"/>
                    </a:lnTo>
                    <a:lnTo>
                      <a:pt x="140" y="6"/>
                    </a:lnTo>
                    <a:lnTo>
                      <a:pt x="140" y="6"/>
                    </a:lnTo>
                    <a:lnTo>
                      <a:pt x="142" y="5"/>
                    </a:lnTo>
                    <a:lnTo>
                      <a:pt x="144" y="3"/>
                    </a:lnTo>
                    <a:lnTo>
                      <a:pt x="146" y="2"/>
                    </a:lnTo>
                    <a:lnTo>
                      <a:pt x="149" y="0"/>
                    </a:lnTo>
                    <a:lnTo>
                      <a:pt x="149" y="0"/>
                    </a:lnTo>
                    <a:lnTo>
                      <a:pt x="155" y="0"/>
                    </a:lnTo>
                    <a:lnTo>
                      <a:pt x="156" y="2"/>
                    </a:lnTo>
                    <a:lnTo>
                      <a:pt x="159" y="5"/>
                    </a:lnTo>
                    <a:lnTo>
                      <a:pt x="159" y="5"/>
                    </a:lnTo>
                    <a:lnTo>
                      <a:pt x="160" y="10"/>
                    </a:lnTo>
                    <a:lnTo>
                      <a:pt x="160" y="10"/>
                    </a:lnTo>
                    <a:lnTo>
                      <a:pt x="163" y="19"/>
                    </a:lnTo>
                    <a:lnTo>
                      <a:pt x="163" y="19"/>
                    </a:lnTo>
                    <a:lnTo>
                      <a:pt x="165" y="22"/>
                    </a:lnTo>
                    <a:lnTo>
                      <a:pt x="170" y="25"/>
                    </a:lnTo>
                    <a:lnTo>
                      <a:pt x="170" y="25"/>
                    </a:lnTo>
                    <a:lnTo>
                      <a:pt x="172" y="28"/>
                    </a:lnTo>
                    <a:lnTo>
                      <a:pt x="174" y="30"/>
                    </a:lnTo>
                    <a:lnTo>
                      <a:pt x="174" y="30"/>
                    </a:lnTo>
                    <a:lnTo>
                      <a:pt x="178" y="34"/>
                    </a:lnTo>
                    <a:lnTo>
                      <a:pt x="180" y="37"/>
                    </a:lnTo>
                    <a:lnTo>
                      <a:pt x="180" y="37"/>
                    </a:lnTo>
                    <a:lnTo>
                      <a:pt x="180" y="38"/>
                    </a:lnTo>
                    <a:lnTo>
                      <a:pt x="180" y="40"/>
                    </a:lnTo>
                    <a:lnTo>
                      <a:pt x="176" y="42"/>
                    </a:lnTo>
                    <a:lnTo>
                      <a:pt x="176" y="42"/>
                    </a:lnTo>
                    <a:lnTo>
                      <a:pt x="178" y="47"/>
                    </a:lnTo>
                    <a:lnTo>
                      <a:pt x="178" y="47"/>
                    </a:lnTo>
                    <a:lnTo>
                      <a:pt x="183" y="49"/>
                    </a:lnTo>
                    <a:lnTo>
                      <a:pt x="183" y="49"/>
                    </a:lnTo>
                    <a:lnTo>
                      <a:pt x="186" y="53"/>
                    </a:lnTo>
                    <a:lnTo>
                      <a:pt x="188" y="57"/>
                    </a:lnTo>
                    <a:lnTo>
                      <a:pt x="188" y="57"/>
                    </a:lnTo>
                    <a:lnTo>
                      <a:pt x="191" y="64"/>
                    </a:lnTo>
                    <a:lnTo>
                      <a:pt x="191" y="64"/>
                    </a:lnTo>
                    <a:lnTo>
                      <a:pt x="193" y="67"/>
                    </a:lnTo>
                    <a:lnTo>
                      <a:pt x="193" y="67"/>
                    </a:lnTo>
                    <a:lnTo>
                      <a:pt x="194" y="68"/>
                    </a:lnTo>
                    <a:lnTo>
                      <a:pt x="194" y="70"/>
                    </a:lnTo>
                    <a:lnTo>
                      <a:pt x="194" y="70"/>
                    </a:lnTo>
                    <a:lnTo>
                      <a:pt x="194" y="72"/>
                    </a:lnTo>
                    <a:lnTo>
                      <a:pt x="194" y="75"/>
                    </a:lnTo>
                    <a:lnTo>
                      <a:pt x="195" y="76"/>
                    </a:lnTo>
                    <a:lnTo>
                      <a:pt x="198" y="78"/>
                    </a:lnTo>
                    <a:lnTo>
                      <a:pt x="198" y="78"/>
                    </a:lnTo>
                    <a:lnTo>
                      <a:pt x="203" y="76"/>
                    </a:lnTo>
                    <a:lnTo>
                      <a:pt x="209" y="76"/>
                    </a:lnTo>
                    <a:lnTo>
                      <a:pt x="209" y="76"/>
                    </a:lnTo>
                    <a:lnTo>
                      <a:pt x="212" y="78"/>
                    </a:lnTo>
                    <a:lnTo>
                      <a:pt x="213" y="79"/>
                    </a:lnTo>
                    <a:lnTo>
                      <a:pt x="216" y="83"/>
                    </a:lnTo>
                    <a:lnTo>
                      <a:pt x="216" y="83"/>
                    </a:lnTo>
                    <a:lnTo>
                      <a:pt x="217" y="89"/>
                    </a:lnTo>
                    <a:lnTo>
                      <a:pt x="218" y="91"/>
                    </a:lnTo>
                    <a:lnTo>
                      <a:pt x="218" y="94"/>
                    </a:lnTo>
                    <a:lnTo>
                      <a:pt x="218" y="94"/>
                    </a:lnTo>
                    <a:lnTo>
                      <a:pt x="218" y="97"/>
                    </a:lnTo>
                    <a:lnTo>
                      <a:pt x="217" y="98"/>
                    </a:lnTo>
                    <a:lnTo>
                      <a:pt x="217" y="98"/>
                    </a:lnTo>
                    <a:lnTo>
                      <a:pt x="216" y="101"/>
                    </a:lnTo>
                    <a:lnTo>
                      <a:pt x="214" y="104"/>
                    </a:lnTo>
                    <a:lnTo>
                      <a:pt x="214" y="104"/>
                    </a:lnTo>
                    <a:lnTo>
                      <a:pt x="210" y="104"/>
                    </a:lnTo>
                    <a:lnTo>
                      <a:pt x="209" y="104"/>
                    </a:lnTo>
                    <a:lnTo>
                      <a:pt x="206" y="105"/>
                    </a:lnTo>
                    <a:lnTo>
                      <a:pt x="206" y="105"/>
                    </a:lnTo>
                    <a:lnTo>
                      <a:pt x="206" y="108"/>
                    </a:lnTo>
                    <a:lnTo>
                      <a:pt x="206" y="109"/>
                    </a:lnTo>
                    <a:lnTo>
                      <a:pt x="207" y="109"/>
                    </a:lnTo>
                    <a:lnTo>
                      <a:pt x="210" y="110"/>
                    </a:lnTo>
                    <a:lnTo>
                      <a:pt x="210" y="110"/>
                    </a:lnTo>
                    <a:lnTo>
                      <a:pt x="210" y="112"/>
                    </a:lnTo>
                    <a:lnTo>
                      <a:pt x="210" y="114"/>
                    </a:lnTo>
                    <a:lnTo>
                      <a:pt x="210" y="114"/>
                    </a:lnTo>
                    <a:lnTo>
                      <a:pt x="212" y="117"/>
                    </a:lnTo>
                    <a:lnTo>
                      <a:pt x="213" y="118"/>
                    </a:lnTo>
                    <a:lnTo>
                      <a:pt x="213" y="118"/>
                    </a:lnTo>
                    <a:lnTo>
                      <a:pt x="214" y="123"/>
                    </a:lnTo>
                    <a:lnTo>
                      <a:pt x="216" y="127"/>
                    </a:lnTo>
                    <a:lnTo>
                      <a:pt x="216" y="127"/>
                    </a:lnTo>
                    <a:lnTo>
                      <a:pt x="218" y="129"/>
                    </a:lnTo>
                    <a:lnTo>
                      <a:pt x="218" y="129"/>
                    </a:lnTo>
                    <a:lnTo>
                      <a:pt x="221" y="131"/>
                    </a:lnTo>
                    <a:lnTo>
                      <a:pt x="222" y="131"/>
                    </a:lnTo>
                    <a:lnTo>
                      <a:pt x="222" y="131"/>
                    </a:lnTo>
                    <a:lnTo>
                      <a:pt x="226" y="133"/>
                    </a:lnTo>
                    <a:lnTo>
                      <a:pt x="231" y="137"/>
                    </a:lnTo>
                    <a:lnTo>
                      <a:pt x="231" y="137"/>
                    </a:lnTo>
                    <a:lnTo>
                      <a:pt x="232" y="143"/>
                    </a:lnTo>
                    <a:lnTo>
                      <a:pt x="232" y="146"/>
                    </a:lnTo>
                    <a:lnTo>
                      <a:pt x="235" y="147"/>
                    </a:lnTo>
                    <a:lnTo>
                      <a:pt x="235" y="147"/>
                    </a:lnTo>
                    <a:lnTo>
                      <a:pt x="237" y="148"/>
                    </a:lnTo>
                    <a:lnTo>
                      <a:pt x="243" y="148"/>
                    </a:lnTo>
                    <a:lnTo>
                      <a:pt x="243" y="148"/>
                    </a:lnTo>
                    <a:lnTo>
                      <a:pt x="244" y="141"/>
                    </a:lnTo>
                    <a:lnTo>
                      <a:pt x="245" y="133"/>
                    </a:lnTo>
                    <a:lnTo>
                      <a:pt x="245" y="133"/>
                    </a:lnTo>
                    <a:lnTo>
                      <a:pt x="250" y="132"/>
                    </a:lnTo>
                    <a:lnTo>
                      <a:pt x="252" y="132"/>
                    </a:lnTo>
                    <a:lnTo>
                      <a:pt x="252" y="132"/>
                    </a:lnTo>
                    <a:lnTo>
                      <a:pt x="254" y="136"/>
                    </a:lnTo>
                    <a:lnTo>
                      <a:pt x="256" y="137"/>
                    </a:lnTo>
                    <a:lnTo>
                      <a:pt x="256" y="137"/>
                    </a:lnTo>
                    <a:lnTo>
                      <a:pt x="259" y="141"/>
                    </a:lnTo>
                    <a:lnTo>
                      <a:pt x="260" y="146"/>
                    </a:lnTo>
                    <a:lnTo>
                      <a:pt x="260" y="146"/>
                    </a:lnTo>
                    <a:lnTo>
                      <a:pt x="263" y="159"/>
                    </a:lnTo>
                    <a:lnTo>
                      <a:pt x="263" y="159"/>
                    </a:lnTo>
                    <a:lnTo>
                      <a:pt x="267" y="160"/>
                    </a:lnTo>
                    <a:lnTo>
                      <a:pt x="271" y="160"/>
                    </a:lnTo>
                    <a:lnTo>
                      <a:pt x="274" y="162"/>
                    </a:lnTo>
                    <a:lnTo>
                      <a:pt x="275" y="166"/>
                    </a:lnTo>
                    <a:lnTo>
                      <a:pt x="275" y="166"/>
                    </a:lnTo>
                    <a:lnTo>
                      <a:pt x="275" y="171"/>
                    </a:lnTo>
                    <a:lnTo>
                      <a:pt x="275" y="177"/>
                    </a:lnTo>
                    <a:lnTo>
                      <a:pt x="275" y="177"/>
                    </a:lnTo>
                    <a:lnTo>
                      <a:pt x="277" y="181"/>
                    </a:lnTo>
                    <a:lnTo>
                      <a:pt x="277" y="185"/>
                    </a:lnTo>
                    <a:lnTo>
                      <a:pt x="277" y="185"/>
                    </a:lnTo>
                    <a:lnTo>
                      <a:pt x="281" y="188"/>
                    </a:lnTo>
                    <a:lnTo>
                      <a:pt x="283" y="190"/>
                    </a:lnTo>
                    <a:lnTo>
                      <a:pt x="283" y="190"/>
                    </a:lnTo>
                    <a:lnTo>
                      <a:pt x="285" y="193"/>
                    </a:lnTo>
                    <a:lnTo>
                      <a:pt x="288" y="194"/>
                    </a:lnTo>
                    <a:lnTo>
                      <a:pt x="288" y="194"/>
                    </a:lnTo>
                    <a:lnTo>
                      <a:pt x="292" y="196"/>
                    </a:lnTo>
                    <a:lnTo>
                      <a:pt x="292" y="196"/>
                    </a:lnTo>
                    <a:lnTo>
                      <a:pt x="294" y="198"/>
                    </a:lnTo>
                    <a:lnTo>
                      <a:pt x="297" y="203"/>
                    </a:lnTo>
                    <a:lnTo>
                      <a:pt x="297" y="203"/>
                    </a:lnTo>
                    <a:lnTo>
                      <a:pt x="300" y="204"/>
                    </a:lnTo>
                    <a:lnTo>
                      <a:pt x="304" y="205"/>
                    </a:lnTo>
                    <a:lnTo>
                      <a:pt x="304" y="205"/>
                    </a:lnTo>
                    <a:lnTo>
                      <a:pt x="304" y="208"/>
                    </a:lnTo>
                    <a:lnTo>
                      <a:pt x="302" y="209"/>
                    </a:lnTo>
                    <a:lnTo>
                      <a:pt x="297" y="211"/>
                    </a:lnTo>
                    <a:lnTo>
                      <a:pt x="297" y="211"/>
                    </a:lnTo>
                    <a:lnTo>
                      <a:pt x="293" y="215"/>
                    </a:lnTo>
                    <a:lnTo>
                      <a:pt x="290" y="219"/>
                    </a:lnTo>
                    <a:lnTo>
                      <a:pt x="290" y="219"/>
                    </a:lnTo>
                    <a:lnTo>
                      <a:pt x="285" y="227"/>
                    </a:lnTo>
                    <a:lnTo>
                      <a:pt x="285" y="227"/>
                    </a:lnTo>
                    <a:lnTo>
                      <a:pt x="281" y="231"/>
                    </a:lnTo>
                    <a:lnTo>
                      <a:pt x="279" y="236"/>
                    </a:lnTo>
                    <a:lnTo>
                      <a:pt x="279" y="236"/>
                    </a:lnTo>
                    <a:lnTo>
                      <a:pt x="274" y="235"/>
                    </a:lnTo>
                    <a:lnTo>
                      <a:pt x="273" y="234"/>
                    </a:lnTo>
                    <a:lnTo>
                      <a:pt x="273" y="232"/>
                    </a:lnTo>
                    <a:lnTo>
                      <a:pt x="273" y="228"/>
                    </a:lnTo>
                    <a:lnTo>
                      <a:pt x="273" y="223"/>
                    </a:lnTo>
                    <a:lnTo>
                      <a:pt x="273" y="223"/>
                    </a:lnTo>
                    <a:lnTo>
                      <a:pt x="271" y="222"/>
                    </a:lnTo>
                    <a:lnTo>
                      <a:pt x="270" y="219"/>
                    </a:lnTo>
                    <a:lnTo>
                      <a:pt x="264" y="217"/>
                    </a:lnTo>
                    <a:lnTo>
                      <a:pt x="264" y="217"/>
                    </a:lnTo>
                    <a:lnTo>
                      <a:pt x="259" y="217"/>
                    </a:lnTo>
                    <a:lnTo>
                      <a:pt x="254" y="219"/>
                    </a:lnTo>
                    <a:lnTo>
                      <a:pt x="254" y="219"/>
                    </a:lnTo>
                    <a:lnTo>
                      <a:pt x="250" y="220"/>
                    </a:lnTo>
                    <a:lnTo>
                      <a:pt x="247" y="223"/>
                    </a:lnTo>
                    <a:lnTo>
                      <a:pt x="247" y="223"/>
                    </a:lnTo>
                    <a:lnTo>
                      <a:pt x="239" y="228"/>
                    </a:lnTo>
                    <a:lnTo>
                      <a:pt x="239" y="228"/>
                    </a:lnTo>
                    <a:lnTo>
                      <a:pt x="235" y="231"/>
                    </a:lnTo>
                    <a:lnTo>
                      <a:pt x="231" y="231"/>
                    </a:lnTo>
                    <a:lnTo>
                      <a:pt x="231" y="231"/>
                    </a:lnTo>
                    <a:lnTo>
                      <a:pt x="221" y="231"/>
                    </a:lnTo>
                    <a:lnTo>
                      <a:pt x="221" y="231"/>
                    </a:lnTo>
                    <a:lnTo>
                      <a:pt x="221" y="230"/>
                    </a:lnTo>
                    <a:lnTo>
                      <a:pt x="220" y="228"/>
                    </a:lnTo>
                    <a:lnTo>
                      <a:pt x="217" y="227"/>
                    </a:lnTo>
                    <a:lnTo>
                      <a:pt x="217" y="227"/>
                    </a:lnTo>
                    <a:lnTo>
                      <a:pt x="214" y="224"/>
                    </a:lnTo>
                    <a:lnTo>
                      <a:pt x="212" y="222"/>
                    </a:lnTo>
                    <a:lnTo>
                      <a:pt x="212" y="222"/>
                    </a:lnTo>
                    <a:lnTo>
                      <a:pt x="209" y="220"/>
                    </a:lnTo>
                    <a:lnTo>
                      <a:pt x="206" y="220"/>
                    </a:lnTo>
                    <a:lnTo>
                      <a:pt x="205" y="219"/>
                    </a:lnTo>
                    <a:lnTo>
                      <a:pt x="203" y="216"/>
                    </a:lnTo>
                    <a:lnTo>
                      <a:pt x="203" y="216"/>
                    </a:lnTo>
                    <a:lnTo>
                      <a:pt x="201" y="215"/>
                    </a:lnTo>
                    <a:lnTo>
                      <a:pt x="199" y="211"/>
                    </a:lnTo>
                    <a:lnTo>
                      <a:pt x="198" y="208"/>
                    </a:lnTo>
                    <a:lnTo>
                      <a:pt x="197" y="205"/>
                    </a:lnTo>
                    <a:lnTo>
                      <a:pt x="197" y="205"/>
                    </a:lnTo>
                    <a:lnTo>
                      <a:pt x="194" y="205"/>
                    </a:lnTo>
                    <a:lnTo>
                      <a:pt x="191" y="204"/>
                    </a:lnTo>
                    <a:lnTo>
                      <a:pt x="191" y="204"/>
                    </a:lnTo>
                    <a:lnTo>
                      <a:pt x="190" y="198"/>
                    </a:lnTo>
                    <a:lnTo>
                      <a:pt x="190" y="198"/>
                    </a:lnTo>
                    <a:lnTo>
                      <a:pt x="186" y="193"/>
                    </a:lnTo>
                    <a:lnTo>
                      <a:pt x="186" y="193"/>
                    </a:lnTo>
                    <a:lnTo>
                      <a:pt x="184" y="193"/>
                    </a:lnTo>
                    <a:lnTo>
                      <a:pt x="183" y="194"/>
                    </a:lnTo>
                    <a:lnTo>
                      <a:pt x="182" y="197"/>
                    </a:lnTo>
                    <a:lnTo>
                      <a:pt x="182" y="197"/>
                    </a:lnTo>
                    <a:lnTo>
                      <a:pt x="178" y="200"/>
                    </a:lnTo>
                    <a:lnTo>
                      <a:pt x="175" y="203"/>
                    </a:lnTo>
                    <a:lnTo>
                      <a:pt x="175" y="203"/>
                    </a:lnTo>
                    <a:lnTo>
                      <a:pt x="172" y="204"/>
                    </a:lnTo>
                    <a:lnTo>
                      <a:pt x="171" y="205"/>
                    </a:lnTo>
                    <a:lnTo>
                      <a:pt x="171" y="205"/>
                    </a:lnTo>
                    <a:lnTo>
                      <a:pt x="167" y="205"/>
                    </a:lnTo>
                    <a:lnTo>
                      <a:pt x="164" y="205"/>
                    </a:lnTo>
                    <a:lnTo>
                      <a:pt x="157" y="203"/>
                    </a:lnTo>
                    <a:lnTo>
                      <a:pt x="155" y="198"/>
                    </a:lnTo>
                    <a:lnTo>
                      <a:pt x="153" y="194"/>
                    </a:lnTo>
                    <a:lnTo>
                      <a:pt x="155" y="192"/>
                    </a:lnTo>
                    <a:lnTo>
                      <a:pt x="155" y="192"/>
                    </a:lnTo>
                    <a:lnTo>
                      <a:pt x="155" y="189"/>
                    </a:lnTo>
                    <a:lnTo>
                      <a:pt x="156" y="188"/>
                    </a:lnTo>
                    <a:lnTo>
                      <a:pt x="156" y="188"/>
                    </a:lnTo>
                    <a:lnTo>
                      <a:pt x="160" y="186"/>
                    </a:lnTo>
                    <a:lnTo>
                      <a:pt x="160" y="186"/>
                    </a:lnTo>
                    <a:lnTo>
                      <a:pt x="160" y="185"/>
                    </a:lnTo>
                    <a:lnTo>
                      <a:pt x="161" y="184"/>
                    </a:lnTo>
                    <a:lnTo>
                      <a:pt x="161" y="184"/>
                    </a:lnTo>
                    <a:lnTo>
                      <a:pt x="165" y="184"/>
                    </a:lnTo>
                    <a:lnTo>
                      <a:pt x="170" y="184"/>
                    </a:lnTo>
                    <a:lnTo>
                      <a:pt x="170" y="184"/>
                    </a:lnTo>
                    <a:lnTo>
                      <a:pt x="172" y="182"/>
                    </a:lnTo>
                    <a:lnTo>
                      <a:pt x="176" y="181"/>
                    </a:lnTo>
                    <a:lnTo>
                      <a:pt x="176" y="181"/>
                    </a:lnTo>
                    <a:lnTo>
                      <a:pt x="176" y="177"/>
                    </a:lnTo>
                    <a:lnTo>
                      <a:pt x="175" y="174"/>
                    </a:lnTo>
                    <a:lnTo>
                      <a:pt x="170" y="170"/>
                    </a:lnTo>
                    <a:lnTo>
                      <a:pt x="170" y="170"/>
                    </a:lnTo>
                    <a:lnTo>
                      <a:pt x="167" y="167"/>
                    </a:lnTo>
                    <a:lnTo>
                      <a:pt x="167" y="167"/>
                    </a:lnTo>
                    <a:lnTo>
                      <a:pt x="163" y="166"/>
                    </a:lnTo>
                    <a:lnTo>
                      <a:pt x="163" y="166"/>
                    </a:lnTo>
                    <a:lnTo>
                      <a:pt x="155" y="163"/>
                    </a:lnTo>
                    <a:lnTo>
                      <a:pt x="155" y="163"/>
                    </a:lnTo>
                    <a:lnTo>
                      <a:pt x="153" y="167"/>
                    </a:lnTo>
                    <a:lnTo>
                      <a:pt x="152" y="171"/>
                    </a:lnTo>
                    <a:lnTo>
                      <a:pt x="152" y="171"/>
                    </a:lnTo>
                    <a:lnTo>
                      <a:pt x="155" y="174"/>
                    </a:lnTo>
                    <a:lnTo>
                      <a:pt x="157" y="178"/>
                    </a:lnTo>
                    <a:lnTo>
                      <a:pt x="157" y="178"/>
                    </a:lnTo>
                    <a:lnTo>
                      <a:pt x="153" y="178"/>
                    </a:lnTo>
                    <a:lnTo>
                      <a:pt x="151" y="175"/>
                    </a:lnTo>
                    <a:lnTo>
                      <a:pt x="149" y="173"/>
                    </a:lnTo>
                    <a:lnTo>
                      <a:pt x="145" y="171"/>
                    </a:lnTo>
                    <a:lnTo>
                      <a:pt x="145" y="171"/>
                    </a:lnTo>
                    <a:lnTo>
                      <a:pt x="145" y="175"/>
                    </a:lnTo>
                    <a:lnTo>
                      <a:pt x="148" y="178"/>
                    </a:lnTo>
                    <a:lnTo>
                      <a:pt x="148" y="178"/>
                    </a:lnTo>
                    <a:lnTo>
                      <a:pt x="151" y="182"/>
                    </a:lnTo>
                    <a:lnTo>
                      <a:pt x="151" y="186"/>
                    </a:lnTo>
                    <a:lnTo>
                      <a:pt x="151" y="186"/>
                    </a:lnTo>
                    <a:lnTo>
                      <a:pt x="145" y="184"/>
                    </a:lnTo>
                    <a:lnTo>
                      <a:pt x="145" y="184"/>
                    </a:lnTo>
                    <a:lnTo>
                      <a:pt x="144" y="182"/>
                    </a:lnTo>
                    <a:lnTo>
                      <a:pt x="142" y="179"/>
                    </a:lnTo>
                    <a:lnTo>
                      <a:pt x="138" y="175"/>
                    </a:lnTo>
                    <a:lnTo>
                      <a:pt x="138" y="175"/>
                    </a:lnTo>
                    <a:lnTo>
                      <a:pt x="134" y="171"/>
                    </a:lnTo>
                    <a:lnTo>
                      <a:pt x="134" y="171"/>
                    </a:lnTo>
                    <a:lnTo>
                      <a:pt x="133" y="171"/>
                    </a:lnTo>
                    <a:lnTo>
                      <a:pt x="132" y="170"/>
                    </a:lnTo>
                    <a:lnTo>
                      <a:pt x="132" y="170"/>
                    </a:lnTo>
                    <a:lnTo>
                      <a:pt x="130" y="178"/>
                    </a:lnTo>
                    <a:lnTo>
                      <a:pt x="130" y="178"/>
                    </a:lnTo>
                    <a:lnTo>
                      <a:pt x="129" y="178"/>
                    </a:lnTo>
                    <a:lnTo>
                      <a:pt x="129" y="179"/>
                    </a:lnTo>
                    <a:lnTo>
                      <a:pt x="129" y="179"/>
                    </a:lnTo>
                    <a:lnTo>
                      <a:pt x="130" y="181"/>
                    </a:lnTo>
                    <a:lnTo>
                      <a:pt x="132" y="182"/>
                    </a:lnTo>
                    <a:lnTo>
                      <a:pt x="132" y="182"/>
                    </a:lnTo>
                    <a:lnTo>
                      <a:pt x="136" y="182"/>
                    </a:lnTo>
                    <a:lnTo>
                      <a:pt x="136" y="182"/>
                    </a:lnTo>
                    <a:lnTo>
                      <a:pt x="138" y="185"/>
                    </a:lnTo>
                    <a:lnTo>
                      <a:pt x="138" y="185"/>
                    </a:lnTo>
                    <a:lnTo>
                      <a:pt x="142" y="186"/>
                    </a:lnTo>
                    <a:lnTo>
                      <a:pt x="142" y="186"/>
                    </a:lnTo>
                    <a:lnTo>
                      <a:pt x="146" y="189"/>
                    </a:lnTo>
                    <a:lnTo>
                      <a:pt x="148" y="192"/>
                    </a:lnTo>
                    <a:lnTo>
                      <a:pt x="149" y="200"/>
                    </a:lnTo>
                    <a:lnTo>
                      <a:pt x="149" y="200"/>
                    </a:lnTo>
                    <a:lnTo>
                      <a:pt x="148" y="200"/>
                    </a:lnTo>
                    <a:lnTo>
                      <a:pt x="146" y="201"/>
                    </a:lnTo>
                    <a:lnTo>
                      <a:pt x="144" y="204"/>
                    </a:lnTo>
                    <a:lnTo>
                      <a:pt x="142" y="204"/>
                    </a:lnTo>
                    <a:lnTo>
                      <a:pt x="142" y="204"/>
                    </a:lnTo>
                    <a:lnTo>
                      <a:pt x="140" y="204"/>
                    </a:lnTo>
                    <a:lnTo>
                      <a:pt x="137" y="204"/>
                    </a:lnTo>
                    <a:lnTo>
                      <a:pt x="132" y="203"/>
                    </a:lnTo>
                    <a:lnTo>
                      <a:pt x="132" y="203"/>
                    </a:lnTo>
                    <a:lnTo>
                      <a:pt x="122" y="204"/>
                    </a:lnTo>
                    <a:lnTo>
                      <a:pt x="122" y="204"/>
                    </a:lnTo>
                    <a:lnTo>
                      <a:pt x="119" y="204"/>
                    </a:lnTo>
                    <a:lnTo>
                      <a:pt x="118" y="205"/>
                    </a:lnTo>
                    <a:lnTo>
                      <a:pt x="114" y="208"/>
                    </a:lnTo>
                    <a:lnTo>
                      <a:pt x="114" y="208"/>
                    </a:lnTo>
                    <a:lnTo>
                      <a:pt x="107" y="209"/>
                    </a:lnTo>
                    <a:lnTo>
                      <a:pt x="102" y="209"/>
                    </a:lnTo>
                    <a:lnTo>
                      <a:pt x="102" y="209"/>
                    </a:lnTo>
                    <a:lnTo>
                      <a:pt x="96" y="212"/>
                    </a:lnTo>
                    <a:lnTo>
                      <a:pt x="89" y="213"/>
                    </a:lnTo>
                    <a:lnTo>
                      <a:pt x="89" y="213"/>
                    </a:lnTo>
                    <a:lnTo>
                      <a:pt x="84" y="212"/>
                    </a:lnTo>
                    <a:lnTo>
                      <a:pt x="81" y="208"/>
                    </a:lnTo>
                    <a:lnTo>
                      <a:pt x="81" y="208"/>
                    </a:lnTo>
                    <a:lnTo>
                      <a:pt x="79" y="201"/>
                    </a:lnTo>
                    <a:lnTo>
                      <a:pt x="77" y="194"/>
                    </a:lnTo>
                    <a:lnTo>
                      <a:pt x="77" y="194"/>
                    </a:lnTo>
                    <a:lnTo>
                      <a:pt x="76" y="190"/>
                    </a:lnTo>
                    <a:lnTo>
                      <a:pt x="73" y="186"/>
                    </a:lnTo>
                    <a:lnTo>
                      <a:pt x="73" y="186"/>
                    </a:lnTo>
                    <a:lnTo>
                      <a:pt x="69" y="181"/>
                    </a:lnTo>
                    <a:lnTo>
                      <a:pt x="69" y="181"/>
                    </a:lnTo>
                    <a:lnTo>
                      <a:pt x="69" y="177"/>
                    </a:lnTo>
                    <a:lnTo>
                      <a:pt x="69" y="174"/>
                    </a:lnTo>
                    <a:lnTo>
                      <a:pt x="69" y="174"/>
                    </a:lnTo>
                    <a:lnTo>
                      <a:pt x="68" y="173"/>
                    </a:lnTo>
                    <a:lnTo>
                      <a:pt x="66" y="170"/>
                    </a:lnTo>
                    <a:lnTo>
                      <a:pt x="64" y="167"/>
                    </a:lnTo>
                    <a:lnTo>
                      <a:pt x="64" y="167"/>
                    </a:lnTo>
                    <a:lnTo>
                      <a:pt x="61" y="166"/>
                    </a:lnTo>
                    <a:lnTo>
                      <a:pt x="60" y="163"/>
                    </a:lnTo>
                    <a:lnTo>
                      <a:pt x="60" y="163"/>
                    </a:lnTo>
                    <a:lnTo>
                      <a:pt x="54" y="162"/>
                    </a:lnTo>
                    <a:lnTo>
                      <a:pt x="54" y="162"/>
                    </a:lnTo>
                    <a:lnTo>
                      <a:pt x="52" y="158"/>
                    </a:lnTo>
                    <a:lnTo>
                      <a:pt x="50" y="154"/>
                    </a:lnTo>
                    <a:lnTo>
                      <a:pt x="50" y="154"/>
                    </a:lnTo>
                    <a:lnTo>
                      <a:pt x="50" y="148"/>
                    </a:lnTo>
                    <a:lnTo>
                      <a:pt x="50" y="148"/>
                    </a:lnTo>
                    <a:lnTo>
                      <a:pt x="47" y="144"/>
                    </a:lnTo>
                    <a:lnTo>
                      <a:pt x="46" y="140"/>
                    </a:lnTo>
                    <a:lnTo>
                      <a:pt x="46" y="140"/>
                    </a:lnTo>
                    <a:lnTo>
                      <a:pt x="42" y="135"/>
                    </a:lnTo>
                    <a:lnTo>
                      <a:pt x="37" y="131"/>
                    </a:lnTo>
                    <a:lnTo>
                      <a:pt x="37" y="131"/>
                    </a:lnTo>
                    <a:lnTo>
                      <a:pt x="33" y="128"/>
                    </a:lnTo>
                    <a:lnTo>
                      <a:pt x="28" y="125"/>
                    </a:lnTo>
                    <a:lnTo>
                      <a:pt x="28" y="125"/>
                    </a:lnTo>
                    <a:lnTo>
                      <a:pt x="26" y="121"/>
                    </a:lnTo>
                    <a:lnTo>
                      <a:pt x="26" y="117"/>
                    </a:lnTo>
                    <a:lnTo>
                      <a:pt x="26" y="108"/>
                    </a:lnTo>
                    <a:lnTo>
                      <a:pt x="26" y="108"/>
                    </a:lnTo>
                    <a:lnTo>
                      <a:pt x="26" y="99"/>
                    </a:lnTo>
                    <a:lnTo>
                      <a:pt x="26" y="95"/>
                    </a:lnTo>
                    <a:lnTo>
                      <a:pt x="24" y="91"/>
                    </a:lnTo>
                    <a:lnTo>
                      <a:pt x="24" y="91"/>
                    </a:lnTo>
                    <a:lnTo>
                      <a:pt x="19" y="87"/>
                    </a:lnTo>
                    <a:lnTo>
                      <a:pt x="12" y="83"/>
                    </a:lnTo>
                    <a:lnTo>
                      <a:pt x="12" y="83"/>
                    </a:lnTo>
                    <a:lnTo>
                      <a:pt x="8" y="79"/>
                    </a:lnTo>
                    <a:lnTo>
                      <a:pt x="8" y="79"/>
                    </a:lnTo>
                    <a:lnTo>
                      <a:pt x="4" y="78"/>
                    </a:lnTo>
                    <a:lnTo>
                      <a:pt x="4" y="78"/>
                    </a:lnTo>
                    <a:lnTo>
                      <a:pt x="3" y="76"/>
                    </a:lnTo>
                    <a:lnTo>
                      <a:pt x="0" y="76"/>
                    </a:lnTo>
                    <a:lnTo>
                      <a:pt x="5" y="67"/>
                    </a:lnTo>
                    <a:close/>
                  </a:path>
                </a:pathLst>
              </a:custGeom>
              <a:solidFill>
                <a:srgbClr val="6699FF"/>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44" name="Freeform 243"/>
              <p:cNvSpPr>
                <a:spLocks/>
              </p:cNvSpPr>
              <p:nvPr/>
            </p:nvSpPr>
            <p:spPr bwMode="auto">
              <a:xfrm>
                <a:off x="69850" y="0"/>
                <a:ext cx="52418" cy="50278"/>
              </a:xfrm>
              <a:custGeom>
                <a:avLst/>
                <a:gdLst>
                  <a:gd name="T0" fmla="*/ 143 w 238"/>
                  <a:gd name="T1" fmla="*/ 3 h 183"/>
                  <a:gd name="T2" fmla="*/ 162 w 238"/>
                  <a:gd name="T3" fmla="*/ 1 h 183"/>
                  <a:gd name="T4" fmla="*/ 167 w 238"/>
                  <a:gd name="T5" fmla="*/ 4 h 183"/>
                  <a:gd name="T6" fmla="*/ 171 w 238"/>
                  <a:gd name="T7" fmla="*/ 3 h 183"/>
                  <a:gd name="T8" fmla="*/ 178 w 238"/>
                  <a:gd name="T9" fmla="*/ 4 h 183"/>
                  <a:gd name="T10" fmla="*/ 189 w 238"/>
                  <a:gd name="T11" fmla="*/ 0 h 183"/>
                  <a:gd name="T12" fmla="*/ 198 w 238"/>
                  <a:gd name="T13" fmla="*/ 7 h 183"/>
                  <a:gd name="T14" fmla="*/ 212 w 238"/>
                  <a:gd name="T15" fmla="*/ 8 h 183"/>
                  <a:gd name="T16" fmla="*/ 219 w 238"/>
                  <a:gd name="T17" fmla="*/ 20 h 183"/>
                  <a:gd name="T18" fmla="*/ 228 w 238"/>
                  <a:gd name="T19" fmla="*/ 26 h 183"/>
                  <a:gd name="T20" fmla="*/ 232 w 238"/>
                  <a:gd name="T21" fmla="*/ 33 h 183"/>
                  <a:gd name="T22" fmla="*/ 234 w 238"/>
                  <a:gd name="T23" fmla="*/ 43 h 183"/>
                  <a:gd name="T24" fmla="*/ 238 w 238"/>
                  <a:gd name="T25" fmla="*/ 53 h 183"/>
                  <a:gd name="T26" fmla="*/ 236 w 238"/>
                  <a:gd name="T27" fmla="*/ 66 h 183"/>
                  <a:gd name="T28" fmla="*/ 231 w 238"/>
                  <a:gd name="T29" fmla="*/ 77 h 183"/>
                  <a:gd name="T30" fmla="*/ 228 w 238"/>
                  <a:gd name="T31" fmla="*/ 84 h 183"/>
                  <a:gd name="T32" fmla="*/ 220 w 238"/>
                  <a:gd name="T33" fmla="*/ 91 h 183"/>
                  <a:gd name="T34" fmla="*/ 219 w 238"/>
                  <a:gd name="T35" fmla="*/ 118 h 183"/>
                  <a:gd name="T36" fmla="*/ 219 w 238"/>
                  <a:gd name="T37" fmla="*/ 123 h 183"/>
                  <a:gd name="T38" fmla="*/ 223 w 238"/>
                  <a:gd name="T39" fmla="*/ 127 h 183"/>
                  <a:gd name="T40" fmla="*/ 221 w 238"/>
                  <a:gd name="T41" fmla="*/ 138 h 183"/>
                  <a:gd name="T42" fmla="*/ 209 w 238"/>
                  <a:gd name="T43" fmla="*/ 140 h 183"/>
                  <a:gd name="T44" fmla="*/ 209 w 238"/>
                  <a:gd name="T45" fmla="*/ 146 h 183"/>
                  <a:gd name="T46" fmla="*/ 211 w 238"/>
                  <a:gd name="T47" fmla="*/ 151 h 183"/>
                  <a:gd name="T48" fmla="*/ 198 w 238"/>
                  <a:gd name="T49" fmla="*/ 155 h 183"/>
                  <a:gd name="T50" fmla="*/ 193 w 238"/>
                  <a:gd name="T51" fmla="*/ 164 h 183"/>
                  <a:gd name="T52" fmla="*/ 178 w 238"/>
                  <a:gd name="T53" fmla="*/ 174 h 183"/>
                  <a:gd name="T54" fmla="*/ 166 w 238"/>
                  <a:gd name="T55" fmla="*/ 183 h 183"/>
                  <a:gd name="T56" fmla="*/ 156 w 238"/>
                  <a:gd name="T57" fmla="*/ 178 h 183"/>
                  <a:gd name="T58" fmla="*/ 151 w 238"/>
                  <a:gd name="T59" fmla="*/ 176 h 183"/>
                  <a:gd name="T60" fmla="*/ 129 w 238"/>
                  <a:gd name="T61" fmla="*/ 172 h 183"/>
                  <a:gd name="T62" fmla="*/ 103 w 238"/>
                  <a:gd name="T63" fmla="*/ 172 h 183"/>
                  <a:gd name="T64" fmla="*/ 97 w 238"/>
                  <a:gd name="T65" fmla="*/ 165 h 183"/>
                  <a:gd name="T66" fmla="*/ 80 w 238"/>
                  <a:gd name="T67" fmla="*/ 165 h 183"/>
                  <a:gd name="T68" fmla="*/ 78 w 238"/>
                  <a:gd name="T69" fmla="*/ 163 h 183"/>
                  <a:gd name="T70" fmla="*/ 74 w 238"/>
                  <a:gd name="T71" fmla="*/ 153 h 183"/>
                  <a:gd name="T72" fmla="*/ 67 w 238"/>
                  <a:gd name="T73" fmla="*/ 142 h 183"/>
                  <a:gd name="T74" fmla="*/ 57 w 238"/>
                  <a:gd name="T75" fmla="*/ 137 h 183"/>
                  <a:gd name="T76" fmla="*/ 45 w 238"/>
                  <a:gd name="T77" fmla="*/ 134 h 183"/>
                  <a:gd name="T78" fmla="*/ 34 w 238"/>
                  <a:gd name="T79" fmla="*/ 130 h 183"/>
                  <a:gd name="T80" fmla="*/ 22 w 238"/>
                  <a:gd name="T81" fmla="*/ 127 h 183"/>
                  <a:gd name="T82" fmla="*/ 17 w 238"/>
                  <a:gd name="T83" fmla="*/ 119 h 183"/>
                  <a:gd name="T84" fmla="*/ 4 w 238"/>
                  <a:gd name="T85" fmla="*/ 110 h 183"/>
                  <a:gd name="T86" fmla="*/ 0 w 238"/>
                  <a:gd name="T87" fmla="*/ 96 h 183"/>
                  <a:gd name="T88" fmla="*/ 2 w 238"/>
                  <a:gd name="T89" fmla="*/ 83 h 183"/>
                  <a:gd name="T90" fmla="*/ 11 w 238"/>
                  <a:gd name="T91" fmla="*/ 76 h 183"/>
                  <a:gd name="T92" fmla="*/ 15 w 238"/>
                  <a:gd name="T93" fmla="*/ 66 h 183"/>
                  <a:gd name="T94" fmla="*/ 19 w 238"/>
                  <a:gd name="T95" fmla="*/ 61 h 183"/>
                  <a:gd name="T96" fmla="*/ 23 w 238"/>
                  <a:gd name="T97" fmla="*/ 49 h 183"/>
                  <a:gd name="T98" fmla="*/ 34 w 238"/>
                  <a:gd name="T99" fmla="*/ 35 h 183"/>
                  <a:gd name="T100" fmla="*/ 45 w 238"/>
                  <a:gd name="T101" fmla="*/ 33 h 183"/>
                  <a:gd name="T102" fmla="*/ 55 w 238"/>
                  <a:gd name="T103" fmla="*/ 30 h 183"/>
                  <a:gd name="T104" fmla="*/ 59 w 238"/>
                  <a:gd name="T105" fmla="*/ 28 h 183"/>
                  <a:gd name="T106" fmla="*/ 70 w 238"/>
                  <a:gd name="T107" fmla="*/ 22 h 183"/>
                  <a:gd name="T108" fmla="*/ 75 w 238"/>
                  <a:gd name="T109" fmla="*/ 16 h 183"/>
                  <a:gd name="T110" fmla="*/ 84 w 238"/>
                  <a:gd name="T111" fmla="*/ 11 h 183"/>
                  <a:gd name="T112" fmla="*/ 93 w 238"/>
                  <a:gd name="T113" fmla="*/ 7 h 183"/>
                  <a:gd name="T114" fmla="*/ 97 w 238"/>
                  <a:gd name="T115" fmla="*/ 0 h 183"/>
                  <a:gd name="T116" fmla="*/ 107 w 238"/>
                  <a:gd name="T117" fmla="*/ 0 h 183"/>
                  <a:gd name="T118" fmla="*/ 110 w 238"/>
                  <a:gd name="T119" fmla="*/ 4 h 183"/>
                  <a:gd name="T120" fmla="*/ 116 w 238"/>
                  <a:gd name="T121" fmla="*/ 7 h 183"/>
                  <a:gd name="T122" fmla="*/ 126 w 238"/>
                  <a:gd name="T123" fmla="*/ 1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83">
                    <a:moveTo>
                      <a:pt x="143" y="9"/>
                    </a:moveTo>
                    <a:lnTo>
                      <a:pt x="143" y="9"/>
                    </a:lnTo>
                    <a:lnTo>
                      <a:pt x="143" y="3"/>
                    </a:lnTo>
                    <a:lnTo>
                      <a:pt x="143" y="3"/>
                    </a:lnTo>
                    <a:lnTo>
                      <a:pt x="151" y="3"/>
                    </a:lnTo>
                    <a:lnTo>
                      <a:pt x="158" y="3"/>
                    </a:lnTo>
                    <a:lnTo>
                      <a:pt x="158" y="3"/>
                    </a:lnTo>
                    <a:lnTo>
                      <a:pt x="162" y="1"/>
                    </a:lnTo>
                    <a:lnTo>
                      <a:pt x="166" y="3"/>
                    </a:lnTo>
                    <a:lnTo>
                      <a:pt x="166" y="3"/>
                    </a:lnTo>
                    <a:lnTo>
                      <a:pt x="166" y="3"/>
                    </a:lnTo>
                    <a:lnTo>
                      <a:pt x="167" y="4"/>
                    </a:lnTo>
                    <a:lnTo>
                      <a:pt x="167" y="4"/>
                    </a:lnTo>
                    <a:lnTo>
                      <a:pt x="169" y="3"/>
                    </a:lnTo>
                    <a:lnTo>
                      <a:pt x="171" y="3"/>
                    </a:lnTo>
                    <a:lnTo>
                      <a:pt x="171" y="3"/>
                    </a:lnTo>
                    <a:lnTo>
                      <a:pt x="175" y="3"/>
                    </a:lnTo>
                    <a:lnTo>
                      <a:pt x="175" y="3"/>
                    </a:lnTo>
                    <a:lnTo>
                      <a:pt x="178" y="4"/>
                    </a:lnTo>
                    <a:lnTo>
                      <a:pt x="178" y="4"/>
                    </a:lnTo>
                    <a:lnTo>
                      <a:pt x="182" y="3"/>
                    </a:lnTo>
                    <a:lnTo>
                      <a:pt x="185" y="0"/>
                    </a:lnTo>
                    <a:lnTo>
                      <a:pt x="185" y="0"/>
                    </a:lnTo>
                    <a:lnTo>
                      <a:pt x="189" y="0"/>
                    </a:lnTo>
                    <a:lnTo>
                      <a:pt x="193" y="1"/>
                    </a:lnTo>
                    <a:lnTo>
                      <a:pt x="197" y="3"/>
                    </a:lnTo>
                    <a:lnTo>
                      <a:pt x="198" y="4"/>
                    </a:lnTo>
                    <a:lnTo>
                      <a:pt x="198" y="7"/>
                    </a:lnTo>
                    <a:lnTo>
                      <a:pt x="198" y="7"/>
                    </a:lnTo>
                    <a:lnTo>
                      <a:pt x="205" y="7"/>
                    </a:lnTo>
                    <a:lnTo>
                      <a:pt x="205" y="7"/>
                    </a:lnTo>
                    <a:lnTo>
                      <a:pt x="212" y="8"/>
                    </a:lnTo>
                    <a:lnTo>
                      <a:pt x="212" y="8"/>
                    </a:lnTo>
                    <a:lnTo>
                      <a:pt x="215" y="9"/>
                    </a:lnTo>
                    <a:lnTo>
                      <a:pt x="217" y="14"/>
                    </a:lnTo>
                    <a:lnTo>
                      <a:pt x="219" y="20"/>
                    </a:lnTo>
                    <a:lnTo>
                      <a:pt x="219" y="20"/>
                    </a:lnTo>
                    <a:lnTo>
                      <a:pt x="228" y="20"/>
                    </a:lnTo>
                    <a:lnTo>
                      <a:pt x="228" y="20"/>
                    </a:lnTo>
                    <a:lnTo>
                      <a:pt x="228" y="26"/>
                    </a:lnTo>
                    <a:lnTo>
                      <a:pt x="228" y="26"/>
                    </a:lnTo>
                    <a:lnTo>
                      <a:pt x="230" y="30"/>
                    </a:lnTo>
                    <a:lnTo>
                      <a:pt x="232" y="33"/>
                    </a:lnTo>
                    <a:lnTo>
                      <a:pt x="232" y="33"/>
                    </a:lnTo>
                    <a:lnTo>
                      <a:pt x="234" y="35"/>
                    </a:lnTo>
                    <a:lnTo>
                      <a:pt x="234" y="38"/>
                    </a:lnTo>
                    <a:lnTo>
                      <a:pt x="234" y="43"/>
                    </a:lnTo>
                    <a:lnTo>
                      <a:pt x="234" y="43"/>
                    </a:lnTo>
                    <a:lnTo>
                      <a:pt x="238" y="45"/>
                    </a:lnTo>
                    <a:lnTo>
                      <a:pt x="238" y="47"/>
                    </a:lnTo>
                    <a:lnTo>
                      <a:pt x="238" y="53"/>
                    </a:lnTo>
                    <a:lnTo>
                      <a:pt x="238" y="53"/>
                    </a:lnTo>
                    <a:lnTo>
                      <a:pt x="238" y="60"/>
                    </a:lnTo>
                    <a:lnTo>
                      <a:pt x="238" y="60"/>
                    </a:lnTo>
                    <a:lnTo>
                      <a:pt x="236" y="66"/>
                    </a:lnTo>
                    <a:lnTo>
                      <a:pt x="236" y="66"/>
                    </a:lnTo>
                    <a:lnTo>
                      <a:pt x="235" y="69"/>
                    </a:lnTo>
                    <a:lnTo>
                      <a:pt x="232" y="72"/>
                    </a:lnTo>
                    <a:lnTo>
                      <a:pt x="232" y="72"/>
                    </a:lnTo>
                    <a:lnTo>
                      <a:pt x="231" y="77"/>
                    </a:lnTo>
                    <a:lnTo>
                      <a:pt x="231" y="77"/>
                    </a:lnTo>
                    <a:lnTo>
                      <a:pt x="230" y="81"/>
                    </a:lnTo>
                    <a:lnTo>
                      <a:pt x="228" y="84"/>
                    </a:lnTo>
                    <a:lnTo>
                      <a:pt x="228" y="84"/>
                    </a:lnTo>
                    <a:lnTo>
                      <a:pt x="228" y="88"/>
                    </a:lnTo>
                    <a:lnTo>
                      <a:pt x="228" y="91"/>
                    </a:lnTo>
                    <a:lnTo>
                      <a:pt x="228" y="91"/>
                    </a:lnTo>
                    <a:lnTo>
                      <a:pt x="220" y="91"/>
                    </a:lnTo>
                    <a:lnTo>
                      <a:pt x="220" y="91"/>
                    </a:lnTo>
                    <a:lnTo>
                      <a:pt x="219" y="106"/>
                    </a:lnTo>
                    <a:lnTo>
                      <a:pt x="219" y="106"/>
                    </a:lnTo>
                    <a:lnTo>
                      <a:pt x="219" y="118"/>
                    </a:lnTo>
                    <a:lnTo>
                      <a:pt x="219" y="118"/>
                    </a:lnTo>
                    <a:lnTo>
                      <a:pt x="219" y="122"/>
                    </a:lnTo>
                    <a:lnTo>
                      <a:pt x="219" y="123"/>
                    </a:lnTo>
                    <a:lnTo>
                      <a:pt x="219" y="123"/>
                    </a:lnTo>
                    <a:lnTo>
                      <a:pt x="221" y="125"/>
                    </a:lnTo>
                    <a:lnTo>
                      <a:pt x="223" y="126"/>
                    </a:lnTo>
                    <a:lnTo>
                      <a:pt x="223" y="127"/>
                    </a:lnTo>
                    <a:lnTo>
                      <a:pt x="223" y="127"/>
                    </a:lnTo>
                    <a:lnTo>
                      <a:pt x="223" y="130"/>
                    </a:lnTo>
                    <a:lnTo>
                      <a:pt x="221" y="133"/>
                    </a:lnTo>
                    <a:lnTo>
                      <a:pt x="221" y="133"/>
                    </a:lnTo>
                    <a:lnTo>
                      <a:pt x="221" y="138"/>
                    </a:lnTo>
                    <a:lnTo>
                      <a:pt x="221" y="138"/>
                    </a:lnTo>
                    <a:lnTo>
                      <a:pt x="216" y="138"/>
                    </a:lnTo>
                    <a:lnTo>
                      <a:pt x="209" y="140"/>
                    </a:lnTo>
                    <a:lnTo>
                      <a:pt x="209" y="140"/>
                    </a:lnTo>
                    <a:lnTo>
                      <a:pt x="208" y="142"/>
                    </a:lnTo>
                    <a:lnTo>
                      <a:pt x="208" y="144"/>
                    </a:lnTo>
                    <a:lnTo>
                      <a:pt x="208" y="144"/>
                    </a:lnTo>
                    <a:lnTo>
                      <a:pt x="209" y="146"/>
                    </a:lnTo>
                    <a:lnTo>
                      <a:pt x="211" y="146"/>
                    </a:lnTo>
                    <a:lnTo>
                      <a:pt x="211" y="148"/>
                    </a:lnTo>
                    <a:lnTo>
                      <a:pt x="211" y="151"/>
                    </a:lnTo>
                    <a:lnTo>
                      <a:pt x="211" y="151"/>
                    </a:lnTo>
                    <a:lnTo>
                      <a:pt x="209" y="152"/>
                    </a:lnTo>
                    <a:lnTo>
                      <a:pt x="205" y="153"/>
                    </a:lnTo>
                    <a:lnTo>
                      <a:pt x="198" y="155"/>
                    </a:lnTo>
                    <a:lnTo>
                      <a:pt x="198" y="155"/>
                    </a:lnTo>
                    <a:lnTo>
                      <a:pt x="198" y="157"/>
                    </a:lnTo>
                    <a:lnTo>
                      <a:pt x="197" y="160"/>
                    </a:lnTo>
                    <a:lnTo>
                      <a:pt x="193" y="164"/>
                    </a:lnTo>
                    <a:lnTo>
                      <a:pt x="193" y="164"/>
                    </a:lnTo>
                    <a:lnTo>
                      <a:pt x="188" y="167"/>
                    </a:lnTo>
                    <a:lnTo>
                      <a:pt x="182" y="171"/>
                    </a:lnTo>
                    <a:lnTo>
                      <a:pt x="182" y="171"/>
                    </a:lnTo>
                    <a:lnTo>
                      <a:pt x="178" y="174"/>
                    </a:lnTo>
                    <a:lnTo>
                      <a:pt x="174" y="176"/>
                    </a:lnTo>
                    <a:lnTo>
                      <a:pt x="174" y="176"/>
                    </a:lnTo>
                    <a:lnTo>
                      <a:pt x="170" y="180"/>
                    </a:lnTo>
                    <a:lnTo>
                      <a:pt x="166" y="183"/>
                    </a:lnTo>
                    <a:lnTo>
                      <a:pt x="166" y="183"/>
                    </a:lnTo>
                    <a:lnTo>
                      <a:pt x="162" y="183"/>
                    </a:lnTo>
                    <a:lnTo>
                      <a:pt x="160" y="182"/>
                    </a:lnTo>
                    <a:lnTo>
                      <a:pt x="156" y="178"/>
                    </a:lnTo>
                    <a:lnTo>
                      <a:pt x="156" y="178"/>
                    </a:lnTo>
                    <a:lnTo>
                      <a:pt x="154" y="178"/>
                    </a:lnTo>
                    <a:lnTo>
                      <a:pt x="151" y="176"/>
                    </a:lnTo>
                    <a:lnTo>
                      <a:pt x="151" y="176"/>
                    </a:lnTo>
                    <a:lnTo>
                      <a:pt x="145" y="175"/>
                    </a:lnTo>
                    <a:lnTo>
                      <a:pt x="145" y="175"/>
                    </a:lnTo>
                    <a:lnTo>
                      <a:pt x="137" y="174"/>
                    </a:lnTo>
                    <a:lnTo>
                      <a:pt x="129" y="172"/>
                    </a:lnTo>
                    <a:lnTo>
                      <a:pt x="114" y="172"/>
                    </a:lnTo>
                    <a:lnTo>
                      <a:pt x="114" y="172"/>
                    </a:lnTo>
                    <a:lnTo>
                      <a:pt x="106" y="172"/>
                    </a:lnTo>
                    <a:lnTo>
                      <a:pt x="103" y="172"/>
                    </a:lnTo>
                    <a:lnTo>
                      <a:pt x="99" y="171"/>
                    </a:lnTo>
                    <a:lnTo>
                      <a:pt x="99" y="171"/>
                    </a:lnTo>
                    <a:lnTo>
                      <a:pt x="98" y="168"/>
                    </a:lnTo>
                    <a:lnTo>
                      <a:pt x="97" y="165"/>
                    </a:lnTo>
                    <a:lnTo>
                      <a:pt x="97" y="165"/>
                    </a:lnTo>
                    <a:lnTo>
                      <a:pt x="91" y="165"/>
                    </a:lnTo>
                    <a:lnTo>
                      <a:pt x="91" y="165"/>
                    </a:lnTo>
                    <a:lnTo>
                      <a:pt x="80" y="165"/>
                    </a:lnTo>
                    <a:lnTo>
                      <a:pt x="80" y="165"/>
                    </a:lnTo>
                    <a:lnTo>
                      <a:pt x="78" y="165"/>
                    </a:lnTo>
                    <a:lnTo>
                      <a:pt x="78" y="163"/>
                    </a:lnTo>
                    <a:lnTo>
                      <a:pt x="78" y="163"/>
                    </a:lnTo>
                    <a:lnTo>
                      <a:pt x="78" y="160"/>
                    </a:lnTo>
                    <a:lnTo>
                      <a:pt x="78" y="157"/>
                    </a:lnTo>
                    <a:lnTo>
                      <a:pt x="78" y="157"/>
                    </a:lnTo>
                    <a:lnTo>
                      <a:pt x="74" y="153"/>
                    </a:lnTo>
                    <a:lnTo>
                      <a:pt x="74" y="153"/>
                    </a:lnTo>
                    <a:lnTo>
                      <a:pt x="68" y="146"/>
                    </a:lnTo>
                    <a:lnTo>
                      <a:pt x="68" y="146"/>
                    </a:lnTo>
                    <a:lnTo>
                      <a:pt x="67" y="142"/>
                    </a:lnTo>
                    <a:lnTo>
                      <a:pt x="67" y="142"/>
                    </a:lnTo>
                    <a:lnTo>
                      <a:pt x="64" y="140"/>
                    </a:lnTo>
                    <a:lnTo>
                      <a:pt x="61" y="138"/>
                    </a:lnTo>
                    <a:lnTo>
                      <a:pt x="57" y="137"/>
                    </a:lnTo>
                    <a:lnTo>
                      <a:pt x="57" y="137"/>
                    </a:lnTo>
                    <a:lnTo>
                      <a:pt x="52" y="134"/>
                    </a:lnTo>
                    <a:lnTo>
                      <a:pt x="45" y="134"/>
                    </a:lnTo>
                    <a:lnTo>
                      <a:pt x="45" y="134"/>
                    </a:lnTo>
                    <a:lnTo>
                      <a:pt x="40" y="133"/>
                    </a:lnTo>
                    <a:lnTo>
                      <a:pt x="40" y="133"/>
                    </a:lnTo>
                    <a:lnTo>
                      <a:pt x="37" y="132"/>
                    </a:lnTo>
                    <a:lnTo>
                      <a:pt x="34" y="130"/>
                    </a:lnTo>
                    <a:lnTo>
                      <a:pt x="34" y="130"/>
                    </a:lnTo>
                    <a:lnTo>
                      <a:pt x="29" y="129"/>
                    </a:lnTo>
                    <a:lnTo>
                      <a:pt x="25" y="129"/>
                    </a:lnTo>
                    <a:lnTo>
                      <a:pt x="22" y="127"/>
                    </a:lnTo>
                    <a:lnTo>
                      <a:pt x="22" y="127"/>
                    </a:lnTo>
                    <a:lnTo>
                      <a:pt x="19" y="125"/>
                    </a:lnTo>
                    <a:lnTo>
                      <a:pt x="18" y="122"/>
                    </a:lnTo>
                    <a:lnTo>
                      <a:pt x="17" y="119"/>
                    </a:lnTo>
                    <a:lnTo>
                      <a:pt x="14" y="117"/>
                    </a:lnTo>
                    <a:lnTo>
                      <a:pt x="14" y="117"/>
                    </a:lnTo>
                    <a:lnTo>
                      <a:pt x="7" y="113"/>
                    </a:lnTo>
                    <a:lnTo>
                      <a:pt x="4" y="110"/>
                    </a:lnTo>
                    <a:lnTo>
                      <a:pt x="2" y="107"/>
                    </a:lnTo>
                    <a:lnTo>
                      <a:pt x="2" y="107"/>
                    </a:lnTo>
                    <a:lnTo>
                      <a:pt x="0" y="102"/>
                    </a:lnTo>
                    <a:lnTo>
                      <a:pt x="0" y="96"/>
                    </a:lnTo>
                    <a:lnTo>
                      <a:pt x="0" y="96"/>
                    </a:lnTo>
                    <a:lnTo>
                      <a:pt x="0" y="85"/>
                    </a:lnTo>
                    <a:lnTo>
                      <a:pt x="0" y="85"/>
                    </a:lnTo>
                    <a:lnTo>
                      <a:pt x="2" y="83"/>
                    </a:lnTo>
                    <a:lnTo>
                      <a:pt x="4" y="80"/>
                    </a:lnTo>
                    <a:lnTo>
                      <a:pt x="10" y="77"/>
                    </a:lnTo>
                    <a:lnTo>
                      <a:pt x="10" y="77"/>
                    </a:lnTo>
                    <a:lnTo>
                      <a:pt x="11" y="76"/>
                    </a:lnTo>
                    <a:lnTo>
                      <a:pt x="13" y="73"/>
                    </a:lnTo>
                    <a:lnTo>
                      <a:pt x="14" y="68"/>
                    </a:lnTo>
                    <a:lnTo>
                      <a:pt x="14" y="68"/>
                    </a:lnTo>
                    <a:lnTo>
                      <a:pt x="15" y="66"/>
                    </a:lnTo>
                    <a:lnTo>
                      <a:pt x="17" y="65"/>
                    </a:lnTo>
                    <a:lnTo>
                      <a:pt x="19" y="62"/>
                    </a:lnTo>
                    <a:lnTo>
                      <a:pt x="19" y="61"/>
                    </a:lnTo>
                    <a:lnTo>
                      <a:pt x="19" y="61"/>
                    </a:lnTo>
                    <a:lnTo>
                      <a:pt x="22" y="60"/>
                    </a:lnTo>
                    <a:lnTo>
                      <a:pt x="22" y="60"/>
                    </a:lnTo>
                    <a:lnTo>
                      <a:pt x="23" y="49"/>
                    </a:lnTo>
                    <a:lnTo>
                      <a:pt x="23" y="49"/>
                    </a:lnTo>
                    <a:lnTo>
                      <a:pt x="26" y="43"/>
                    </a:lnTo>
                    <a:lnTo>
                      <a:pt x="30" y="39"/>
                    </a:lnTo>
                    <a:lnTo>
                      <a:pt x="30" y="39"/>
                    </a:lnTo>
                    <a:lnTo>
                      <a:pt x="34" y="35"/>
                    </a:lnTo>
                    <a:lnTo>
                      <a:pt x="36" y="34"/>
                    </a:lnTo>
                    <a:lnTo>
                      <a:pt x="38" y="33"/>
                    </a:lnTo>
                    <a:lnTo>
                      <a:pt x="38" y="33"/>
                    </a:lnTo>
                    <a:lnTo>
                      <a:pt x="45" y="33"/>
                    </a:lnTo>
                    <a:lnTo>
                      <a:pt x="45" y="33"/>
                    </a:lnTo>
                    <a:lnTo>
                      <a:pt x="51" y="30"/>
                    </a:lnTo>
                    <a:lnTo>
                      <a:pt x="51" y="30"/>
                    </a:lnTo>
                    <a:lnTo>
                      <a:pt x="55" y="30"/>
                    </a:lnTo>
                    <a:lnTo>
                      <a:pt x="55" y="30"/>
                    </a:lnTo>
                    <a:lnTo>
                      <a:pt x="57" y="30"/>
                    </a:lnTo>
                    <a:lnTo>
                      <a:pt x="59" y="28"/>
                    </a:lnTo>
                    <a:lnTo>
                      <a:pt x="59" y="28"/>
                    </a:lnTo>
                    <a:lnTo>
                      <a:pt x="60" y="26"/>
                    </a:lnTo>
                    <a:lnTo>
                      <a:pt x="60" y="26"/>
                    </a:lnTo>
                    <a:lnTo>
                      <a:pt x="64" y="24"/>
                    </a:lnTo>
                    <a:lnTo>
                      <a:pt x="70" y="22"/>
                    </a:lnTo>
                    <a:lnTo>
                      <a:pt x="70" y="22"/>
                    </a:lnTo>
                    <a:lnTo>
                      <a:pt x="72" y="20"/>
                    </a:lnTo>
                    <a:lnTo>
                      <a:pt x="74" y="18"/>
                    </a:lnTo>
                    <a:lnTo>
                      <a:pt x="75" y="16"/>
                    </a:lnTo>
                    <a:lnTo>
                      <a:pt x="78" y="14"/>
                    </a:lnTo>
                    <a:lnTo>
                      <a:pt x="78" y="14"/>
                    </a:lnTo>
                    <a:lnTo>
                      <a:pt x="83" y="12"/>
                    </a:lnTo>
                    <a:lnTo>
                      <a:pt x="84" y="11"/>
                    </a:lnTo>
                    <a:lnTo>
                      <a:pt x="86" y="8"/>
                    </a:lnTo>
                    <a:lnTo>
                      <a:pt x="86" y="8"/>
                    </a:lnTo>
                    <a:lnTo>
                      <a:pt x="90" y="8"/>
                    </a:lnTo>
                    <a:lnTo>
                      <a:pt x="93" y="7"/>
                    </a:lnTo>
                    <a:lnTo>
                      <a:pt x="93" y="7"/>
                    </a:lnTo>
                    <a:lnTo>
                      <a:pt x="95" y="4"/>
                    </a:lnTo>
                    <a:lnTo>
                      <a:pt x="97" y="0"/>
                    </a:lnTo>
                    <a:lnTo>
                      <a:pt x="97" y="0"/>
                    </a:lnTo>
                    <a:lnTo>
                      <a:pt x="102" y="0"/>
                    </a:lnTo>
                    <a:lnTo>
                      <a:pt x="102" y="0"/>
                    </a:lnTo>
                    <a:lnTo>
                      <a:pt x="107" y="0"/>
                    </a:lnTo>
                    <a:lnTo>
                      <a:pt x="107" y="0"/>
                    </a:lnTo>
                    <a:lnTo>
                      <a:pt x="110" y="0"/>
                    </a:lnTo>
                    <a:lnTo>
                      <a:pt x="110" y="3"/>
                    </a:lnTo>
                    <a:lnTo>
                      <a:pt x="110" y="3"/>
                    </a:lnTo>
                    <a:lnTo>
                      <a:pt x="110" y="4"/>
                    </a:lnTo>
                    <a:lnTo>
                      <a:pt x="112" y="5"/>
                    </a:lnTo>
                    <a:lnTo>
                      <a:pt x="112" y="5"/>
                    </a:lnTo>
                    <a:lnTo>
                      <a:pt x="116" y="7"/>
                    </a:lnTo>
                    <a:lnTo>
                      <a:pt x="116" y="7"/>
                    </a:lnTo>
                    <a:lnTo>
                      <a:pt x="120" y="9"/>
                    </a:lnTo>
                    <a:lnTo>
                      <a:pt x="120" y="9"/>
                    </a:lnTo>
                    <a:lnTo>
                      <a:pt x="124" y="11"/>
                    </a:lnTo>
                    <a:lnTo>
                      <a:pt x="126" y="12"/>
                    </a:lnTo>
                    <a:lnTo>
                      <a:pt x="126" y="12"/>
                    </a:lnTo>
                    <a:lnTo>
                      <a:pt x="141" y="12"/>
                    </a:lnTo>
                    <a:lnTo>
                      <a:pt x="143" y="9"/>
                    </a:lnTo>
                    <a:close/>
                  </a:path>
                </a:pathLst>
              </a:custGeom>
              <a:solidFill>
                <a:srgbClr val="6699FF"/>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45" name="Freeform 244"/>
              <p:cNvSpPr>
                <a:spLocks/>
              </p:cNvSpPr>
              <p:nvPr/>
            </p:nvSpPr>
            <p:spPr bwMode="auto">
              <a:xfrm>
                <a:off x="19050" y="31750"/>
                <a:ext cx="23161" cy="33519"/>
              </a:xfrm>
              <a:custGeom>
                <a:avLst/>
                <a:gdLst>
                  <a:gd name="T0" fmla="*/ 40 w 102"/>
                  <a:gd name="T1" fmla="*/ 37 h 120"/>
                  <a:gd name="T2" fmla="*/ 46 w 102"/>
                  <a:gd name="T3" fmla="*/ 37 h 120"/>
                  <a:gd name="T4" fmla="*/ 54 w 102"/>
                  <a:gd name="T5" fmla="*/ 37 h 120"/>
                  <a:gd name="T6" fmla="*/ 57 w 102"/>
                  <a:gd name="T7" fmla="*/ 33 h 120"/>
                  <a:gd name="T8" fmla="*/ 64 w 102"/>
                  <a:gd name="T9" fmla="*/ 29 h 120"/>
                  <a:gd name="T10" fmla="*/ 67 w 102"/>
                  <a:gd name="T11" fmla="*/ 25 h 120"/>
                  <a:gd name="T12" fmla="*/ 69 w 102"/>
                  <a:gd name="T13" fmla="*/ 18 h 120"/>
                  <a:gd name="T14" fmla="*/ 72 w 102"/>
                  <a:gd name="T15" fmla="*/ 11 h 120"/>
                  <a:gd name="T16" fmla="*/ 76 w 102"/>
                  <a:gd name="T17" fmla="*/ 9 h 120"/>
                  <a:gd name="T18" fmla="*/ 79 w 102"/>
                  <a:gd name="T19" fmla="*/ 6 h 120"/>
                  <a:gd name="T20" fmla="*/ 77 w 102"/>
                  <a:gd name="T21" fmla="*/ 3 h 120"/>
                  <a:gd name="T22" fmla="*/ 77 w 102"/>
                  <a:gd name="T23" fmla="*/ 0 h 120"/>
                  <a:gd name="T24" fmla="*/ 80 w 102"/>
                  <a:gd name="T25" fmla="*/ 0 h 120"/>
                  <a:gd name="T26" fmla="*/ 83 w 102"/>
                  <a:gd name="T27" fmla="*/ 2 h 120"/>
                  <a:gd name="T28" fmla="*/ 91 w 102"/>
                  <a:gd name="T29" fmla="*/ 6 h 120"/>
                  <a:gd name="T30" fmla="*/ 99 w 102"/>
                  <a:gd name="T31" fmla="*/ 11 h 120"/>
                  <a:gd name="T32" fmla="*/ 102 w 102"/>
                  <a:gd name="T33" fmla="*/ 15 h 120"/>
                  <a:gd name="T34" fmla="*/ 102 w 102"/>
                  <a:gd name="T35" fmla="*/ 21 h 120"/>
                  <a:gd name="T36" fmla="*/ 94 w 102"/>
                  <a:gd name="T37" fmla="*/ 22 h 120"/>
                  <a:gd name="T38" fmla="*/ 92 w 102"/>
                  <a:gd name="T39" fmla="*/ 25 h 120"/>
                  <a:gd name="T40" fmla="*/ 90 w 102"/>
                  <a:gd name="T41" fmla="*/ 33 h 120"/>
                  <a:gd name="T42" fmla="*/ 88 w 102"/>
                  <a:gd name="T43" fmla="*/ 40 h 120"/>
                  <a:gd name="T44" fmla="*/ 88 w 102"/>
                  <a:gd name="T45" fmla="*/ 49 h 120"/>
                  <a:gd name="T46" fmla="*/ 88 w 102"/>
                  <a:gd name="T47" fmla="*/ 53 h 120"/>
                  <a:gd name="T48" fmla="*/ 91 w 102"/>
                  <a:gd name="T49" fmla="*/ 56 h 120"/>
                  <a:gd name="T50" fmla="*/ 91 w 102"/>
                  <a:gd name="T51" fmla="*/ 64 h 120"/>
                  <a:gd name="T52" fmla="*/ 87 w 102"/>
                  <a:gd name="T53" fmla="*/ 66 h 120"/>
                  <a:gd name="T54" fmla="*/ 84 w 102"/>
                  <a:gd name="T55" fmla="*/ 66 h 120"/>
                  <a:gd name="T56" fmla="*/ 79 w 102"/>
                  <a:gd name="T57" fmla="*/ 68 h 120"/>
                  <a:gd name="T58" fmla="*/ 76 w 102"/>
                  <a:gd name="T59" fmla="*/ 71 h 120"/>
                  <a:gd name="T60" fmla="*/ 67 w 102"/>
                  <a:gd name="T61" fmla="*/ 71 h 120"/>
                  <a:gd name="T62" fmla="*/ 59 w 102"/>
                  <a:gd name="T63" fmla="*/ 71 h 120"/>
                  <a:gd name="T64" fmla="*/ 53 w 102"/>
                  <a:gd name="T65" fmla="*/ 72 h 120"/>
                  <a:gd name="T66" fmla="*/ 52 w 102"/>
                  <a:gd name="T67" fmla="*/ 74 h 120"/>
                  <a:gd name="T68" fmla="*/ 48 w 102"/>
                  <a:gd name="T69" fmla="*/ 80 h 120"/>
                  <a:gd name="T70" fmla="*/ 44 w 102"/>
                  <a:gd name="T71" fmla="*/ 89 h 120"/>
                  <a:gd name="T72" fmla="*/ 41 w 102"/>
                  <a:gd name="T73" fmla="*/ 93 h 120"/>
                  <a:gd name="T74" fmla="*/ 40 w 102"/>
                  <a:gd name="T75" fmla="*/ 95 h 120"/>
                  <a:gd name="T76" fmla="*/ 35 w 102"/>
                  <a:gd name="T77" fmla="*/ 103 h 120"/>
                  <a:gd name="T78" fmla="*/ 33 w 102"/>
                  <a:gd name="T79" fmla="*/ 112 h 120"/>
                  <a:gd name="T80" fmla="*/ 31 w 102"/>
                  <a:gd name="T81" fmla="*/ 120 h 120"/>
                  <a:gd name="T82" fmla="*/ 25 w 102"/>
                  <a:gd name="T83" fmla="*/ 120 h 120"/>
                  <a:gd name="T84" fmla="*/ 18 w 102"/>
                  <a:gd name="T85" fmla="*/ 116 h 120"/>
                  <a:gd name="T86" fmla="*/ 15 w 102"/>
                  <a:gd name="T87" fmla="*/ 112 h 120"/>
                  <a:gd name="T88" fmla="*/ 14 w 102"/>
                  <a:gd name="T89" fmla="*/ 109 h 120"/>
                  <a:gd name="T90" fmla="*/ 11 w 102"/>
                  <a:gd name="T91" fmla="*/ 105 h 120"/>
                  <a:gd name="T92" fmla="*/ 8 w 102"/>
                  <a:gd name="T93" fmla="*/ 102 h 120"/>
                  <a:gd name="T94" fmla="*/ 7 w 102"/>
                  <a:gd name="T95" fmla="*/ 101 h 120"/>
                  <a:gd name="T96" fmla="*/ 2 w 102"/>
                  <a:gd name="T97" fmla="*/ 93 h 120"/>
                  <a:gd name="T98" fmla="*/ 0 w 102"/>
                  <a:gd name="T99" fmla="*/ 85 h 120"/>
                  <a:gd name="T100" fmla="*/ 2 w 102"/>
                  <a:gd name="T101" fmla="*/ 83 h 120"/>
                  <a:gd name="T102" fmla="*/ 7 w 102"/>
                  <a:gd name="T103" fmla="*/ 79 h 120"/>
                  <a:gd name="T104" fmla="*/ 8 w 102"/>
                  <a:gd name="T105" fmla="*/ 76 h 120"/>
                  <a:gd name="T106" fmla="*/ 10 w 102"/>
                  <a:gd name="T107" fmla="*/ 74 h 120"/>
                  <a:gd name="T108" fmla="*/ 12 w 102"/>
                  <a:gd name="T109" fmla="*/ 67 h 120"/>
                  <a:gd name="T110" fmla="*/ 14 w 102"/>
                  <a:gd name="T111" fmla="*/ 64 h 120"/>
                  <a:gd name="T112" fmla="*/ 15 w 102"/>
                  <a:gd name="T113" fmla="*/ 60 h 120"/>
                  <a:gd name="T114" fmla="*/ 22 w 102"/>
                  <a:gd name="T115" fmla="*/ 56 h 120"/>
                  <a:gd name="T116" fmla="*/ 25 w 102"/>
                  <a:gd name="T117" fmla="*/ 53 h 120"/>
                  <a:gd name="T118" fmla="*/ 26 w 102"/>
                  <a:gd name="T119" fmla="*/ 47 h 120"/>
                  <a:gd name="T120" fmla="*/ 27 w 102"/>
                  <a:gd name="T121" fmla="*/ 44 h 120"/>
                  <a:gd name="T122" fmla="*/ 37 w 102"/>
                  <a:gd name="T123" fmla="*/ 38 h 120"/>
                  <a:gd name="T124" fmla="*/ 40 w 102"/>
                  <a:gd name="T125" fmla="*/ 3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 h="120">
                    <a:moveTo>
                      <a:pt x="40" y="37"/>
                    </a:moveTo>
                    <a:lnTo>
                      <a:pt x="40" y="37"/>
                    </a:lnTo>
                    <a:lnTo>
                      <a:pt x="46" y="37"/>
                    </a:lnTo>
                    <a:lnTo>
                      <a:pt x="46" y="37"/>
                    </a:lnTo>
                    <a:lnTo>
                      <a:pt x="54" y="37"/>
                    </a:lnTo>
                    <a:lnTo>
                      <a:pt x="54" y="37"/>
                    </a:lnTo>
                    <a:lnTo>
                      <a:pt x="56" y="34"/>
                    </a:lnTo>
                    <a:lnTo>
                      <a:pt x="57" y="33"/>
                    </a:lnTo>
                    <a:lnTo>
                      <a:pt x="61" y="30"/>
                    </a:lnTo>
                    <a:lnTo>
                      <a:pt x="64" y="29"/>
                    </a:lnTo>
                    <a:lnTo>
                      <a:pt x="67" y="26"/>
                    </a:lnTo>
                    <a:lnTo>
                      <a:pt x="67" y="25"/>
                    </a:lnTo>
                    <a:lnTo>
                      <a:pt x="67" y="25"/>
                    </a:lnTo>
                    <a:lnTo>
                      <a:pt x="69" y="18"/>
                    </a:lnTo>
                    <a:lnTo>
                      <a:pt x="72" y="11"/>
                    </a:lnTo>
                    <a:lnTo>
                      <a:pt x="72" y="11"/>
                    </a:lnTo>
                    <a:lnTo>
                      <a:pt x="75" y="10"/>
                    </a:lnTo>
                    <a:lnTo>
                      <a:pt x="76" y="9"/>
                    </a:lnTo>
                    <a:lnTo>
                      <a:pt x="79" y="9"/>
                    </a:lnTo>
                    <a:lnTo>
                      <a:pt x="79" y="6"/>
                    </a:lnTo>
                    <a:lnTo>
                      <a:pt x="79" y="6"/>
                    </a:lnTo>
                    <a:lnTo>
                      <a:pt x="77" y="3"/>
                    </a:lnTo>
                    <a:lnTo>
                      <a:pt x="77" y="2"/>
                    </a:lnTo>
                    <a:lnTo>
                      <a:pt x="77" y="0"/>
                    </a:lnTo>
                    <a:lnTo>
                      <a:pt x="77" y="0"/>
                    </a:lnTo>
                    <a:lnTo>
                      <a:pt x="80" y="0"/>
                    </a:lnTo>
                    <a:lnTo>
                      <a:pt x="83" y="2"/>
                    </a:lnTo>
                    <a:lnTo>
                      <a:pt x="83" y="2"/>
                    </a:lnTo>
                    <a:lnTo>
                      <a:pt x="91" y="6"/>
                    </a:lnTo>
                    <a:lnTo>
                      <a:pt x="91" y="6"/>
                    </a:lnTo>
                    <a:lnTo>
                      <a:pt x="99" y="11"/>
                    </a:lnTo>
                    <a:lnTo>
                      <a:pt x="99" y="11"/>
                    </a:lnTo>
                    <a:lnTo>
                      <a:pt x="101" y="13"/>
                    </a:lnTo>
                    <a:lnTo>
                      <a:pt x="102" y="15"/>
                    </a:lnTo>
                    <a:lnTo>
                      <a:pt x="102" y="21"/>
                    </a:lnTo>
                    <a:lnTo>
                      <a:pt x="102" y="21"/>
                    </a:lnTo>
                    <a:lnTo>
                      <a:pt x="98" y="21"/>
                    </a:lnTo>
                    <a:lnTo>
                      <a:pt x="94" y="22"/>
                    </a:lnTo>
                    <a:lnTo>
                      <a:pt x="94" y="22"/>
                    </a:lnTo>
                    <a:lnTo>
                      <a:pt x="92" y="25"/>
                    </a:lnTo>
                    <a:lnTo>
                      <a:pt x="91" y="28"/>
                    </a:lnTo>
                    <a:lnTo>
                      <a:pt x="90" y="33"/>
                    </a:lnTo>
                    <a:lnTo>
                      <a:pt x="90" y="33"/>
                    </a:lnTo>
                    <a:lnTo>
                      <a:pt x="88" y="40"/>
                    </a:lnTo>
                    <a:lnTo>
                      <a:pt x="88" y="49"/>
                    </a:lnTo>
                    <a:lnTo>
                      <a:pt x="88" y="49"/>
                    </a:lnTo>
                    <a:lnTo>
                      <a:pt x="88" y="53"/>
                    </a:lnTo>
                    <a:lnTo>
                      <a:pt x="88" y="53"/>
                    </a:lnTo>
                    <a:lnTo>
                      <a:pt x="91" y="56"/>
                    </a:lnTo>
                    <a:lnTo>
                      <a:pt x="91" y="56"/>
                    </a:lnTo>
                    <a:lnTo>
                      <a:pt x="91" y="60"/>
                    </a:lnTo>
                    <a:lnTo>
                      <a:pt x="91" y="64"/>
                    </a:lnTo>
                    <a:lnTo>
                      <a:pt x="91" y="64"/>
                    </a:lnTo>
                    <a:lnTo>
                      <a:pt x="87" y="66"/>
                    </a:lnTo>
                    <a:lnTo>
                      <a:pt x="84" y="66"/>
                    </a:lnTo>
                    <a:lnTo>
                      <a:pt x="84" y="66"/>
                    </a:lnTo>
                    <a:lnTo>
                      <a:pt x="79" y="68"/>
                    </a:lnTo>
                    <a:lnTo>
                      <a:pt x="79" y="68"/>
                    </a:lnTo>
                    <a:lnTo>
                      <a:pt x="76" y="71"/>
                    </a:lnTo>
                    <a:lnTo>
                      <a:pt x="76" y="71"/>
                    </a:lnTo>
                    <a:lnTo>
                      <a:pt x="72" y="71"/>
                    </a:lnTo>
                    <a:lnTo>
                      <a:pt x="67" y="71"/>
                    </a:lnTo>
                    <a:lnTo>
                      <a:pt x="59" y="71"/>
                    </a:lnTo>
                    <a:lnTo>
                      <a:pt x="59" y="71"/>
                    </a:lnTo>
                    <a:lnTo>
                      <a:pt x="54" y="71"/>
                    </a:lnTo>
                    <a:lnTo>
                      <a:pt x="53" y="72"/>
                    </a:lnTo>
                    <a:lnTo>
                      <a:pt x="52" y="74"/>
                    </a:lnTo>
                    <a:lnTo>
                      <a:pt x="52" y="74"/>
                    </a:lnTo>
                    <a:lnTo>
                      <a:pt x="49" y="76"/>
                    </a:lnTo>
                    <a:lnTo>
                      <a:pt x="48" y="80"/>
                    </a:lnTo>
                    <a:lnTo>
                      <a:pt x="46" y="86"/>
                    </a:lnTo>
                    <a:lnTo>
                      <a:pt x="44" y="89"/>
                    </a:lnTo>
                    <a:lnTo>
                      <a:pt x="44" y="89"/>
                    </a:lnTo>
                    <a:lnTo>
                      <a:pt x="41" y="93"/>
                    </a:lnTo>
                    <a:lnTo>
                      <a:pt x="40" y="95"/>
                    </a:lnTo>
                    <a:lnTo>
                      <a:pt x="40" y="95"/>
                    </a:lnTo>
                    <a:lnTo>
                      <a:pt x="35" y="103"/>
                    </a:lnTo>
                    <a:lnTo>
                      <a:pt x="35" y="103"/>
                    </a:lnTo>
                    <a:lnTo>
                      <a:pt x="34" y="108"/>
                    </a:lnTo>
                    <a:lnTo>
                      <a:pt x="33" y="112"/>
                    </a:lnTo>
                    <a:lnTo>
                      <a:pt x="31" y="120"/>
                    </a:lnTo>
                    <a:lnTo>
                      <a:pt x="31" y="120"/>
                    </a:lnTo>
                    <a:lnTo>
                      <a:pt x="27" y="120"/>
                    </a:lnTo>
                    <a:lnTo>
                      <a:pt x="25" y="120"/>
                    </a:lnTo>
                    <a:lnTo>
                      <a:pt x="18" y="116"/>
                    </a:lnTo>
                    <a:lnTo>
                      <a:pt x="18" y="116"/>
                    </a:lnTo>
                    <a:lnTo>
                      <a:pt x="16" y="114"/>
                    </a:lnTo>
                    <a:lnTo>
                      <a:pt x="15" y="112"/>
                    </a:lnTo>
                    <a:lnTo>
                      <a:pt x="15" y="112"/>
                    </a:lnTo>
                    <a:lnTo>
                      <a:pt x="14" y="109"/>
                    </a:lnTo>
                    <a:lnTo>
                      <a:pt x="11" y="105"/>
                    </a:lnTo>
                    <a:lnTo>
                      <a:pt x="11" y="105"/>
                    </a:lnTo>
                    <a:lnTo>
                      <a:pt x="8" y="102"/>
                    </a:lnTo>
                    <a:lnTo>
                      <a:pt x="8" y="102"/>
                    </a:lnTo>
                    <a:lnTo>
                      <a:pt x="7" y="101"/>
                    </a:lnTo>
                    <a:lnTo>
                      <a:pt x="7" y="101"/>
                    </a:lnTo>
                    <a:lnTo>
                      <a:pt x="2" y="93"/>
                    </a:lnTo>
                    <a:lnTo>
                      <a:pt x="2" y="93"/>
                    </a:lnTo>
                    <a:lnTo>
                      <a:pt x="0" y="89"/>
                    </a:lnTo>
                    <a:lnTo>
                      <a:pt x="0" y="85"/>
                    </a:lnTo>
                    <a:lnTo>
                      <a:pt x="0" y="85"/>
                    </a:lnTo>
                    <a:lnTo>
                      <a:pt x="2" y="83"/>
                    </a:lnTo>
                    <a:lnTo>
                      <a:pt x="3" y="82"/>
                    </a:lnTo>
                    <a:lnTo>
                      <a:pt x="7" y="79"/>
                    </a:lnTo>
                    <a:lnTo>
                      <a:pt x="7" y="79"/>
                    </a:lnTo>
                    <a:lnTo>
                      <a:pt x="8" y="76"/>
                    </a:lnTo>
                    <a:lnTo>
                      <a:pt x="10" y="74"/>
                    </a:lnTo>
                    <a:lnTo>
                      <a:pt x="10" y="74"/>
                    </a:lnTo>
                    <a:lnTo>
                      <a:pt x="11" y="70"/>
                    </a:lnTo>
                    <a:lnTo>
                      <a:pt x="12" y="67"/>
                    </a:lnTo>
                    <a:lnTo>
                      <a:pt x="12" y="67"/>
                    </a:lnTo>
                    <a:lnTo>
                      <a:pt x="14" y="64"/>
                    </a:lnTo>
                    <a:lnTo>
                      <a:pt x="15" y="60"/>
                    </a:lnTo>
                    <a:lnTo>
                      <a:pt x="15" y="60"/>
                    </a:lnTo>
                    <a:lnTo>
                      <a:pt x="19" y="59"/>
                    </a:lnTo>
                    <a:lnTo>
                      <a:pt x="22" y="56"/>
                    </a:lnTo>
                    <a:lnTo>
                      <a:pt x="22" y="56"/>
                    </a:lnTo>
                    <a:lnTo>
                      <a:pt x="25" y="53"/>
                    </a:lnTo>
                    <a:lnTo>
                      <a:pt x="25" y="51"/>
                    </a:lnTo>
                    <a:lnTo>
                      <a:pt x="26" y="47"/>
                    </a:lnTo>
                    <a:lnTo>
                      <a:pt x="27" y="44"/>
                    </a:lnTo>
                    <a:lnTo>
                      <a:pt x="27" y="44"/>
                    </a:lnTo>
                    <a:lnTo>
                      <a:pt x="33" y="40"/>
                    </a:lnTo>
                    <a:lnTo>
                      <a:pt x="37" y="38"/>
                    </a:lnTo>
                    <a:lnTo>
                      <a:pt x="40" y="37"/>
                    </a:lnTo>
                    <a:lnTo>
                      <a:pt x="40" y="37"/>
                    </a:lnTo>
                    <a:close/>
                  </a:path>
                </a:pathLst>
              </a:custGeom>
              <a:solidFill>
                <a:srgbClr val="6699FF"/>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46" name="Rectangle 245">
                <a:hlinkClick r:id="rId23"/>
              </p:cNvPr>
              <p:cNvSpPr>
                <a:spLocks noChangeArrowheads="1"/>
              </p:cNvSpPr>
              <p:nvPr/>
            </p:nvSpPr>
            <p:spPr bwMode="auto">
              <a:xfrm>
                <a:off x="0" y="374650"/>
                <a:ext cx="246888" cy="246888"/>
              </a:xfrm>
              <a:prstGeom prst="rect">
                <a:avLst/>
              </a:prstGeom>
              <a:solidFill>
                <a:srgbClr val="6699FF"/>
              </a:solidFill>
              <a:ln>
                <a:solidFill>
                  <a:srgbClr val="6699FF"/>
                </a:solid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HI</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nvGrpSpPr>
            <p:cNvPr id="235" name="Group 234"/>
            <p:cNvGrpSpPr/>
            <p:nvPr/>
          </p:nvGrpSpPr>
          <p:grpSpPr>
            <a:xfrm>
              <a:off x="1391478" y="1439186"/>
              <a:ext cx="868697" cy="1688562"/>
              <a:chOff x="0" y="0"/>
              <a:chExt cx="868697" cy="1688562"/>
            </a:xfrm>
          </p:grpSpPr>
          <p:sp>
            <p:nvSpPr>
              <p:cNvPr id="236" name="Freeform 235">
                <a:hlinkClick r:id="rId24"/>
              </p:cNvPr>
              <p:cNvSpPr>
                <a:spLocks noEditPoints="1"/>
              </p:cNvSpPr>
              <p:nvPr/>
            </p:nvSpPr>
            <p:spPr bwMode="auto">
              <a:xfrm>
                <a:off x="0" y="0"/>
                <a:ext cx="868697" cy="1688562"/>
              </a:xfrm>
              <a:custGeom>
                <a:avLst/>
                <a:gdLst>
                  <a:gd name="T0" fmla="*/ 514 w 529"/>
                  <a:gd name="T1" fmla="*/ 731 h 887"/>
                  <a:gd name="T2" fmla="*/ 426 w 529"/>
                  <a:gd name="T3" fmla="*/ 583 h 887"/>
                  <a:gd name="T4" fmla="*/ 51 w 529"/>
                  <a:gd name="T5" fmla="*/ 0 h 887"/>
                  <a:gd name="T6" fmla="*/ 45 w 529"/>
                  <a:gd name="T7" fmla="*/ 27 h 887"/>
                  <a:gd name="T8" fmla="*/ 32 w 529"/>
                  <a:gd name="T9" fmla="*/ 77 h 887"/>
                  <a:gd name="T10" fmla="*/ 21 w 529"/>
                  <a:gd name="T11" fmla="*/ 97 h 887"/>
                  <a:gd name="T12" fmla="*/ 2 w 529"/>
                  <a:gd name="T13" fmla="*/ 130 h 887"/>
                  <a:gd name="T14" fmla="*/ 21 w 529"/>
                  <a:gd name="T15" fmla="*/ 177 h 887"/>
                  <a:gd name="T16" fmla="*/ 17 w 529"/>
                  <a:gd name="T17" fmla="*/ 205 h 887"/>
                  <a:gd name="T18" fmla="*/ 11 w 529"/>
                  <a:gd name="T19" fmla="*/ 260 h 887"/>
                  <a:gd name="T20" fmla="*/ 34 w 529"/>
                  <a:gd name="T21" fmla="*/ 302 h 887"/>
                  <a:gd name="T22" fmla="*/ 41 w 529"/>
                  <a:gd name="T23" fmla="*/ 321 h 887"/>
                  <a:gd name="T24" fmla="*/ 32 w 529"/>
                  <a:gd name="T25" fmla="*/ 339 h 887"/>
                  <a:gd name="T26" fmla="*/ 53 w 529"/>
                  <a:gd name="T27" fmla="*/ 355 h 887"/>
                  <a:gd name="T28" fmla="*/ 63 w 529"/>
                  <a:gd name="T29" fmla="*/ 343 h 887"/>
                  <a:gd name="T30" fmla="*/ 86 w 529"/>
                  <a:gd name="T31" fmla="*/ 348 h 887"/>
                  <a:gd name="T32" fmla="*/ 114 w 529"/>
                  <a:gd name="T33" fmla="*/ 347 h 887"/>
                  <a:gd name="T34" fmla="*/ 120 w 529"/>
                  <a:gd name="T35" fmla="*/ 352 h 887"/>
                  <a:gd name="T36" fmla="*/ 109 w 529"/>
                  <a:gd name="T37" fmla="*/ 357 h 887"/>
                  <a:gd name="T38" fmla="*/ 71 w 529"/>
                  <a:gd name="T39" fmla="*/ 347 h 887"/>
                  <a:gd name="T40" fmla="*/ 75 w 529"/>
                  <a:gd name="T41" fmla="*/ 370 h 887"/>
                  <a:gd name="T42" fmla="*/ 70 w 529"/>
                  <a:gd name="T43" fmla="*/ 389 h 887"/>
                  <a:gd name="T44" fmla="*/ 64 w 529"/>
                  <a:gd name="T45" fmla="*/ 365 h 887"/>
                  <a:gd name="T46" fmla="*/ 51 w 529"/>
                  <a:gd name="T47" fmla="*/ 382 h 887"/>
                  <a:gd name="T48" fmla="*/ 51 w 529"/>
                  <a:gd name="T49" fmla="*/ 412 h 887"/>
                  <a:gd name="T50" fmla="*/ 80 w 529"/>
                  <a:gd name="T51" fmla="*/ 449 h 887"/>
                  <a:gd name="T52" fmla="*/ 65 w 529"/>
                  <a:gd name="T53" fmla="*/ 480 h 887"/>
                  <a:gd name="T54" fmla="*/ 82 w 529"/>
                  <a:gd name="T55" fmla="*/ 522 h 887"/>
                  <a:gd name="T56" fmla="*/ 98 w 529"/>
                  <a:gd name="T57" fmla="*/ 559 h 887"/>
                  <a:gd name="T58" fmla="*/ 106 w 529"/>
                  <a:gd name="T59" fmla="*/ 594 h 887"/>
                  <a:gd name="T60" fmla="*/ 114 w 529"/>
                  <a:gd name="T61" fmla="*/ 620 h 887"/>
                  <a:gd name="T62" fmla="*/ 109 w 529"/>
                  <a:gd name="T63" fmla="*/ 652 h 887"/>
                  <a:gd name="T64" fmla="*/ 141 w 529"/>
                  <a:gd name="T65" fmla="*/ 668 h 887"/>
                  <a:gd name="T66" fmla="*/ 181 w 529"/>
                  <a:gd name="T67" fmla="*/ 686 h 887"/>
                  <a:gd name="T68" fmla="*/ 213 w 529"/>
                  <a:gd name="T69" fmla="*/ 723 h 887"/>
                  <a:gd name="T70" fmla="*/ 239 w 529"/>
                  <a:gd name="T71" fmla="*/ 747 h 887"/>
                  <a:gd name="T72" fmla="*/ 258 w 529"/>
                  <a:gd name="T73" fmla="*/ 757 h 887"/>
                  <a:gd name="T74" fmla="*/ 295 w 529"/>
                  <a:gd name="T75" fmla="*/ 807 h 887"/>
                  <a:gd name="T76" fmla="*/ 296 w 529"/>
                  <a:gd name="T77" fmla="*/ 856 h 887"/>
                  <a:gd name="T78" fmla="*/ 300 w 529"/>
                  <a:gd name="T79" fmla="*/ 861 h 887"/>
                  <a:gd name="T80" fmla="*/ 471 w 529"/>
                  <a:gd name="T81" fmla="*/ 884 h 887"/>
                  <a:gd name="T82" fmla="*/ 486 w 529"/>
                  <a:gd name="T83" fmla="*/ 869 h 887"/>
                  <a:gd name="T84" fmla="*/ 476 w 529"/>
                  <a:gd name="T85" fmla="*/ 849 h 887"/>
                  <a:gd name="T86" fmla="*/ 491 w 529"/>
                  <a:gd name="T87" fmla="*/ 818 h 887"/>
                  <a:gd name="T88" fmla="*/ 505 w 529"/>
                  <a:gd name="T89" fmla="*/ 784 h 887"/>
                  <a:gd name="T90" fmla="*/ 129 w 529"/>
                  <a:gd name="T91" fmla="*/ 702 h 887"/>
                  <a:gd name="T92" fmla="*/ 137 w 529"/>
                  <a:gd name="T93" fmla="*/ 708 h 887"/>
                  <a:gd name="T94" fmla="*/ 147 w 529"/>
                  <a:gd name="T95" fmla="*/ 706 h 887"/>
                  <a:gd name="T96" fmla="*/ 163 w 529"/>
                  <a:gd name="T97" fmla="*/ 710 h 887"/>
                  <a:gd name="T98" fmla="*/ 156 w 529"/>
                  <a:gd name="T99" fmla="*/ 773 h 887"/>
                  <a:gd name="T100" fmla="*/ 215 w 529"/>
                  <a:gd name="T101" fmla="*/ 822 h 887"/>
                  <a:gd name="T102" fmla="*/ 231 w 529"/>
                  <a:gd name="T103" fmla="*/ 776 h 887"/>
                  <a:gd name="T104" fmla="*/ 238 w 529"/>
                  <a:gd name="T105" fmla="*/ 786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9" h="887">
                    <a:moveTo>
                      <a:pt x="525" y="758"/>
                    </a:moveTo>
                    <a:lnTo>
                      <a:pt x="516" y="748"/>
                    </a:lnTo>
                    <a:lnTo>
                      <a:pt x="516" y="742"/>
                    </a:lnTo>
                    <a:lnTo>
                      <a:pt x="514" y="736"/>
                    </a:lnTo>
                    <a:lnTo>
                      <a:pt x="514" y="731"/>
                    </a:lnTo>
                    <a:lnTo>
                      <a:pt x="512" y="724"/>
                    </a:lnTo>
                    <a:lnTo>
                      <a:pt x="506" y="713"/>
                    </a:lnTo>
                    <a:lnTo>
                      <a:pt x="506" y="708"/>
                    </a:lnTo>
                    <a:lnTo>
                      <a:pt x="506" y="702"/>
                    </a:lnTo>
                    <a:lnTo>
                      <a:pt x="426" y="583"/>
                    </a:lnTo>
                    <a:lnTo>
                      <a:pt x="235" y="305"/>
                    </a:lnTo>
                    <a:lnTo>
                      <a:pt x="249" y="251"/>
                    </a:lnTo>
                    <a:lnTo>
                      <a:pt x="293" y="65"/>
                    </a:lnTo>
                    <a:lnTo>
                      <a:pt x="182" y="36"/>
                    </a:lnTo>
                    <a:lnTo>
                      <a:pt x="51" y="0"/>
                    </a:lnTo>
                    <a:lnTo>
                      <a:pt x="49" y="0"/>
                    </a:lnTo>
                    <a:lnTo>
                      <a:pt x="45" y="11"/>
                    </a:lnTo>
                    <a:lnTo>
                      <a:pt x="42" y="16"/>
                    </a:lnTo>
                    <a:lnTo>
                      <a:pt x="45" y="22"/>
                    </a:lnTo>
                    <a:lnTo>
                      <a:pt x="45" y="27"/>
                    </a:lnTo>
                    <a:lnTo>
                      <a:pt x="46" y="38"/>
                    </a:lnTo>
                    <a:lnTo>
                      <a:pt x="45" y="39"/>
                    </a:lnTo>
                    <a:lnTo>
                      <a:pt x="44" y="49"/>
                    </a:lnTo>
                    <a:lnTo>
                      <a:pt x="30" y="72"/>
                    </a:lnTo>
                    <a:lnTo>
                      <a:pt x="32" y="77"/>
                    </a:lnTo>
                    <a:lnTo>
                      <a:pt x="30" y="83"/>
                    </a:lnTo>
                    <a:lnTo>
                      <a:pt x="26" y="87"/>
                    </a:lnTo>
                    <a:lnTo>
                      <a:pt x="23" y="93"/>
                    </a:lnTo>
                    <a:lnTo>
                      <a:pt x="25" y="95"/>
                    </a:lnTo>
                    <a:lnTo>
                      <a:pt x="21" y="97"/>
                    </a:lnTo>
                    <a:lnTo>
                      <a:pt x="15" y="100"/>
                    </a:lnTo>
                    <a:lnTo>
                      <a:pt x="11" y="106"/>
                    </a:lnTo>
                    <a:lnTo>
                      <a:pt x="7" y="111"/>
                    </a:lnTo>
                    <a:lnTo>
                      <a:pt x="2" y="122"/>
                    </a:lnTo>
                    <a:lnTo>
                      <a:pt x="2" y="130"/>
                    </a:lnTo>
                    <a:lnTo>
                      <a:pt x="0" y="135"/>
                    </a:lnTo>
                    <a:lnTo>
                      <a:pt x="11" y="152"/>
                    </a:lnTo>
                    <a:lnTo>
                      <a:pt x="11" y="156"/>
                    </a:lnTo>
                    <a:lnTo>
                      <a:pt x="15" y="161"/>
                    </a:lnTo>
                    <a:lnTo>
                      <a:pt x="21" y="177"/>
                    </a:lnTo>
                    <a:lnTo>
                      <a:pt x="19" y="183"/>
                    </a:lnTo>
                    <a:lnTo>
                      <a:pt x="21" y="188"/>
                    </a:lnTo>
                    <a:lnTo>
                      <a:pt x="19" y="194"/>
                    </a:lnTo>
                    <a:lnTo>
                      <a:pt x="19" y="201"/>
                    </a:lnTo>
                    <a:lnTo>
                      <a:pt x="17" y="205"/>
                    </a:lnTo>
                    <a:lnTo>
                      <a:pt x="11" y="215"/>
                    </a:lnTo>
                    <a:lnTo>
                      <a:pt x="13" y="236"/>
                    </a:lnTo>
                    <a:lnTo>
                      <a:pt x="11" y="244"/>
                    </a:lnTo>
                    <a:lnTo>
                      <a:pt x="7" y="249"/>
                    </a:lnTo>
                    <a:lnTo>
                      <a:pt x="11" y="260"/>
                    </a:lnTo>
                    <a:lnTo>
                      <a:pt x="18" y="271"/>
                    </a:lnTo>
                    <a:lnTo>
                      <a:pt x="23" y="286"/>
                    </a:lnTo>
                    <a:lnTo>
                      <a:pt x="27" y="291"/>
                    </a:lnTo>
                    <a:lnTo>
                      <a:pt x="32" y="297"/>
                    </a:lnTo>
                    <a:lnTo>
                      <a:pt x="34" y="302"/>
                    </a:lnTo>
                    <a:lnTo>
                      <a:pt x="34" y="308"/>
                    </a:lnTo>
                    <a:lnTo>
                      <a:pt x="34" y="313"/>
                    </a:lnTo>
                    <a:lnTo>
                      <a:pt x="36" y="310"/>
                    </a:lnTo>
                    <a:lnTo>
                      <a:pt x="36" y="310"/>
                    </a:lnTo>
                    <a:lnTo>
                      <a:pt x="41" y="321"/>
                    </a:lnTo>
                    <a:lnTo>
                      <a:pt x="42" y="332"/>
                    </a:lnTo>
                    <a:lnTo>
                      <a:pt x="38" y="321"/>
                    </a:lnTo>
                    <a:lnTo>
                      <a:pt x="37" y="327"/>
                    </a:lnTo>
                    <a:lnTo>
                      <a:pt x="34" y="332"/>
                    </a:lnTo>
                    <a:lnTo>
                      <a:pt x="32" y="339"/>
                    </a:lnTo>
                    <a:lnTo>
                      <a:pt x="37" y="335"/>
                    </a:lnTo>
                    <a:lnTo>
                      <a:pt x="42" y="340"/>
                    </a:lnTo>
                    <a:lnTo>
                      <a:pt x="45" y="346"/>
                    </a:lnTo>
                    <a:lnTo>
                      <a:pt x="51" y="350"/>
                    </a:lnTo>
                    <a:lnTo>
                      <a:pt x="53" y="355"/>
                    </a:lnTo>
                    <a:lnTo>
                      <a:pt x="59" y="361"/>
                    </a:lnTo>
                    <a:lnTo>
                      <a:pt x="63" y="357"/>
                    </a:lnTo>
                    <a:lnTo>
                      <a:pt x="60" y="351"/>
                    </a:lnTo>
                    <a:lnTo>
                      <a:pt x="64" y="348"/>
                    </a:lnTo>
                    <a:lnTo>
                      <a:pt x="63" y="343"/>
                    </a:lnTo>
                    <a:lnTo>
                      <a:pt x="65" y="336"/>
                    </a:lnTo>
                    <a:lnTo>
                      <a:pt x="71" y="335"/>
                    </a:lnTo>
                    <a:lnTo>
                      <a:pt x="76" y="339"/>
                    </a:lnTo>
                    <a:lnTo>
                      <a:pt x="80" y="344"/>
                    </a:lnTo>
                    <a:lnTo>
                      <a:pt x="86" y="348"/>
                    </a:lnTo>
                    <a:lnTo>
                      <a:pt x="90" y="346"/>
                    </a:lnTo>
                    <a:lnTo>
                      <a:pt x="95" y="346"/>
                    </a:lnTo>
                    <a:lnTo>
                      <a:pt x="99" y="351"/>
                    </a:lnTo>
                    <a:lnTo>
                      <a:pt x="110" y="351"/>
                    </a:lnTo>
                    <a:lnTo>
                      <a:pt x="114" y="347"/>
                    </a:lnTo>
                    <a:lnTo>
                      <a:pt x="113" y="351"/>
                    </a:lnTo>
                    <a:lnTo>
                      <a:pt x="108" y="354"/>
                    </a:lnTo>
                    <a:lnTo>
                      <a:pt x="113" y="354"/>
                    </a:lnTo>
                    <a:lnTo>
                      <a:pt x="118" y="352"/>
                    </a:lnTo>
                    <a:lnTo>
                      <a:pt x="120" y="352"/>
                    </a:lnTo>
                    <a:lnTo>
                      <a:pt x="124" y="357"/>
                    </a:lnTo>
                    <a:lnTo>
                      <a:pt x="128" y="362"/>
                    </a:lnTo>
                    <a:lnTo>
                      <a:pt x="128" y="363"/>
                    </a:lnTo>
                    <a:lnTo>
                      <a:pt x="120" y="352"/>
                    </a:lnTo>
                    <a:lnTo>
                      <a:pt x="109" y="357"/>
                    </a:lnTo>
                    <a:lnTo>
                      <a:pt x="93" y="348"/>
                    </a:lnTo>
                    <a:lnTo>
                      <a:pt x="84" y="350"/>
                    </a:lnTo>
                    <a:lnTo>
                      <a:pt x="80" y="346"/>
                    </a:lnTo>
                    <a:lnTo>
                      <a:pt x="75" y="347"/>
                    </a:lnTo>
                    <a:lnTo>
                      <a:pt x="71" y="347"/>
                    </a:lnTo>
                    <a:lnTo>
                      <a:pt x="67" y="352"/>
                    </a:lnTo>
                    <a:lnTo>
                      <a:pt x="71" y="358"/>
                    </a:lnTo>
                    <a:lnTo>
                      <a:pt x="70" y="363"/>
                    </a:lnTo>
                    <a:lnTo>
                      <a:pt x="71" y="369"/>
                    </a:lnTo>
                    <a:lnTo>
                      <a:pt x="75" y="370"/>
                    </a:lnTo>
                    <a:lnTo>
                      <a:pt x="76" y="381"/>
                    </a:lnTo>
                    <a:lnTo>
                      <a:pt x="76" y="390"/>
                    </a:lnTo>
                    <a:lnTo>
                      <a:pt x="80" y="396"/>
                    </a:lnTo>
                    <a:lnTo>
                      <a:pt x="75" y="396"/>
                    </a:lnTo>
                    <a:lnTo>
                      <a:pt x="70" y="389"/>
                    </a:lnTo>
                    <a:lnTo>
                      <a:pt x="67" y="384"/>
                    </a:lnTo>
                    <a:lnTo>
                      <a:pt x="61" y="380"/>
                    </a:lnTo>
                    <a:lnTo>
                      <a:pt x="63" y="375"/>
                    </a:lnTo>
                    <a:lnTo>
                      <a:pt x="65" y="370"/>
                    </a:lnTo>
                    <a:lnTo>
                      <a:pt x="64" y="365"/>
                    </a:lnTo>
                    <a:lnTo>
                      <a:pt x="64" y="362"/>
                    </a:lnTo>
                    <a:lnTo>
                      <a:pt x="59" y="362"/>
                    </a:lnTo>
                    <a:lnTo>
                      <a:pt x="56" y="367"/>
                    </a:lnTo>
                    <a:lnTo>
                      <a:pt x="55" y="373"/>
                    </a:lnTo>
                    <a:lnTo>
                      <a:pt x="51" y="382"/>
                    </a:lnTo>
                    <a:lnTo>
                      <a:pt x="55" y="388"/>
                    </a:lnTo>
                    <a:lnTo>
                      <a:pt x="55" y="399"/>
                    </a:lnTo>
                    <a:lnTo>
                      <a:pt x="53" y="404"/>
                    </a:lnTo>
                    <a:lnTo>
                      <a:pt x="51" y="407"/>
                    </a:lnTo>
                    <a:lnTo>
                      <a:pt x="51" y="412"/>
                    </a:lnTo>
                    <a:lnTo>
                      <a:pt x="53" y="418"/>
                    </a:lnTo>
                    <a:lnTo>
                      <a:pt x="61" y="432"/>
                    </a:lnTo>
                    <a:lnTo>
                      <a:pt x="67" y="438"/>
                    </a:lnTo>
                    <a:lnTo>
                      <a:pt x="78" y="438"/>
                    </a:lnTo>
                    <a:lnTo>
                      <a:pt x="80" y="449"/>
                    </a:lnTo>
                    <a:lnTo>
                      <a:pt x="80" y="460"/>
                    </a:lnTo>
                    <a:lnTo>
                      <a:pt x="78" y="460"/>
                    </a:lnTo>
                    <a:lnTo>
                      <a:pt x="76" y="464"/>
                    </a:lnTo>
                    <a:lnTo>
                      <a:pt x="65" y="469"/>
                    </a:lnTo>
                    <a:lnTo>
                      <a:pt x="65" y="480"/>
                    </a:lnTo>
                    <a:lnTo>
                      <a:pt x="64" y="491"/>
                    </a:lnTo>
                    <a:lnTo>
                      <a:pt x="67" y="496"/>
                    </a:lnTo>
                    <a:lnTo>
                      <a:pt x="75" y="507"/>
                    </a:lnTo>
                    <a:lnTo>
                      <a:pt x="78" y="518"/>
                    </a:lnTo>
                    <a:lnTo>
                      <a:pt x="82" y="522"/>
                    </a:lnTo>
                    <a:lnTo>
                      <a:pt x="83" y="533"/>
                    </a:lnTo>
                    <a:lnTo>
                      <a:pt x="89" y="542"/>
                    </a:lnTo>
                    <a:lnTo>
                      <a:pt x="89" y="548"/>
                    </a:lnTo>
                    <a:lnTo>
                      <a:pt x="91" y="553"/>
                    </a:lnTo>
                    <a:lnTo>
                      <a:pt x="98" y="559"/>
                    </a:lnTo>
                    <a:lnTo>
                      <a:pt x="101" y="569"/>
                    </a:lnTo>
                    <a:lnTo>
                      <a:pt x="110" y="580"/>
                    </a:lnTo>
                    <a:lnTo>
                      <a:pt x="112" y="586"/>
                    </a:lnTo>
                    <a:lnTo>
                      <a:pt x="108" y="588"/>
                    </a:lnTo>
                    <a:lnTo>
                      <a:pt x="106" y="594"/>
                    </a:lnTo>
                    <a:lnTo>
                      <a:pt x="110" y="599"/>
                    </a:lnTo>
                    <a:lnTo>
                      <a:pt x="116" y="602"/>
                    </a:lnTo>
                    <a:lnTo>
                      <a:pt x="120" y="607"/>
                    </a:lnTo>
                    <a:lnTo>
                      <a:pt x="120" y="611"/>
                    </a:lnTo>
                    <a:lnTo>
                      <a:pt x="114" y="620"/>
                    </a:lnTo>
                    <a:lnTo>
                      <a:pt x="114" y="630"/>
                    </a:lnTo>
                    <a:lnTo>
                      <a:pt x="112" y="636"/>
                    </a:lnTo>
                    <a:lnTo>
                      <a:pt x="113" y="641"/>
                    </a:lnTo>
                    <a:lnTo>
                      <a:pt x="109" y="647"/>
                    </a:lnTo>
                    <a:lnTo>
                      <a:pt x="109" y="652"/>
                    </a:lnTo>
                    <a:lnTo>
                      <a:pt x="112" y="654"/>
                    </a:lnTo>
                    <a:lnTo>
                      <a:pt x="116" y="659"/>
                    </a:lnTo>
                    <a:lnTo>
                      <a:pt x="120" y="663"/>
                    </a:lnTo>
                    <a:lnTo>
                      <a:pt x="136" y="666"/>
                    </a:lnTo>
                    <a:lnTo>
                      <a:pt x="141" y="668"/>
                    </a:lnTo>
                    <a:lnTo>
                      <a:pt x="147" y="670"/>
                    </a:lnTo>
                    <a:lnTo>
                      <a:pt x="156" y="677"/>
                    </a:lnTo>
                    <a:lnTo>
                      <a:pt x="162" y="678"/>
                    </a:lnTo>
                    <a:lnTo>
                      <a:pt x="173" y="679"/>
                    </a:lnTo>
                    <a:lnTo>
                      <a:pt x="181" y="686"/>
                    </a:lnTo>
                    <a:lnTo>
                      <a:pt x="185" y="691"/>
                    </a:lnTo>
                    <a:lnTo>
                      <a:pt x="190" y="696"/>
                    </a:lnTo>
                    <a:lnTo>
                      <a:pt x="192" y="706"/>
                    </a:lnTo>
                    <a:lnTo>
                      <a:pt x="202" y="716"/>
                    </a:lnTo>
                    <a:lnTo>
                      <a:pt x="213" y="723"/>
                    </a:lnTo>
                    <a:lnTo>
                      <a:pt x="235" y="725"/>
                    </a:lnTo>
                    <a:lnTo>
                      <a:pt x="235" y="727"/>
                    </a:lnTo>
                    <a:lnTo>
                      <a:pt x="239" y="738"/>
                    </a:lnTo>
                    <a:lnTo>
                      <a:pt x="240" y="743"/>
                    </a:lnTo>
                    <a:lnTo>
                      <a:pt x="239" y="747"/>
                    </a:lnTo>
                    <a:lnTo>
                      <a:pt x="239" y="752"/>
                    </a:lnTo>
                    <a:lnTo>
                      <a:pt x="244" y="757"/>
                    </a:lnTo>
                    <a:lnTo>
                      <a:pt x="247" y="752"/>
                    </a:lnTo>
                    <a:lnTo>
                      <a:pt x="253" y="752"/>
                    </a:lnTo>
                    <a:lnTo>
                      <a:pt x="258" y="757"/>
                    </a:lnTo>
                    <a:lnTo>
                      <a:pt x="262" y="765"/>
                    </a:lnTo>
                    <a:lnTo>
                      <a:pt x="266" y="770"/>
                    </a:lnTo>
                    <a:lnTo>
                      <a:pt x="273" y="774"/>
                    </a:lnTo>
                    <a:lnTo>
                      <a:pt x="289" y="796"/>
                    </a:lnTo>
                    <a:lnTo>
                      <a:pt x="295" y="807"/>
                    </a:lnTo>
                    <a:lnTo>
                      <a:pt x="299" y="819"/>
                    </a:lnTo>
                    <a:lnTo>
                      <a:pt x="299" y="830"/>
                    </a:lnTo>
                    <a:lnTo>
                      <a:pt x="299" y="841"/>
                    </a:lnTo>
                    <a:lnTo>
                      <a:pt x="296" y="850"/>
                    </a:lnTo>
                    <a:lnTo>
                      <a:pt x="296" y="856"/>
                    </a:lnTo>
                    <a:lnTo>
                      <a:pt x="297" y="851"/>
                    </a:lnTo>
                    <a:lnTo>
                      <a:pt x="303" y="856"/>
                    </a:lnTo>
                    <a:lnTo>
                      <a:pt x="300" y="861"/>
                    </a:lnTo>
                    <a:lnTo>
                      <a:pt x="299" y="856"/>
                    </a:lnTo>
                    <a:lnTo>
                      <a:pt x="300" y="861"/>
                    </a:lnTo>
                    <a:lnTo>
                      <a:pt x="301" y="868"/>
                    </a:lnTo>
                    <a:lnTo>
                      <a:pt x="304" y="869"/>
                    </a:lnTo>
                    <a:lnTo>
                      <a:pt x="467" y="885"/>
                    </a:lnTo>
                    <a:lnTo>
                      <a:pt x="468" y="885"/>
                    </a:lnTo>
                    <a:lnTo>
                      <a:pt x="471" y="884"/>
                    </a:lnTo>
                    <a:lnTo>
                      <a:pt x="474" y="885"/>
                    </a:lnTo>
                    <a:lnTo>
                      <a:pt x="478" y="887"/>
                    </a:lnTo>
                    <a:lnTo>
                      <a:pt x="480" y="881"/>
                    </a:lnTo>
                    <a:lnTo>
                      <a:pt x="486" y="879"/>
                    </a:lnTo>
                    <a:lnTo>
                      <a:pt x="486" y="869"/>
                    </a:lnTo>
                    <a:lnTo>
                      <a:pt x="485" y="865"/>
                    </a:lnTo>
                    <a:lnTo>
                      <a:pt x="480" y="861"/>
                    </a:lnTo>
                    <a:lnTo>
                      <a:pt x="475" y="860"/>
                    </a:lnTo>
                    <a:lnTo>
                      <a:pt x="474" y="854"/>
                    </a:lnTo>
                    <a:lnTo>
                      <a:pt x="476" y="849"/>
                    </a:lnTo>
                    <a:lnTo>
                      <a:pt x="476" y="843"/>
                    </a:lnTo>
                    <a:lnTo>
                      <a:pt x="475" y="838"/>
                    </a:lnTo>
                    <a:lnTo>
                      <a:pt x="476" y="833"/>
                    </a:lnTo>
                    <a:lnTo>
                      <a:pt x="482" y="830"/>
                    </a:lnTo>
                    <a:lnTo>
                      <a:pt x="491" y="818"/>
                    </a:lnTo>
                    <a:lnTo>
                      <a:pt x="494" y="811"/>
                    </a:lnTo>
                    <a:lnTo>
                      <a:pt x="497" y="805"/>
                    </a:lnTo>
                    <a:lnTo>
                      <a:pt x="497" y="796"/>
                    </a:lnTo>
                    <a:lnTo>
                      <a:pt x="499" y="786"/>
                    </a:lnTo>
                    <a:lnTo>
                      <a:pt x="505" y="784"/>
                    </a:lnTo>
                    <a:lnTo>
                      <a:pt x="508" y="778"/>
                    </a:lnTo>
                    <a:lnTo>
                      <a:pt x="525" y="769"/>
                    </a:lnTo>
                    <a:lnTo>
                      <a:pt x="529" y="763"/>
                    </a:lnTo>
                    <a:lnTo>
                      <a:pt x="525" y="758"/>
                    </a:lnTo>
                    <a:close/>
                    <a:moveTo>
                      <a:pt x="129" y="702"/>
                    </a:moveTo>
                    <a:lnTo>
                      <a:pt x="124" y="705"/>
                    </a:lnTo>
                    <a:lnTo>
                      <a:pt x="126" y="710"/>
                    </a:lnTo>
                    <a:lnTo>
                      <a:pt x="131" y="712"/>
                    </a:lnTo>
                    <a:lnTo>
                      <a:pt x="136" y="710"/>
                    </a:lnTo>
                    <a:lnTo>
                      <a:pt x="137" y="708"/>
                    </a:lnTo>
                    <a:lnTo>
                      <a:pt x="133" y="704"/>
                    </a:lnTo>
                    <a:lnTo>
                      <a:pt x="129" y="702"/>
                    </a:lnTo>
                    <a:close/>
                    <a:moveTo>
                      <a:pt x="152" y="705"/>
                    </a:moveTo>
                    <a:lnTo>
                      <a:pt x="148" y="702"/>
                    </a:lnTo>
                    <a:lnTo>
                      <a:pt x="147" y="706"/>
                    </a:lnTo>
                    <a:lnTo>
                      <a:pt x="147" y="710"/>
                    </a:lnTo>
                    <a:lnTo>
                      <a:pt x="152" y="713"/>
                    </a:lnTo>
                    <a:lnTo>
                      <a:pt x="163" y="713"/>
                    </a:lnTo>
                    <a:lnTo>
                      <a:pt x="169" y="710"/>
                    </a:lnTo>
                    <a:lnTo>
                      <a:pt x="163" y="710"/>
                    </a:lnTo>
                    <a:lnTo>
                      <a:pt x="152" y="705"/>
                    </a:lnTo>
                    <a:close/>
                    <a:moveTo>
                      <a:pt x="152" y="773"/>
                    </a:moveTo>
                    <a:lnTo>
                      <a:pt x="155" y="777"/>
                    </a:lnTo>
                    <a:lnTo>
                      <a:pt x="160" y="778"/>
                    </a:lnTo>
                    <a:lnTo>
                      <a:pt x="156" y="773"/>
                    </a:lnTo>
                    <a:lnTo>
                      <a:pt x="152" y="773"/>
                    </a:lnTo>
                    <a:close/>
                    <a:moveTo>
                      <a:pt x="215" y="811"/>
                    </a:moveTo>
                    <a:lnTo>
                      <a:pt x="212" y="805"/>
                    </a:lnTo>
                    <a:lnTo>
                      <a:pt x="213" y="811"/>
                    </a:lnTo>
                    <a:lnTo>
                      <a:pt x="215" y="822"/>
                    </a:lnTo>
                    <a:lnTo>
                      <a:pt x="220" y="826"/>
                    </a:lnTo>
                    <a:lnTo>
                      <a:pt x="226" y="826"/>
                    </a:lnTo>
                    <a:lnTo>
                      <a:pt x="217" y="816"/>
                    </a:lnTo>
                    <a:lnTo>
                      <a:pt x="215" y="811"/>
                    </a:lnTo>
                    <a:close/>
                    <a:moveTo>
                      <a:pt x="231" y="776"/>
                    </a:moveTo>
                    <a:lnTo>
                      <a:pt x="226" y="771"/>
                    </a:lnTo>
                    <a:lnTo>
                      <a:pt x="220" y="769"/>
                    </a:lnTo>
                    <a:lnTo>
                      <a:pt x="226" y="774"/>
                    </a:lnTo>
                    <a:lnTo>
                      <a:pt x="230" y="785"/>
                    </a:lnTo>
                    <a:lnTo>
                      <a:pt x="238" y="786"/>
                    </a:lnTo>
                    <a:lnTo>
                      <a:pt x="236" y="781"/>
                    </a:lnTo>
                    <a:lnTo>
                      <a:pt x="231" y="776"/>
                    </a:lnTo>
                    <a:close/>
                  </a:path>
                </a:pathLst>
              </a:custGeom>
              <a:solidFill>
                <a:srgbClr val="6699FF"/>
              </a:solidFill>
              <a:ln w="3175">
                <a:solidFill>
                  <a:sysClr val="window" lastClr="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Gill Sans MT"/>
                  <a:ea typeface="+mn-ea"/>
                  <a:cs typeface="+mn-cs"/>
                </a:endParaRPr>
              </a:p>
            </p:txBody>
          </p:sp>
          <p:sp>
            <p:nvSpPr>
              <p:cNvPr id="237" name="Rectangle 236"/>
              <p:cNvSpPr>
                <a:spLocks noChangeArrowheads="1"/>
              </p:cNvSpPr>
              <p:nvPr/>
            </p:nvSpPr>
            <p:spPr bwMode="auto">
              <a:xfrm>
                <a:off x="202621" y="831008"/>
                <a:ext cx="279400" cy="154940"/>
              </a:xfrm>
              <a:prstGeom prst="rect">
                <a:avLst/>
              </a:prstGeom>
              <a:solidFill>
                <a:srgbClr val="FFFFFF">
                  <a:alpha val="0"/>
                </a:srgbClr>
              </a:solidFill>
              <a:ln>
                <a:noFill/>
              </a:ln>
              <a:extLst/>
            </p:spPr>
            <p:txBody>
              <a:bodyPr wrap="square" lIns="0" tIns="0" rIns="0" bIns="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000000"/>
                    </a:solidFill>
                    <a:effectLst/>
                    <a:uLnTx/>
                    <a:uFillTx/>
                    <a:latin typeface="Calibri"/>
                    <a:ea typeface="Times New Roman"/>
                    <a:cs typeface="Times New Roman"/>
                  </a:rPr>
                  <a:t>CA</a:t>
                </a:r>
                <a:endParaRPr kumimoji="0" lang="en-US" sz="1200" b="0" i="0" u="none" strike="noStrike" kern="0" cap="none" spc="0" normalizeH="0" baseline="0" noProof="0" dirty="0">
                  <a:ln>
                    <a:noFill/>
                  </a:ln>
                  <a:solidFill>
                    <a:sysClr val="windowText" lastClr="000000"/>
                  </a:solidFill>
                  <a:effectLst/>
                  <a:uLnTx/>
                  <a:uFillTx/>
                  <a:latin typeface="Times New Roman"/>
                  <a:ea typeface="Times New Roman"/>
                  <a:cs typeface="+mn-cs"/>
                </a:endParaRPr>
              </a:p>
            </p:txBody>
          </p:sp>
        </p:grpSp>
      </p:grpSp>
      <p:sp>
        <p:nvSpPr>
          <p:cNvPr id="173" name="TextBox 172"/>
          <p:cNvSpPr txBox="1"/>
          <p:nvPr/>
        </p:nvSpPr>
        <p:spPr>
          <a:xfrm>
            <a:off x="383458" y="6238568"/>
            <a:ext cx="1474839" cy="261610"/>
          </a:xfrm>
          <a:prstGeom prst="rect">
            <a:avLst/>
          </a:prstGeom>
          <a:noFill/>
        </p:spPr>
        <p:txBody>
          <a:bodyPr wrap="square" rtlCol="0">
            <a:spAutoFit/>
          </a:bodyPr>
          <a:lstStyle/>
          <a:p>
            <a:r>
              <a:rPr lang="en-US" sz="1100" dirty="0" smtClean="0">
                <a:latin typeface="Arial" panose="020B0604020202020204" pitchFamily="34" charset="0"/>
                <a:cs typeface="Arial" panose="020B0604020202020204" pitchFamily="34" charset="0"/>
              </a:rPr>
              <a:t>As of 12/2018 </a:t>
            </a:r>
          </a:p>
        </p:txBody>
      </p:sp>
    </p:spTree>
    <p:extLst>
      <p:ext uri="{BB962C8B-B14F-4D97-AF65-F5344CB8AC3E}">
        <p14:creationId xmlns:p14="http://schemas.microsoft.com/office/powerpoint/2010/main" val="34988643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Child Support Enforcement Network (CSENet)</a:t>
            </a:r>
            <a:endParaRPr lang="en-US" dirty="0"/>
          </a:p>
        </p:txBody>
      </p:sp>
    </p:spTree>
    <p:extLst>
      <p:ext uri="{BB962C8B-B14F-4D97-AF65-F5344CB8AC3E}">
        <p14:creationId xmlns:p14="http://schemas.microsoft.com/office/powerpoint/2010/main" val="168416544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874520"/>
            <a:ext cx="7543800" cy="4572000"/>
          </a:xfrm>
        </p:spPr>
        <p:txBody>
          <a:bodyPr vert="horz" lIns="91440" tIns="45720" rIns="91440" bIns="45720" rtlCol="0">
            <a:normAutofit/>
          </a:bodyPr>
          <a:lstStyle/>
          <a:p>
            <a:r>
              <a:rPr lang="en-US" dirty="0"/>
              <a:t>Issued April 26, 2018</a:t>
            </a:r>
          </a:p>
          <a:p>
            <a:r>
              <a:rPr lang="en-US" dirty="0" smtClean="0"/>
              <a:t>Provides </a:t>
            </a:r>
            <a:r>
              <a:rPr lang="en-US" dirty="0"/>
              <a:t>clarification of UIFSA section 316 provision regarding tribunals accepting electronic documents as </a:t>
            </a:r>
            <a:r>
              <a:rPr lang="en-US" dirty="0" smtClean="0"/>
              <a:t>evidence</a:t>
            </a:r>
            <a:endParaRPr lang="en-US" dirty="0"/>
          </a:p>
          <a:p>
            <a:r>
              <a:rPr lang="en-US" dirty="0" smtClean="0"/>
              <a:t>Share </a:t>
            </a:r>
            <a:r>
              <a:rPr lang="en-US" dirty="0">
                <a:hlinkClick r:id="rId3"/>
              </a:rPr>
              <a:t>PIQ-18-01 </a:t>
            </a:r>
            <a:r>
              <a:rPr lang="en-US" dirty="0"/>
              <a:t>with your attorneys, judges, and caseworkers to make sure they are up to date with requirements</a:t>
            </a:r>
            <a:endParaRPr lang="en-US" dirty="0" smtClean="0"/>
          </a:p>
          <a:p>
            <a:pPr marL="0" indent="0">
              <a:buNone/>
            </a:pPr>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40</a:t>
            </a:fld>
            <a:endParaRPr lang="en-US" dirty="0"/>
          </a:p>
        </p:txBody>
      </p:sp>
      <p:sp>
        <p:nvSpPr>
          <p:cNvPr id="4" name="Title 3"/>
          <p:cNvSpPr>
            <a:spLocks noGrp="1"/>
          </p:cNvSpPr>
          <p:nvPr>
            <p:ph type="title"/>
          </p:nvPr>
        </p:nvSpPr>
        <p:spPr>
          <a:xfrm>
            <a:off x="685800" y="767580"/>
            <a:ext cx="7543800" cy="954107"/>
          </a:xfrm>
        </p:spPr>
        <p:txBody>
          <a:bodyPr/>
          <a:lstStyle/>
          <a:p>
            <a:r>
              <a:rPr lang="en-US" dirty="0" smtClean="0"/>
              <a:t>PIQ-18-01: Electronic Documents </a:t>
            </a:r>
            <a:r>
              <a:rPr lang="en-US" dirty="0"/>
              <a:t>and </a:t>
            </a:r>
            <a:r>
              <a:rPr lang="en-US" dirty="0" smtClean="0"/>
              <a:t>Tribunals under </a:t>
            </a:r>
            <a:r>
              <a:rPr lang="en-US" dirty="0"/>
              <a:t>UIFSA </a:t>
            </a:r>
            <a:r>
              <a:rPr lang="en-US" dirty="0" smtClean="0"/>
              <a:t>Section 316</a:t>
            </a:r>
            <a:endParaRPr lang="en-US" dirty="0"/>
          </a:p>
        </p:txBody>
      </p:sp>
    </p:spTree>
    <p:extLst>
      <p:ext uri="{BB962C8B-B14F-4D97-AF65-F5344CB8AC3E}">
        <p14:creationId xmlns:p14="http://schemas.microsoft.com/office/powerpoint/2010/main" val="381773594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0" indent="0">
              <a:buNone/>
            </a:pPr>
            <a:r>
              <a:rPr lang="en-US" dirty="0" smtClean="0"/>
              <a:t>A tribunal can exclude </a:t>
            </a:r>
            <a:r>
              <a:rPr lang="en-US" dirty="0"/>
              <a:t>from evidence a certified copy of an order based on the fact that it was transmitted through </a:t>
            </a:r>
            <a:r>
              <a:rPr lang="en-US" dirty="0" smtClean="0"/>
              <a:t>EDE. </a:t>
            </a:r>
            <a:endParaRPr lang="en-US" dirty="0"/>
          </a:p>
          <a:p>
            <a:pPr marL="457200" lvl="0" indent="-457200">
              <a:buFont typeface="+mj-lt"/>
              <a:buAutoNum type="alphaLcPeriod"/>
            </a:pPr>
            <a:r>
              <a:rPr lang="en-US" dirty="0" smtClean="0"/>
              <a:t>True</a:t>
            </a:r>
            <a:endParaRPr lang="en-US" dirty="0"/>
          </a:p>
          <a:p>
            <a:pPr marL="457200" lvl="0" indent="-457200">
              <a:buFont typeface="+mj-lt"/>
              <a:buAutoNum type="alphaLcPeriod"/>
            </a:pPr>
            <a:r>
              <a:rPr lang="en-US" dirty="0" smtClean="0"/>
              <a:t>False</a:t>
            </a:r>
            <a:endParaRPr lang="en-US" dirty="0"/>
          </a:p>
          <a:p>
            <a:pPr marL="0" indent="0">
              <a:buNone/>
            </a:pPr>
            <a:endParaRPr lang="en-US" dirty="0"/>
          </a:p>
        </p:txBody>
      </p:sp>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41</a:t>
            </a:fld>
            <a:endParaRPr lang="en-US" dirty="0"/>
          </a:p>
        </p:txBody>
      </p:sp>
      <p:sp>
        <p:nvSpPr>
          <p:cNvPr id="5" name="Title 4"/>
          <p:cNvSpPr>
            <a:spLocks noGrp="1"/>
          </p:cNvSpPr>
          <p:nvPr>
            <p:ph type="title"/>
          </p:nvPr>
        </p:nvSpPr>
        <p:spPr/>
        <p:txBody>
          <a:bodyPr/>
          <a:lstStyle/>
          <a:p>
            <a:r>
              <a:rPr lang="en-US" dirty="0" smtClean="0"/>
              <a:t>Polling Question 4</a:t>
            </a:r>
            <a:endParaRPr lang="en-US" dirty="0"/>
          </a:p>
        </p:txBody>
      </p:sp>
    </p:spTree>
    <p:extLst>
      <p:ext uri="{BB962C8B-B14F-4D97-AF65-F5344CB8AC3E}">
        <p14:creationId xmlns:p14="http://schemas.microsoft.com/office/powerpoint/2010/main" val="396121020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0" indent="0">
              <a:buNone/>
            </a:pPr>
            <a:r>
              <a:rPr lang="en-US" dirty="0" smtClean="0"/>
              <a:t>A </a:t>
            </a:r>
            <a:r>
              <a:rPr lang="en-US" dirty="0"/>
              <a:t>tribunal </a:t>
            </a:r>
            <a:r>
              <a:rPr lang="en-US" dirty="0" smtClean="0"/>
              <a:t>can exclude </a:t>
            </a:r>
            <a:r>
              <a:rPr lang="en-US" dirty="0"/>
              <a:t>from evidence a certified copy of an order based on the fact that it was transmitted through </a:t>
            </a:r>
            <a:r>
              <a:rPr lang="en-US" dirty="0" smtClean="0"/>
              <a:t>EDE. </a:t>
            </a:r>
            <a:endParaRPr lang="en-US" dirty="0"/>
          </a:p>
          <a:p>
            <a:pPr marL="457200" lvl="0" indent="-457200">
              <a:buFont typeface="+mj-lt"/>
              <a:buAutoNum type="alphaLcPeriod"/>
            </a:pPr>
            <a:r>
              <a:rPr lang="en-US" dirty="0" smtClean="0"/>
              <a:t>True</a:t>
            </a:r>
            <a:endParaRPr lang="en-US" dirty="0"/>
          </a:p>
          <a:p>
            <a:pPr marL="457200" lvl="0" indent="-457200">
              <a:buFont typeface="+mj-lt"/>
              <a:buAutoNum type="alphaLcPeriod"/>
            </a:pPr>
            <a:r>
              <a:rPr lang="en-US" b="1" dirty="0" smtClean="0"/>
              <a:t>False</a:t>
            </a:r>
            <a:endParaRPr lang="en-US" b="1" dirty="0"/>
          </a:p>
          <a:p>
            <a:pPr marL="0" indent="0">
              <a:buNone/>
            </a:pPr>
            <a:endParaRPr lang="en-US" dirty="0"/>
          </a:p>
        </p:txBody>
      </p:sp>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42</a:t>
            </a:fld>
            <a:endParaRPr lang="en-US" dirty="0"/>
          </a:p>
        </p:txBody>
      </p:sp>
      <p:sp>
        <p:nvSpPr>
          <p:cNvPr id="5" name="Title 4"/>
          <p:cNvSpPr>
            <a:spLocks noGrp="1"/>
          </p:cNvSpPr>
          <p:nvPr>
            <p:ph type="title"/>
          </p:nvPr>
        </p:nvSpPr>
        <p:spPr/>
        <p:txBody>
          <a:bodyPr/>
          <a:lstStyle/>
          <a:p>
            <a:r>
              <a:rPr lang="en-US" dirty="0" smtClean="0"/>
              <a:t>Polling Question 4 - Response</a:t>
            </a:r>
            <a:endParaRPr lang="en-US" dirty="0"/>
          </a:p>
        </p:txBody>
      </p:sp>
    </p:spTree>
    <p:extLst>
      <p:ext uri="{BB962C8B-B14F-4D97-AF65-F5344CB8AC3E}">
        <p14:creationId xmlns:p14="http://schemas.microsoft.com/office/powerpoint/2010/main" val="280216828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A state that has implemented EDE is able to receive all 28 different document types from any EDE state and must process those documents in accordance with interstate policy when received. </a:t>
            </a:r>
          </a:p>
          <a:p>
            <a:pPr marL="0" indent="0">
              <a:buNone/>
            </a:pPr>
            <a:r>
              <a:rPr lang="en-US" dirty="0" smtClean="0"/>
              <a:t>a. True</a:t>
            </a:r>
          </a:p>
          <a:p>
            <a:pPr marL="0" indent="0">
              <a:buNone/>
            </a:pPr>
            <a:r>
              <a:rPr lang="en-US" dirty="0" smtClean="0"/>
              <a:t>b. False</a:t>
            </a:r>
            <a:endParaRPr lang="en-US" dirty="0"/>
          </a:p>
        </p:txBody>
      </p:sp>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43</a:t>
            </a:fld>
            <a:endParaRPr lang="en-US" dirty="0"/>
          </a:p>
        </p:txBody>
      </p:sp>
      <p:sp>
        <p:nvSpPr>
          <p:cNvPr id="5" name="Title 4"/>
          <p:cNvSpPr>
            <a:spLocks noGrp="1"/>
          </p:cNvSpPr>
          <p:nvPr>
            <p:ph type="title"/>
          </p:nvPr>
        </p:nvSpPr>
        <p:spPr/>
        <p:txBody>
          <a:bodyPr/>
          <a:lstStyle/>
          <a:p>
            <a:r>
              <a:rPr lang="en-US" dirty="0" smtClean="0"/>
              <a:t>Polling Question 5</a:t>
            </a:r>
            <a:endParaRPr lang="en-US" dirty="0"/>
          </a:p>
        </p:txBody>
      </p:sp>
    </p:spTree>
    <p:extLst>
      <p:ext uri="{BB962C8B-B14F-4D97-AF65-F5344CB8AC3E}">
        <p14:creationId xmlns:p14="http://schemas.microsoft.com/office/powerpoint/2010/main" val="359652814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A state that has implemented EDE is able to receive all 28 different document types from any EDE state and must process those documents in accordance with interstate policy when received. </a:t>
            </a:r>
          </a:p>
          <a:p>
            <a:pPr marL="0" indent="0">
              <a:buNone/>
            </a:pPr>
            <a:r>
              <a:rPr lang="en-US" dirty="0" smtClean="0"/>
              <a:t>a. </a:t>
            </a:r>
            <a:r>
              <a:rPr lang="en-US" b="1" dirty="0" smtClean="0"/>
              <a:t>True</a:t>
            </a:r>
          </a:p>
          <a:p>
            <a:pPr marL="0" indent="0">
              <a:buNone/>
            </a:pPr>
            <a:r>
              <a:rPr lang="en-US" dirty="0" smtClean="0"/>
              <a:t>b. False</a:t>
            </a:r>
            <a:endParaRPr lang="en-US" dirty="0"/>
          </a:p>
        </p:txBody>
      </p:sp>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44</a:t>
            </a:fld>
            <a:endParaRPr lang="en-US" dirty="0"/>
          </a:p>
        </p:txBody>
      </p:sp>
      <p:sp>
        <p:nvSpPr>
          <p:cNvPr id="5" name="Title 4"/>
          <p:cNvSpPr>
            <a:spLocks noGrp="1"/>
          </p:cNvSpPr>
          <p:nvPr>
            <p:ph type="title"/>
          </p:nvPr>
        </p:nvSpPr>
        <p:spPr/>
        <p:txBody>
          <a:bodyPr/>
          <a:lstStyle/>
          <a:p>
            <a:r>
              <a:rPr lang="en-US" dirty="0" smtClean="0"/>
              <a:t>Polling Question 5 - Response</a:t>
            </a:r>
            <a:endParaRPr lang="en-US" dirty="0"/>
          </a:p>
        </p:txBody>
      </p:sp>
    </p:spTree>
    <p:extLst>
      <p:ext uri="{BB962C8B-B14F-4D97-AF65-F5344CB8AC3E}">
        <p14:creationId xmlns:p14="http://schemas.microsoft.com/office/powerpoint/2010/main" val="341850529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Intergovernmental Reference Guide (IRG)</a:t>
            </a:r>
            <a:endParaRPr lang="en-US" dirty="0"/>
          </a:p>
        </p:txBody>
      </p:sp>
    </p:spTree>
    <p:extLst>
      <p:ext uri="{BB962C8B-B14F-4D97-AF65-F5344CB8AC3E}">
        <p14:creationId xmlns:p14="http://schemas.microsoft.com/office/powerpoint/2010/main" val="98378052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848380"/>
            <a:ext cx="7543800" cy="523220"/>
          </a:xfrm>
        </p:spPr>
        <p:txBody>
          <a:bodyPr/>
          <a:lstStyle/>
          <a:p>
            <a:r>
              <a:rPr lang="en-US" dirty="0" smtClean="0"/>
              <a:t>IRG Features and Benefits</a:t>
            </a:r>
            <a:endParaRPr lang="en-US" dirty="0"/>
          </a:p>
        </p:txBody>
      </p:sp>
      <p:graphicFrame>
        <p:nvGraphicFramePr>
          <p:cNvPr id="12" name="Content Placeholder 4"/>
          <p:cNvGraphicFramePr>
            <a:graphicFrameLocks noGrp="1"/>
          </p:cNvGraphicFramePr>
          <p:nvPr>
            <p:ph idx="1"/>
            <p:extLst>
              <p:ext uri="{D42A27DB-BD31-4B8C-83A1-F6EECF244321}">
                <p14:modId xmlns:p14="http://schemas.microsoft.com/office/powerpoint/2010/main" val="1535425186"/>
              </p:ext>
            </p:extLst>
          </p:nvPr>
        </p:nvGraphicFramePr>
        <p:xfrm>
          <a:off x="685800" y="1600200"/>
          <a:ext cx="75438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5788501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Screen Clippi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46570" y="1371600"/>
            <a:ext cx="5693371" cy="4800600"/>
          </a:xfrm>
          <a:prstGeom prst="rect">
            <a:avLst/>
          </a:prstGeom>
          <a:ln>
            <a:noFill/>
          </a:ln>
          <a:effectLst>
            <a:outerShdw blurRad="292100" dist="139700" dir="2700000" algn="tl" rotWithShape="0">
              <a:srgbClr val="333333">
                <a:alpha val="65000"/>
              </a:srgbClr>
            </a:outerShdw>
          </a:effectLst>
        </p:spPr>
      </p:pic>
      <p:sp>
        <p:nvSpPr>
          <p:cNvPr id="5" name="Date Placeholder 4"/>
          <p:cNvSpPr>
            <a:spLocks noGrp="1"/>
          </p:cNvSpPr>
          <p:nvPr>
            <p:ph type="dt" sz="half" idx="2"/>
          </p:nvPr>
        </p:nvSpPr>
        <p:spPr/>
        <p:txBody>
          <a:bodyPr/>
          <a:lstStyle/>
          <a:p>
            <a:fld id="{414FB1AD-D69E-B741-965A-0BAE826C2FA6}" type="datetime1">
              <a:rPr lang="en-US" smtClean="0"/>
              <a:pPr/>
              <a:t>4/25/2019</a:t>
            </a:fld>
            <a:endParaRPr lang="en-US" dirty="0"/>
          </a:p>
        </p:txBody>
      </p:sp>
      <p:sp>
        <p:nvSpPr>
          <p:cNvPr id="6" name="Slide Number Placeholder 5"/>
          <p:cNvSpPr>
            <a:spLocks noGrp="1"/>
          </p:cNvSpPr>
          <p:nvPr>
            <p:ph type="sldNum" sz="quarter" idx="4"/>
          </p:nvPr>
        </p:nvSpPr>
        <p:spPr/>
        <p:txBody>
          <a:bodyPr/>
          <a:lstStyle/>
          <a:p>
            <a:fld id="{42782948-4DBE-204D-AB9E-B65E067054AE}" type="slidenum">
              <a:rPr lang="en-US" smtClean="0"/>
              <a:pPr/>
              <a:t>47</a:t>
            </a:fld>
            <a:endParaRPr lang="en-US" dirty="0"/>
          </a:p>
        </p:txBody>
      </p:sp>
      <p:sp>
        <p:nvSpPr>
          <p:cNvPr id="7" name="Title 6"/>
          <p:cNvSpPr>
            <a:spLocks noGrp="1"/>
          </p:cNvSpPr>
          <p:nvPr>
            <p:ph type="title"/>
          </p:nvPr>
        </p:nvSpPr>
        <p:spPr/>
        <p:txBody>
          <a:bodyPr/>
          <a:lstStyle/>
          <a:p>
            <a:r>
              <a:rPr lang="en-US" dirty="0" smtClean="0"/>
              <a:t>IRG</a:t>
            </a:r>
            <a:endParaRPr lang="en-US" dirty="0"/>
          </a:p>
        </p:txBody>
      </p:sp>
      <p:sp>
        <p:nvSpPr>
          <p:cNvPr id="2" name="Rectangle 1"/>
          <p:cNvSpPr/>
          <p:nvPr/>
        </p:nvSpPr>
        <p:spPr>
          <a:xfrm>
            <a:off x="1746570" y="2138516"/>
            <a:ext cx="4093791" cy="324465"/>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3167332" y="2471861"/>
            <a:ext cx="3203972" cy="374578"/>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Down Arrow 2"/>
          <p:cNvSpPr/>
          <p:nvPr/>
        </p:nvSpPr>
        <p:spPr>
          <a:xfrm>
            <a:off x="2286000" y="3023419"/>
            <a:ext cx="545690" cy="368710"/>
          </a:xfrm>
          <a:prstGeom prst="downArrow">
            <a:avLst/>
          </a:prstGeom>
          <a:solidFill>
            <a:srgbClr val="FF0000"/>
          </a:solidFill>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2632097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The </a:t>
            </a:r>
            <a:r>
              <a:rPr lang="en-US" dirty="0"/>
              <a:t>IRG contains information about a state’s </a:t>
            </a:r>
            <a:r>
              <a:rPr lang="en-US" dirty="0" smtClean="0"/>
              <a:t>age of majority. </a:t>
            </a:r>
            <a:endParaRPr lang="en-US" dirty="0"/>
          </a:p>
          <a:p>
            <a:pPr marL="0" indent="0">
              <a:buNone/>
            </a:pPr>
            <a:r>
              <a:rPr lang="en-US" dirty="0" smtClean="0"/>
              <a:t>a</a:t>
            </a:r>
            <a:r>
              <a:rPr lang="en-US" dirty="0"/>
              <a:t>.	True</a:t>
            </a:r>
          </a:p>
          <a:p>
            <a:pPr marL="0" indent="0">
              <a:buNone/>
            </a:pPr>
            <a:r>
              <a:rPr lang="en-US" dirty="0"/>
              <a:t>b.	False</a:t>
            </a:r>
          </a:p>
          <a:p>
            <a:pPr marL="0" indent="0">
              <a:buNone/>
            </a:pPr>
            <a:endParaRPr lang="en-US" dirty="0"/>
          </a:p>
        </p:txBody>
      </p:sp>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48</a:t>
            </a:fld>
            <a:endParaRPr lang="en-US" dirty="0"/>
          </a:p>
        </p:txBody>
      </p:sp>
      <p:sp>
        <p:nvSpPr>
          <p:cNvPr id="5" name="Title 4"/>
          <p:cNvSpPr>
            <a:spLocks noGrp="1"/>
          </p:cNvSpPr>
          <p:nvPr>
            <p:ph type="title"/>
          </p:nvPr>
        </p:nvSpPr>
        <p:spPr/>
        <p:txBody>
          <a:bodyPr/>
          <a:lstStyle/>
          <a:p>
            <a:r>
              <a:rPr lang="en-US" dirty="0" smtClean="0"/>
              <a:t>Polling Question 6</a:t>
            </a:r>
            <a:endParaRPr lang="en-US" dirty="0"/>
          </a:p>
        </p:txBody>
      </p:sp>
    </p:spTree>
    <p:extLst>
      <p:ext uri="{BB962C8B-B14F-4D97-AF65-F5344CB8AC3E}">
        <p14:creationId xmlns:p14="http://schemas.microsoft.com/office/powerpoint/2010/main" val="44278109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The </a:t>
            </a:r>
            <a:r>
              <a:rPr lang="en-US" dirty="0"/>
              <a:t>IRG contains information about a state’s </a:t>
            </a:r>
            <a:r>
              <a:rPr lang="en-US" dirty="0" smtClean="0"/>
              <a:t>age of majority. </a:t>
            </a:r>
            <a:endParaRPr lang="en-US" dirty="0"/>
          </a:p>
          <a:p>
            <a:pPr marL="0" indent="0">
              <a:buNone/>
            </a:pPr>
            <a:r>
              <a:rPr lang="en-US" dirty="0" smtClean="0"/>
              <a:t>a</a:t>
            </a:r>
            <a:r>
              <a:rPr lang="en-US" dirty="0"/>
              <a:t>.	</a:t>
            </a:r>
            <a:r>
              <a:rPr lang="en-US" b="1" dirty="0"/>
              <a:t>True</a:t>
            </a:r>
          </a:p>
          <a:p>
            <a:pPr marL="0" indent="0">
              <a:buNone/>
            </a:pPr>
            <a:r>
              <a:rPr lang="en-US" dirty="0"/>
              <a:t>b.	False</a:t>
            </a:r>
          </a:p>
          <a:p>
            <a:pPr marL="0" indent="0">
              <a:buNone/>
            </a:pPr>
            <a:endParaRPr lang="en-US" dirty="0"/>
          </a:p>
        </p:txBody>
      </p:sp>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49</a:t>
            </a:fld>
            <a:endParaRPr lang="en-US" dirty="0"/>
          </a:p>
        </p:txBody>
      </p:sp>
      <p:sp>
        <p:nvSpPr>
          <p:cNvPr id="5" name="Title 4"/>
          <p:cNvSpPr>
            <a:spLocks noGrp="1"/>
          </p:cNvSpPr>
          <p:nvPr>
            <p:ph type="title"/>
          </p:nvPr>
        </p:nvSpPr>
        <p:spPr/>
        <p:txBody>
          <a:bodyPr/>
          <a:lstStyle/>
          <a:p>
            <a:r>
              <a:rPr lang="en-US" dirty="0" smtClean="0"/>
              <a:t>Polling Question 6 - Response</a:t>
            </a:r>
            <a:endParaRPr lang="en-US" dirty="0"/>
          </a:p>
        </p:txBody>
      </p:sp>
    </p:spTree>
    <p:extLst>
      <p:ext uri="{BB962C8B-B14F-4D97-AF65-F5344CB8AC3E}">
        <p14:creationId xmlns:p14="http://schemas.microsoft.com/office/powerpoint/2010/main" val="35563873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cs typeface="Microsoft Sans Serif" panose="020B0604020202020204" pitchFamily="34" charset="0"/>
              </a:rPr>
              <a:t>First interstate application</a:t>
            </a:r>
          </a:p>
          <a:p>
            <a:r>
              <a:rPr lang="en-US" dirty="0">
                <a:cs typeface="Microsoft Sans Serif" panose="020B0604020202020204" pitchFamily="34" charset="0"/>
              </a:rPr>
              <a:t>Based on intergovernmental forms in place in the early </a:t>
            </a:r>
            <a:r>
              <a:rPr lang="en-US" dirty="0" smtClean="0">
                <a:cs typeface="Microsoft Sans Serif" panose="020B0604020202020204" pitchFamily="34" charset="0"/>
              </a:rPr>
              <a:t>1990s</a:t>
            </a:r>
          </a:p>
          <a:p>
            <a:r>
              <a:rPr lang="en-US" dirty="0" smtClean="0">
                <a:cs typeface="Microsoft Sans Serif" panose="020B0604020202020204" pitchFamily="34" charset="0"/>
              </a:rPr>
              <a:t>Developed to support requests for services on forms </a:t>
            </a:r>
            <a:br>
              <a:rPr lang="en-US" dirty="0" smtClean="0">
                <a:cs typeface="Microsoft Sans Serif" panose="020B0604020202020204" pitchFamily="34" charset="0"/>
              </a:rPr>
            </a:br>
            <a:r>
              <a:rPr lang="en-US" dirty="0" smtClean="0">
                <a:cs typeface="Microsoft Sans Serif" panose="020B0604020202020204" pitchFamily="34" charset="0"/>
              </a:rPr>
              <a:t>Transmittal #1, Transmittal #2, and Transmittal #3</a:t>
            </a:r>
            <a:endParaRPr lang="en-US" dirty="0">
              <a:cs typeface="Microsoft Sans Serif" panose="020B0604020202020204" pitchFamily="34" charset="0"/>
            </a:endParaRPr>
          </a:p>
          <a:p>
            <a:endParaRPr lang="en-US" dirty="0"/>
          </a:p>
        </p:txBody>
      </p:sp>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5</a:t>
            </a:fld>
            <a:endParaRPr lang="en-US" dirty="0"/>
          </a:p>
        </p:txBody>
      </p:sp>
      <p:sp>
        <p:nvSpPr>
          <p:cNvPr id="5" name="Title 4"/>
          <p:cNvSpPr>
            <a:spLocks noGrp="1"/>
          </p:cNvSpPr>
          <p:nvPr>
            <p:ph type="title"/>
          </p:nvPr>
        </p:nvSpPr>
        <p:spPr/>
        <p:txBody>
          <a:bodyPr/>
          <a:lstStyle/>
          <a:p>
            <a:r>
              <a:rPr lang="en-US" dirty="0" smtClean="0"/>
              <a:t>CSENet and the Intergovernmental Forms</a:t>
            </a:r>
            <a:endParaRPr lang="en-US" dirty="0"/>
          </a:p>
        </p:txBody>
      </p:sp>
    </p:spTree>
    <p:extLst>
      <p:ext uri="{BB962C8B-B14F-4D97-AF65-F5344CB8AC3E}">
        <p14:creationId xmlns:p14="http://schemas.microsoft.com/office/powerpoint/2010/main" val="242365654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B144D33-0E76-423A-B2F6-9B411C1D1654}"/>
              </a:ext>
            </a:extLst>
          </p:cNvPr>
          <p:cNvSpPr>
            <a:spLocks noGrp="1"/>
          </p:cNvSpPr>
          <p:nvPr>
            <p:ph type="sldNum" sz="quarter" idx="4294967295"/>
          </p:nvPr>
        </p:nvSpPr>
        <p:spPr>
          <a:xfrm>
            <a:off x="6858000" y="6530079"/>
            <a:ext cx="2133600" cy="184666"/>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88595852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Title 6"/>
          <p:cNvSpPr>
            <a:spLocks noGrp="1"/>
          </p:cNvSpPr>
          <p:nvPr>
            <p:ph type="ctrTitle"/>
          </p:nvPr>
        </p:nvSpPr>
        <p:spPr>
          <a:xfrm>
            <a:off x="609600" y="4181475"/>
            <a:ext cx="5791200" cy="1600200"/>
          </a:xfrm>
        </p:spPr>
        <p:txBody>
          <a:bodyPr>
            <a:normAutofit/>
          </a:bodyPr>
          <a:lstStyle/>
          <a:p>
            <a:r>
              <a:rPr lang="en-US" sz="3600" dirty="0"/>
              <a:t>Scenarios</a:t>
            </a:r>
          </a:p>
        </p:txBody>
      </p:sp>
      <p:sp>
        <p:nvSpPr>
          <p:cNvPr id="3" name="Slide Number Placeholder 2"/>
          <p:cNvSpPr>
            <a:spLocks noGrp="1"/>
          </p:cNvSpPr>
          <p:nvPr>
            <p:ph type="sldNum" sz="quarter" idx="4294967295"/>
          </p:nvPr>
        </p:nvSpPr>
        <p:spPr>
          <a:xfrm>
            <a:off x="7010400" y="6505575"/>
            <a:ext cx="2133600" cy="215900"/>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7131820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F823511-079D-464E-A060-812C4E1D0A69}"/>
              </a:ext>
            </a:extLst>
          </p:cNvPr>
          <p:cNvSpPr>
            <a:spLocks noGrp="1"/>
          </p:cNvSpPr>
          <p:nvPr>
            <p:ph idx="1"/>
          </p:nvPr>
        </p:nvSpPr>
        <p:spPr/>
        <p:txBody>
          <a:bodyPr>
            <a:normAutofit fontScale="92500" lnSpcReduction="20000"/>
          </a:bodyPr>
          <a:lstStyle/>
          <a:p>
            <a:r>
              <a:rPr lang="en-US" sz="2200" dirty="0"/>
              <a:t>Custodial </a:t>
            </a:r>
            <a:r>
              <a:rPr lang="en-US" sz="2200" dirty="0" smtClean="0"/>
              <a:t>parent </a:t>
            </a:r>
            <a:r>
              <a:rPr lang="en-US" sz="2200" dirty="0"/>
              <a:t>(CP) Clarisse walks into your office in Illinois and says she needs child support for her two children</a:t>
            </a:r>
          </a:p>
          <a:p>
            <a:r>
              <a:rPr lang="en-US" sz="2200" dirty="0"/>
              <a:t>Noncustodial parent (NCP) Howard, her ex-husband, lives in Montana</a:t>
            </a:r>
          </a:p>
          <a:p>
            <a:r>
              <a:rPr lang="en-US" sz="2200" dirty="0"/>
              <a:t>They lived in Hawaii when they separated but she isn’t sure if there was ever a child support order</a:t>
            </a:r>
          </a:p>
          <a:p>
            <a:pPr marL="0" indent="0">
              <a:buNone/>
            </a:pPr>
            <a:r>
              <a:rPr lang="en-US" sz="2200" b="1" dirty="0"/>
              <a:t>You might be able to access information on the child support order through any of the following applications, except: </a:t>
            </a:r>
          </a:p>
          <a:p>
            <a:pPr marL="0" indent="0">
              <a:buNone/>
            </a:pPr>
            <a:r>
              <a:rPr lang="en-US" dirty="0" smtClean="0"/>
              <a:t>a. IRG</a:t>
            </a:r>
            <a:endParaRPr lang="en-US" dirty="0"/>
          </a:p>
          <a:p>
            <a:pPr marL="0" indent="0">
              <a:buNone/>
            </a:pPr>
            <a:r>
              <a:rPr lang="en-US" dirty="0" smtClean="0"/>
              <a:t>b. FCR </a:t>
            </a:r>
            <a:r>
              <a:rPr lang="en-US" dirty="0"/>
              <a:t>Query</a:t>
            </a:r>
          </a:p>
          <a:p>
            <a:pPr marL="0" indent="0">
              <a:buNone/>
            </a:pPr>
            <a:r>
              <a:rPr lang="en-US" dirty="0" smtClean="0"/>
              <a:t>c. QUICK</a:t>
            </a:r>
            <a:endParaRPr lang="en-US" dirty="0"/>
          </a:p>
          <a:p>
            <a:pPr marL="0" indent="0">
              <a:buNone/>
            </a:pPr>
            <a:r>
              <a:rPr lang="en-US" dirty="0" smtClean="0"/>
              <a:t>d. CSENet</a:t>
            </a:r>
            <a:endParaRPr lang="en-US" dirty="0"/>
          </a:p>
        </p:txBody>
      </p:sp>
      <p:sp>
        <p:nvSpPr>
          <p:cNvPr id="3" name="Slide Number Placeholder 2">
            <a:extLst>
              <a:ext uri="{FF2B5EF4-FFF2-40B4-BE49-F238E27FC236}">
                <a16:creationId xmlns:a16="http://schemas.microsoft.com/office/drawing/2014/main" id="{3F480396-94BD-4DFC-AFC4-965FCE52017C}"/>
              </a:ext>
            </a:extLst>
          </p:cNvPr>
          <p:cNvSpPr>
            <a:spLocks noGrp="1"/>
          </p:cNvSpPr>
          <p:nvPr>
            <p:ph type="sldNum" sz="quarter" idx="4"/>
          </p:nvPr>
        </p:nvSpPr>
        <p:spPr/>
        <p:txBody>
          <a:bodyPr/>
          <a:lstStyle/>
          <a:p>
            <a:fld id="{42782948-4DBE-204D-AB9E-B65E067054AE}" type="slidenum">
              <a:rPr lang="en-US" smtClean="0"/>
              <a:pPr/>
              <a:t>52</a:t>
            </a:fld>
            <a:endParaRPr lang="en-US" dirty="0"/>
          </a:p>
        </p:txBody>
      </p:sp>
      <p:sp>
        <p:nvSpPr>
          <p:cNvPr id="4" name="Title 3">
            <a:extLst>
              <a:ext uri="{FF2B5EF4-FFF2-40B4-BE49-F238E27FC236}">
                <a16:creationId xmlns:a16="http://schemas.microsoft.com/office/drawing/2014/main" id="{614C5800-B91D-4694-B82F-FB0D4AF59CA0}"/>
              </a:ext>
            </a:extLst>
          </p:cNvPr>
          <p:cNvSpPr>
            <a:spLocks noGrp="1"/>
          </p:cNvSpPr>
          <p:nvPr>
            <p:ph type="title"/>
          </p:nvPr>
        </p:nvSpPr>
        <p:spPr>
          <a:xfrm>
            <a:off x="685800" y="848380"/>
            <a:ext cx="7543800" cy="523220"/>
          </a:xfrm>
        </p:spPr>
        <p:txBody>
          <a:bodyPr/>
          <a:lstStyle/>
          <a:p>
            <a:r>
              <a:rPr lang="en-US" dirty="0" smtClean="0"/>
              <a:t>Scenario 1a:</a:t>
            </a:r>
            <a:r>
              <a:rPr lang="en-US" dirty="0">
                <a:cs typeface="Arial" panose="020B0604020202020204" pitchFamily="34" charset="0"/>
              </a:rPr>
              <a:t> </a:t>
            </a:r>
            <a:r>
              <a:rPr lang="en-US" dirty="0" smtClean="0">
                <a:cs typeface="Arial" panose="020B0604020202020204" pitchFamily="34" charset="0"/>
              </a:rPr>
              <a:t>Clarisse and Howard </a:t>
            </a:r>
            <a:endParaRPr lang="en-US" dirty="0"/>
          </a:p>
        </p:txBody>
      </p:sp>
    </p:spTree>
    <p:extLst>
      <p:ext uri="{BB962C8B-B14F-4D97-AF65-F5344CB8AC3E}">
        <p14:creationId xmlns:p14="http://schemas.microsoft.com/office/powerpoint/2010/main" val="118820429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F823511-079D-464E-A060-812C4E1D0A69}"/>
              </a:ext>
            </a:extLst>
          </p:cNvPr>
          <p:cNvSpPr>
            <a:spLocks noGrp="1"/>
          </p:cNvSpPr>
          <p:nvPr>
            <p:ph idx="1"/>
          </p:nvPr>
        </p:nvSpPr>
        <p:spPr/>
        <p:txBody>
          <a:bodyPr>
            <a:normAutofit fontScale="92500" lnSpcReduction="10000"/>
          </a:bodyPr>
          <a:lstStyle/>
          <a:p>
            <a:r>
              <a:rPr lang="en-US" sz="2200" dirty="0" smtClean="0"/>
              <a:t>CP Clarisse walks </a:t>
            </a:r>
            <a:r>
              <a:rPr lang="en-US" sz="2200" dirty="0"/>
              <a:t>into your office in </a:t>
            </a:r>
            <a:r>
              <a:rPr lang="en-US" sz="2200" dirty="0" smtClean="0"/>
              <a:t>Illinois and </a:t>
            </a:r>
            <a:r>
              <a:rPr lang="en-US" sz="2200" dirty="0"/>
              <a:t>says she needs child support for her two </a:t>
            </a:r>
            <a:r>
              <a:rPr lang="en-US" sz="2200" dirty="0" smtClean="0"/>
              <a:t>children</a:t>
            </a:r>
            <a:endParaRPr lang="en-US" sz="2200" dirty="0"/>
          </a:p>
          <a:p>
            <a:r>
              <a:rPr lang="en-US" sz="2200" dirty="0" smtClean="0"/>
              <a:t>NCP Howard</a:t>
            </a:r>
            <a:r>
              <a:rPr lang="en-US" sz="2200" dirty="0"/>
              <a:t>, her ex-husband, lives in </a:t>
            </a:r>
            <a:r>
              <a:rPr lang="en-US" sz="2200" dirty="0" smtClean="0"/>
              <a:t>Montana</a:t>
            </a:r>
            <a:endParaRPr lang="en-US" sz="2200" dirty="0"/>
          </a:p>
          <a:p>
            <a:r>
              <a:rPr lang="en-US" sz="2200" dirty="0" smtClean="0"/>
              <a:t>They lived in Hawaii when they separated but Clarisse isn’t </a:t>
            </a:r>
            <a:r>
              <a:rPr lang="en-US" sz="2200" dirty="0"/>
              <a:t>sure if there was ever </a:t>
            </a:r>
            <a:r>
              <a:rPr lang="en-US" sz="2200" dirty="0" smtClean="0"/>
              <a:t>a child support order</a:t>
            </a:r>
            <a:endParaRPr lang="en-US" sz="2200" dirty="0"/>
          </a:p>
          <a:p>
            <a:pPr marL="0" indent="0">
              <a:buNone/>
            </a:pPr>
            <a:r>
              <a:rPr lang="en-US" sz="2200" b="1" dirty="0" smtClean="0"/>
              <a:t>You </a:t>
            </a:r>
            <a:r>
              <a:rPr lang="en-US" sz="2200" b="1" dirty="0"/>
              <a:t>might </a:t>
            </a:r>
            <a:r>
              <a:rPr lang="en-US" sz="2200" b="1" dirty="0" smtClean="0"/>
              <a:t>be able to access information on the child support order through any of the following applications, except: </a:t>
            </a:r>
            <a:endParaRPr lang="en-US" sz="2200" b="1" dirty="0"/>
          </a:p>
          <a:p>
            <a:pPr marL="0" indent="0">
              <a:lnSpc>
                <a:spcPct val="90000"/>
              </a:lnSpc>
              <a:buNone/>
            </a:pPr>
            <a:r>
              <a:rPr lang="en-US" sz="2100" b="1" dirty="0"/>
              <a:t>a. IRG</a:t>
            </a:r>
          </a:p>
          <a:p>
            <a:pPr marL="0" indent="0">
              <a:lnSpc>
                <a:spcPct val="90000"/>
              </a:lnSpc>
              <a:buNone/>
            </a:pPr>
            <a:r>
              <a:rPr lang="en-US" sz="2100" dirty="0"/>
              <a:t>b. FCR Query</a:t>
            </a:r>
          </a:p>
          <a:p>
            <a:pPr marL="0" indent="0">
              <a:lnSpc>
                <a:spcPct val="90000"/>
              </a:lnSpc>
              <a:buNone/>
            </a:pPr>
            <a:r>
              <a:rPr lang="en-US" sz="2100" dirty="0"/>
              <a:t>c. QUICK</a:t>
            </a:r>
          </a:p>
          <a:p>
            <a:pPr marL="0" indent="0">
              <a:lnSpc>
                <a:spcPct val="90000"/>
              </a:lnSpc>
              <a:buNone/>
            </a:pPr>
            <a:r>
              <a:rPr lang="en-US" sz="2100" dirty="0"/>
              <a:t>d. CSENet</a:t>
            </a:r>
          </a:p>
        </p:txBody>
      </p:sp>
      <p:sp>
        <p:nvSpPr>
          <p:cNvPr id="3" name="Slide Number Placeholder 2">
            <a:extLst>
              <a:ext uri="{FF2B5EF4-FFF2-40B4-BE49-F238E27FC236}">
                <a16:creationId xmlns:a16="http://schemas.microsoft.com/office/drawing/2014/main" id="{3F480396-94BD-4DFC-AFC4-965FCE52017C}"/>
              </a:ext>
            </a:extLst>
          </p:cNvPr>
          <p:cNvSpPr>
            <a:spLocks noGrp="1"/>
          </p:cNvSpPr>
          <p:nvPr>
            <p:ph type="sldNum" sz="quarter" idx="4"/>
          </p:nvPr>
        </p:nvSpPr>
        <p:spPr/>
        <p:txBody>
          <a:bodyPr/>
          <a:lstStyle/>
          <a:p>
            <a:fld id="{42782948-4DBE-204D-AB9E-B65E067054AE}" type="slidenum">
              <a:rPr lang="en-US" smtClean="0"/>
              <a:pPr/>
              <a:t>53</a:t>
            </a:fld>
            <a:endParaRPr lang="en-US" dirty="0"/>
          </a:p>
        </p:txBody>
      </p:sp>
      <p:sp>
        <p:nvSpPr>
          <p:cNvPr id="4" name="Title 3">
            <a:extLst>
              <a:ext uri="{FF2B5EF4-FFF2-40B4-BE49-F238E27FC236}">
                <a16:creationId xmlns:a16="http://schemas.microsoft.com/office/drawing/2014/main" id="{614C5800-B91D-4694-B82F-FB0D4AF59CA0}"/>
              </a:ext>
            </a:extLst>
          </p:cNvPr>
          <p:cNvSpPr>
            <a:spLocks noGrp="1"/>
          </p:cNvSpPr>
          <p:nvPr>
            <p:ph type="title"/>
          </p:nvPr>
        </p:nvSpPr>
        <p:spPr>
          <a:xfrm>
            <a:off x="685800" y="848380"/>
            <a:ext cx="7543800" cy="523220"/>
          </a:xfrm>
        </p:spPr>
        <p:txBody>
          <a:bodyPr/>
          <a:lstStyle/>
          <a:p>
            <a:r>
              <a:rPr lang="en-US" dirty="0" smtClean="0"/>
              <a:t>Scenario 1a:</a:t>
            </a:r>
            <a:r>
              <a:rPr lang="en-US" dirty="0" smtClean="0">
                <a:cs typeface="Arial" panose="020B0604020202020204" pitchFamily="34" charset="0"/>
              </a:rPr>
              <a:t> Clarisse and Howard Response</a:t>
            </a:r>
            <a:endParaRPr lang="en-US" dirty="0"/>
          </a:p>
        </p:txBody>
      </p:sp>
    </p:spTree>
    <p:extLst>
      <p:ext uri="{BB962C8B-B14F-4D97-AF65-F5344CB8AC3E}">
        <p14:creationId xmlns:p14="http://schemas.microsoft.com/office/powerpoint/2010/main" val="39533153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smtClean="0"/>
              <a:t>CP Clarisse and two children live in Illinois </a:t>
            </a:r>
            <a:endParaRPr lang="en-US" dirty="0"/>
          </a:p>
          <a:p>
            <a:r>
              <a:rPr lang="en-US" dirty="0" smtClean="0"/>
              <a:t>NCP Howard</a:t>
            </a:r>
            <a:r>
              <a:rPr lang="en-US" dirty="0"/>
              <a:t>, her ex-husband, lives in </a:t>
            </a:r>
            <a:r>
              <a:rPr lang="en-US" dirty="0" smtClean="0"/>
              <a:t>Montana</a:t>
            </a:r>
            <a:endParaRPr lang="en-US" dirty="0"/>
          </a:p>
          <a:p>
            <a:r>
              <a:rPr lang="en-US" dirty="0"/>
              <a:t>They lived in </a:t>
            </a:r>
            <a:r>
              <a:rPr lang="en-US" dirty="0" smtClean="0"/>
              <a:t>Hawaii </a:t>
            </a:r>
            <a:r>
              <a:rPr lang="en-US" dirty="0"/>
              <a:t>when they separated but she isn’t sure if there was ever a child support </a:t>
            </a:r>
            <a:r>
              <a:rPr lang="en-US" dirty="0" smtClean="0"/>
              <a:t>order</a:t>
            </a:r>
            <a:endParaRPr lang="en-US" dirty="0"/>
          </a:p>
          <a:p>
            <a:r>
              <a:rPr lang="en-US" dirty="0" smtClean="0"/>
              <a:t>Illinois </a:t>
            </a:r>
            <a:r>
              <a:rPr lang="en-US" dirty="0"/>
              <a:t>finds out that </a:t>
            </a:r>
            <a:r>
              <a:rPr lang="en-US" dirty="0" smtClean="0"/>
              <a:t>Hawaii </a:t>
            </a:r>
            <a:r>
              <a:rPr lang="en-US" dirty="0"/>
              <a:t>did issue an </a:t>
            </a:r>
            <a:r>
              <a:rPr lang="en-US" dirty="0" smtClean="0"/>
              <a:t>order </a:t>
            </a:r>
            <a:endParaRPr lang="en-US" dirty="0"/>
          </a:p>
          <a:p>
            <a:pPr marL="0" indent="0">
              <a:buNone/>
            </a:pPr>
            <a:r>
              <a:rPr lang="en-US" b="1" dirty="0"/>
              <a:t>Which of these federal tools can be used to request a certified copy of the </a:t>
            </a:r>
            <a:r>
              <a:rPr lang="en-US" b="1" dirty="0" smtClean="0"/>
              <a:t>order, </a:t>
            </a:r>
            <a:r>
              <a:rPr lang="en-US" b="1" dirty="0"/>
              <a:t>assuming both states have implemented them all?</a:t>
            </a:r>
          </a:p>
          <a:p>
            <a:pPr marL="0" indent="0">
              <a:buNone/>
            </a:pPr>
            <a:r>
              <a:rPr lang="en-US" dirty="0" smtClean="0"/>
              <a:t>a</a:t>
            </a:r>
            <a:r>
              <a:rPr lang="en-US" dirty="0"/>
              <a:t>.	IRG</a:t>
            </a:r>
          </a:p>
          <a:p>
            <a:pPr marL="0" indent="0">
              <a:buNone/>
            </a:pPr>
            <a:r>
              <a:rPr lang="en-US" dirty="0"/>
              <a:t>b.	EDE</a:t>
            </a:r>
          </a:p>
          <a:p>
            <a:pPr marL="0" indent="0">
              <a:buNone/>
            </a:pPr>
            <a:r>
              <a:rPr lang="en-US" dirty="0"/>
              <a:t>c.	FCR Query</a:t>
            </a:r>
          </a:p>
          <a:p>
            <a:pPr marL="0" indent="0">
              <a:buNone/>
            </a:pPr>
            <a:r>
              <a:rPr lang="en-US" dirty="0"/>
              <a:t>d.	QUICK</a:t>
            </a:r>
          </a:p>
        </p:txBody>
      </p:sp>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54</a:t>
            </a:fld>
            <a:endParaRPr lang="en-US" dirty="0"/>
          </a:p>
        </p:txBody>
      </p:sp>
      <p:sp>
        <p:nvSpPr>
          <p:cNvPr id="5" name="Title 4"/>
          <p:cNvSpPr>
            <a:spLocks noGrp="1"/>
          </p:cNvSpPr>
          <p:nvPr>
            <p:ph type="title"/>
          </p:nvPr>
        </p:nvSpPr>
        <p:spPr/>
        <p:txBody>
          <a:bodyPr/>
          <a:lstStyle/>
          <a:p>
            <a:r>
              <a:rPr lang="en-US" dirty="0" smtClean="0"/>
              <a:t>Scenario 1b: Clarisse and Howard</a:t>
            </a:r>
            <a:endParaRPr lang="en-US" dirty="0"/>
          </a:p>
        </p:txBody>
      </p:sp>
    </p:spTree>
    <p:extLst>
      <p:ext uri="{BB962C8B-B14F-4D97-AF65-F5344CB8AC3E}">
        <p14:creationId xmlns:p14="http://schemas.microsoft.com/office/powerpoint/2010/main" val="200931565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smtClean="0"/>
              <a:t>CP Clarisse and two children live in Illinois </a:t>
            </a:r>
            <a:endParaRPr lang="en-US" dirty="0"/>
          </a:p>
          <a:p>
            <a:r>
              <a:rPr lang="en-US" dirty="0" smtClean="0"/>
              <a:t>NCP Howard</a:t>
            </a:r>
            <a:r>
              <a:rPr lang="en-US" dirty="0"/>
              <a:t>, her ex-husband, lives in </a:t>
            </a:r>
            <a:r>
              <a:rPr lang="en-US" dirty="0" smtClean="0"/>
              <a:t>Montana</a:t>
            </a:r>
            <a:endParaRPr lang="en-US" dirty="0"/>
          </a:p>
          <a:p>
            <a:r>
              <a:rPr lang="en-US" dirty="0"/>
              <a:t>They lived in </a:t>
            </a:r>
            <a:r>
              <a:rPr lang="en-US" dirty="0" smtClean="0"/>
              <a:t>Hawaii </a:t>
            </a:r>
            <a:r>
              <a:rPr lang="en-US" dirty="0"/>
              <a:t>when they separated but she isn’t sure if there was ever a child support </a:t>
            </a:r>
            <a:r>
              <a:rPr lang="en-US" dirty="0" smtClean="0"/>
              <a:t>order</a:t>
            </a:r>
            <a:endParaRPr lang="en-US" dirty="0"/>
          </a:p>
          <a:p>
            <a:r>
              <a:rPr lang="en-US" dirty="0" smtClean="0"/>
              <a:t>Illinois </a:t>
            </a:r>
            <a:r>
              <a:rPr lang="en-US" dirty="0"/>
              <a:t>finds out that </a:t>
            </a:r>
            <a:r>
              <a:rPr lang="en-US" dirty="0" smtClean="0"/>
              <a:t>Hawaii </a:t>
            </a:r>
            <a:r>
              <a:rPr lang="en-US" dirty="0"/>
              <a:t>did issue an </a:t>
            </a:r>
            <a:r>
              <a:rPr lang="en-US" dirty="0" smtClean="0"/>
              <a:t>order </a:t>
            </a:r>
            <a:endParaRPr lang="en-US" dirty="0"/>
          </a:p>
          <a:p>
            <a:pPr marL="0" indent="0">
              <a:buNone/>
            </a:pPr>
            <a:r>
              <a:rPr lang="en-US" b="1" dirty="0" smtClean="0"/>
              <a:t>Which </a:t>
            </a:r>
            <a:r>
              <a:rPr lang="en-US" b="1" dirty="0"/>
              <a:t>of these federal tools can be used to request a certified copy of the </a:t>
            </a:r>
            <a:r>
              <a:rPr lang="en-US" b="1" dirty="0" smtClean="0"/>
              <a:t>order, assuming both states have implemented them all?</a:t>
            </a:r>
            <a:endParaRPr lang="en-US" b="1" dirty="0"/>
          </a:p>
          <a:p>
            <a:pPr marL="0" indent="0">
              <a:buNone/>
            </a:pPr>
            <a:r>
              <a:rPr lang="en-US" dirty="0"/>
              <a:t>a.	IRG</a:t>
            </a:r>
          </a:p>
          <a:p>
            <a:pPr marL="0" indent="0">
              <a:buNone/>
            </a:pPr>
            <a:r>
              <a:rPr lang="en-US" dirty="0"/>
              <a:t>b.	</a:t>
            </a:r>
            <a:r>
              <a:rPr lang="en-US" b="1" dirty="0"/>
              <a:t>EDE</a:t>
            </a:r>
          </a:p>
          <a:p>
            <a:pPr marL="0" indent="0">
              <a:buNone/>
            </a:pPr>
            <a:r>
              <a:rPr lang="en-US" dirty="0"/>
              <a:t>c.	FCR Query</a:t>
            </a:r>
          </a:p>
          <a:p>
            <a:pPr marL="0" indent="0">
              <a:buNone/>
            </a:pPr>
            <a:r>
              <a:rPr lang="en-US" dirty="0"/>
              <a:t>d.	QUICK</a:t>
            </a:r>
          </a:p>
        </p:txBody>
      </p:sp>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55</a:t>
            </a:fld>
            <a:endParaRPr lang="en-US" dirty="0"/>
          </a:p>
        </p:txBody>
      </p:sp>
      <p:sp>
        <p:nvSpPr>
          <p:cNvPr id="5" name="Title 4"/>
          <p:cNvSpPr>
            <a:spLocks noGrp="1"/>
          </p:cNvSpPr>
          <p:nvPr>
            <p:ph type="title"/>
          </p:nvPr>
        </p:nvSpPr>
        <p:spPr>
          <a:xfrm>
            <a:off x="685800" y="848380"/>
            <a:ext cx="7543800" cy="523220"/>
          </a:xfrm>
        </p:spPr>
        <p:txBody>
          <a:bodyPr/>
          <a:lstStyle/>
          <a:p>
            <a:r>
              <a:rPr lang="en-US" dirty="0" smtClean="0"/>
              <a:t>Scenario 1b: Clarisse and Howard Response</a:t>
            </a:r>
            <a:endParaRPr lang="en-US" dirty="0"/>
          </a:p>
        </p:txBody>
      </p:sp>
    </p:spTree>
    <p:extLst>
      <p:ext uri="{BB962C8B-B14F-4D97-AF65-F5344CB8AC3E}">
        <p14:creationId xmlns:p14="http://schemas.microsoft.com/office/powerpoint/2010/main" val="336354304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smtClean="0"/>
              <a:t>CP Clarisse </a:t>
            </a:r>
            <a:r>
              <a:rPr lang="en-US" dirty="0"/>
              <a:t>and two children live in </a:t>
            </a:r>
            <a:r>
              <a:rPr lang="en-US" dirty="0" smtClean="0"/>
              <a:t>Illinois </a:t>
            </a:r>
            <a:endParaRPr lang="en-US" dirty="0"/>
          </a:p>
          <a:p>
            <a:r>
              <a:rPr lang="en-US" dirty="0" smtClean="0"/>
              <a:t>NCP Howard</a:t>
            </a:r>
            <a:r>
              <a:rPr lang="en-US" dirty="0"/>
              <a:t>, her ex-husband, lives in </a:t>
            </a:r>
            <a:r>
              <a:rPr lang="en-US" dirty="0" smtClean="0"/>
              <a:t>Montana</a:t>
            </a:r>
            <a:endParaRPr lang="en-US" dirty="0"/>
          </a:p>
          <a:p>
            <a:r>
              <a:rPr lang="en-US" dirty="0" smtClean="0"/>
              <a:t>Illinois </a:t>
            </a:r>
            <a:r>
              <a:rPr lang="en-US" dirty="0"/>
              <a:t>finds out that </a:t>
            </a:r>
            <a:r>
              <a:rPr lang="en-US" dirty="0" smtClean="0"/>
              <a:t>Hawaii </a:t>
            </a:r>
            <a:r>
              <a:rPr lang="en-US" dirty="0"/>
              <a:t>did issue an </a:t>
            </a:r>
            <a:r>
              <a:rPr lang="en-US" dirty="0" smtClean="0"/>
              <a:t>order </a:t>
            </a:r>
            <a:endParaRPr lang="en-US" dirty="0"/>
          </a:p>
          <a:p>
            <a:r>
              <a:rPr lang="en-US" dirty="0" smtClean="0"/>
              <a:t>Illinois </a:t>
            </a:r>
            <a:r>
              <a:rPr lang="en-US" dirty="0"/>
              <a:t>wants to refer an interstate case to </a:t>
            </a:r>
            <a:r>
              <a:rPr lang="en-US" dirty="0" smtClean="0"/>
              <a:t>Montana to enforce </a:t>
            </a:r>
            <a:r>
              <a:rPr lang="en-US" dirty="0"/>
              <a:t>the </a:t>
            </a:r>
            <a:r>
              <a:rPr lang="en-US" dirty="0" smtClean="0"/>
              <a:t>Hawaii order  </a:t>
            </a:r>
            <a:endParaRPr lang="en-US" dirty="0"/>
          </a:p>
          <a:p>
            <a:pPr marL="0" indent="0">
              <a:buNone/>
            </a:pPr>
            <a:r>
              <a:rPr lang="en-US" b="1" dirty="0" smtClean="0"/>
              <a:t>Which federal interstate </a:t>
            </a:r>
            <a:r>
              <a:rPr lang="en-US" b="1" dirty="0"/>
              <a:t>tool can </a:t>
            </a:r>
            <a:r>
              <a:rPr lang="en-US" b="1" dirty="0" smtClean="0"/>
              <a:t>Illinois </a:t>
            </a:r>
            <a:r>
              <a:rPr lang="en-US" b="1" dirty="0"/>
              <a:t>use to </a:t>
            </a:r>
            <a:r>
              <a:rPr lang="en-US" b="1" dirty="0" smtClean="0"/>
              <a:t>look up </a:t>
            </a:r>
            <a:r>
              <a:rPr lang="en-US" b="1" dirty="0"/>
              <a:t>the forms and information </a:t>
            </a:r>
            <a:r>
              <a:rPr lang="en-US" b="1" dirty="0" smtClean="0"/>
              <a:t>Montana </a:t>
            </a:r>
            <a:r>
              <a:rPr lang="en-US" b="1" dirty="0"/>
              <a:t>requires?</a:t>
            </a:r>
          </a:p>
          <a:p>
            <a:pPr marL="457200" indent="-457200">
              <a:buFont typeface="+mj-lt"/>
              <a:buAutoNum type="alphaLcPeriod"/>
            </a:pPr>
            <a:r>
              <a:rPr lang="en-US" dirty="0" smtClean="0"/>
              <a:t>QUICK</a:t>
            </a:r>
            <a:endParaRPr lang="en-US" dirty="0"/>
          </a:p>
          <a:p>
            <a:pPr marL="457200" lvl="0" indent="-457200">
              <a:buFont typeface="+mj-lt"/>
              <a:buAutoNum type="alphaLcPeriod"/>
            </a:pPr>
            <a:r>
              <a:rPr lang="en-US" dirty="0"/>
              <a:t>EDE</a:t>
            </a:r>
          </a:p>
          <a:p>
            <a:pPr marL="457200" lvl="0" indent="-457200">
              <a:buFont typeface="+mj-lt"/>
              <a:buAutoNum type="alphaLcPeriod"/>
            </a:pPr>
            <a:r>
              <a:rPr lang="en-US" dirty="0"/>
              <a:t>FCR Query</a:t>
            </a:r>
          </a:p>
          <a:p>
            <a:pPr marL="457200" lvl="0" indent="-457200">
              <a:buFont typeface="+mj-lt"/>
              <a:buAutoNum type="alphaLcPeriod"/>
            </a:pPr>
            <a:r>
              <a:rPr lang="en-US" dirty="0"/>
              <a:t>IRG</a:t>
            </a:r>
          </a:p>
          <a:p>
            <a:endParaRPr lang="en-US" dirty="0"/>
          </a:p>
        </p:txBody>
      </p:sp>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56</a:t>
            </a:fld>
            <a:endParaRPr lang="en-US" dirty="0"/>
          </a:p>
        </p:txBody>
      </p:sp>
      <p:sp>
        <p:nvSpPr>
          <p:cNvPr id="5" name="Title 4"/>
          <p:cNvSpPr>
            <a:spLocks noGrp="1"/>
          </p:cNvSpPr>
          <p:nvPr>
            <p:ph type="title"/>
          </p:nvPr>
        </p:nvSpPr>
        <p:spPr/>
        <p:txBody>
          <a:bodyPr/>
          <a:lstStyle/>
          <a:p>
            <a:r>
              <a:rPr lang="en-US" dirty="0" smtClean="0"/>
              <a:t>Scenario 1c: Clarisse and Howard</a:t>
            </a:r>
            <a:endParaRPr lang="en-US" dirty="0"/>
          </a:p>
        </p:txBody>
      </p:sp>
    </p:spTree>
    <p:extLst>
      <p:ext uri="{BB962C8B-B14F-4D97-AF65-F5344CB8AC3E}">
        <p14:creationId xmlns:p14="http://schemas.microsoft.com/office/powerpoint/2010/main" val="413862204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smtClean="0"/>
              <a:t>CP Clarisse </a:t>
            </a:r>
            <a:r>
              <a:rPr lang="en-US" dirty="0"/>
              <a:t>and two children live in </a:t>
            </a:r>
            <a:r>
              <a:rPr lang="en-US" dirty="0" smtClean="0"/>
              <a:t>Illinois</a:t>
            </a:r>
            <a:endParaRPr lang="en-US" dirty="0"/>
          </a:p>
          <a:p>
            <a:r>
              <a:rPr lang="en-US" dirty="0" smtClean="0"/>
              <a:t>NCP Howard</a:t>
            </a:r>
            <a:r>
              <a:rPr lang="en-US" dirty="0"/>
              <a:t>, her ex-husband, lives in </a:t>
            </a:r>
            <a:r>
              <a:rPr lang="en-US" dirty="0" smtClean="0"/>
              <a:t>Montana</a:t>
            </a:r>
            <a:endParaRPr lang="en-US" dirty="0"/>
          </a:p>
          <a:p>
            <a:r>
              <a:rPr lang="en-US" dirty="0" smtClean="0"/>
              <a:t>Illinois </a:t>
            </a:r>
            <a:r>
              <a:rPr lang="en-US" dirty="0"/>
              <a:t>finds out that </a:t>
            </a:r>
            <a:r>
              <a:rPr lang="en-US" dirty="0" smtClean="0"/>
              <a:t>Hawaii </a:t>
            </a:r>
            <a:r>
              <a:rPr lang="en-US" dirty="0"/>
              <a:t>did issue an </a:t>
            </a:r>
            <a:r>
              <a:rPr lang="en-US" dirty="0" smtClean="0"/>
              <a:t>order </a:t>
            </a:r>
            <a:endParaRPr lang="en-US" dirty="0"/>
          </a:p>
          <a:p>
            <a:r>
              <a:rPr lang="en-US" dirty="0" smtClean="0"/>
              <a:t>Illinois </a:t>
            </a:r>
            <a:r>
              <a:rPr lang="en-US" dirty="0"/>
              <a:t>wants to refer an interstate case to </a:t>
            </a:r>
            <a:r>
              <a:rPr lang="en-US" dirty="0" smtClean="0"/>
              <a:t>Montana to enforce </a:t>
            </a:r>
            <a:r>
              <a:rPr lang="en-US" dirty="0"/>
              <a:t>the </a:t>
            </a:r>
            <a:r>
              <a:rPr lang="en-US" dirty="0" smtClean="0"/>
              <a:t>Hawaii order  </a:t>
            </a:r>
            <a:endParaRPr lang="en-US" dirty="0"/>
          </a:p>
          <a:p>
            <a:pPr marL="0" indent="0">
              <a:buNone/>
            </a:pPr>
            <a:r>
              <a:rPr lang="en-US" b="1" dirty="0"/>
              <a:t>Which federal interstate tool can Illinois use to look up the forms and information Montana requires?</a:t>
            </a:r>
          </a:p>
          <a:p>
            <a:pPr marL="457200" indent="-457200">
              <a:buFont typeface="+mj-lt"/>
              <a:buAutoNum type="alphaLcPeriod"/>
            </a:pPr>
            <a:r>
              <a:rPr lang="en-US" dirty="0" smtClean="0"/>
              <a:t>QUICK</a:t>
            </a:r>
            <a:endParaRPr lang="en-US" dirty="0"/>
          </a:p>
          <a:p>
            <a:pPr marL="457200" lvl="0" indent="-457200">
              <a:buFont typeface="+mj-lt"/>
              <a:buAutoNum type="alphaLcPeriod"/>
            </a:pPr>
            <a:r>
              <a:rPr lang="en-US" dirty="0"/>
              <a:t>EDE</a:t>
            </a:r>
          </a:p>
          <a:p>
            <a:pPr marL="457200" lvl="0" indent="-457200">
              <a:buFont typeface="+mj-lt"/>
              <a:buAutoNum type="alphaLcPeriod"/>
            </a:pPr>
            <a:r>
              <a:rPr lang="en-US" dirty="0"/>
              <a:t>FCR Query</a:t>
            </a:r>
          </a:p>
          <a:p>
            <a:pPr marL="457200" lvl="0" indent="-457200">
              <a:buFont typeface="+mj-lt"/>
              <a:buAutoNum type="alphaLcPeriod"/>
            </a:pPr>
            <a:r>
              <a:rPr lang="en-US" b="1" dirty="0"/>
              <a:t>IRG</a:t>
            </a:r>
          </a:p>
          <a:p>
            <a:endParaRPr lang="en-US" dirty="0"/>
          </a:p>
        </p:txBody>
      </p:sp>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57</a:t>
            </a:fld>
            <a:endParaRPr lang="en-US" dirty="0"/>
          </a:p>
        </p:txBody>
      </p:sp>
      <p:sp>
        <p:nvSpPr>
          <p:cNvPr id="5" name="Title 4"/>
          <p:cNvSpPr>
            <a:spLocks noGrp="1"/>
          </p:cNvSpPr>
          <p:nvPr>
            <p:ph type="title"/>
          </p:nvPr>
        </p:nvSpPr>
        <p:spPr>
          <a:xfrm>
            <a:off x="685800" y="848380"/>
            <a:ext cx="7543800" cy="523220"/>
          </a:xfrm>
        </p:spPr>
        <p:txBody>
          <a:bodyPr/>
          <a:lstStyle/>
          <a:p>
            <a:r>
              <a:rPr lang="en-US" dirty="0" smtClean="0"/>
              <a:t>Scenario 1c: Clarisse and Howard Response</a:t>
            </a:r>
            <a:endParaRPr lang="en-US" dirty="0"/>
          </a:p>
        </p:txBody>
      </p:sp>
    </p:spTree>
    <p:extLst>
      <p:ext uri="{BB962C8B-B14F-4D97-AF65-F5344CB8AC3E}">
        <p14:creationId xmlns:p14="http://schemas.microsoft.com/office/powerpoint/2010/main" val="302093706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sz="2200" dirty="0" smtClean="0"/>
              <a:t>CP Sarah lives in Oklahoma and has applied there for child support services</a:t>
            </a:r>
          </a:p>
          <a:p>
            <a:pPr>
              <a:spcBef>
                <a:spcPts val="600"/>
              </a:spcBef>
            </a:pPr>
            <a:r>
              <a:rPr lang="en-US" sz="2200" dirty="0" smtClean="0"/>
              <a:t>NCP Robert lives in Ohio</a:t>
            </a:r>
          </a:p>
          <a:p>
            <a:pPr>
              <a:spcBef>
                <a:spcPts val="600"/>
              </a:spcBef>
            </a:pPr>
            <a:r>
              <a:rPr lang="en-US" sz="2200" dirty="0"/>
              <a:t>CP says </a:t>
            </a:r>
            <a:r>
              <a:rPr lang="en-US" sz="2200" dirty="0" smtClean="0"/>
              <a:t>Virginia </a:t>
            </a:r>
            <a:r>
              <a:rPr lang="en-US" sz="2200" dirty="0"/>
              <a:t>issued order, but she lost it moving to </a:t>
            </a:r>
            <a:r>
              <a:rPr lang="en-US" sz="2200" dirty="0" smtClean="0"/>
              <a:t>Oklahoma</a:t>
            </a:r>
            <a:endParaRPr lang="en-US" sz="2200" dirty="0"/>
          </a:p>
          <a:p>
            <a:pPr>
              <a:spcBef>
                <a:spcPts val="600"/>
              </a:spcBef>
            </a:pPr>
            <a:r>
              <a:rPr lang="en-US" sz="2200" dirty="0" smtClean="0"/>
              <a:t>In its case analysis, Oklahoma uses EDE to send a CSE Transmittal #3 – Request for Assistance/Discovery to Virginia requesting copies of the order and payment records since both states are EDE states</a:t>
            </a:r>
          </a:p>
          <a:p>
            <a:pPr marL="0" indent="0">
              <a:buNone/>
            </a:pPr>
            <a:r>
              <a:rPr lang="en-US" sz="2200" b="1" dirty="0" smtClean="0"/>
              <a:t>Is Virginia required to cooperate with this request?</a:t>
            </a:r>
          </a:p>
          <a:p>
            <a:pPr marL="457200" lvl="0" indent="-457200">
              <a:buFont typeface="+mj-lt"/>
              <a:buAutoNum type="alphaLcPeriod"/>
            </a:pPr>
            <a:r>
              <a:rPr lang="en-US" sz="2200" dirty="0" smtClean="0"/>
              <a:t>Yes</a:t>
            </a:r>
            <a:endParaRPr lang="en-US" sz="2200" dirty="0"/>
          </a:p>
          <a:p>
            <a:pPr marL="457200" lvl="0" indent="-457200">
              <a:buFont typeface="+mj-lt"/>
              <a:buAutoNum type="alphaLcPeriod"/>
            </a:pPr>
            <a:r>
              <a:rPr lang="en-US" sz="2200" dirty="0" smtClean="0"/>
              <a:t>No</a:t>
            </a:r>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58</a:t>
            </a:fld>
            <a:endParaRPr lang="en-US" dirty="0"/>
          </a:p>
        </p:txBody>
      </p:sp>
      <p:sp>
        <p:nvSpPr>
          <p:cNvPr id="4" name="Title 3"/>
          <p:cNvSpPr>
            <a:spLocks noGrp="1"/>
          </p:cNvSpPr>
          <p:nvPr>
            <p:ph type="title"/>
          </p:nvPr>
        </p:nvSpPr>
        <p:spPr/>
        <p:txBody>
          <a:bodyPr/>
          <a:lstStyle/>
          <a:p>
            <a:r>
              <a:rPr lang="en-US" dirty="0" smtClean="0"/>
              <a:t>Scenario 2: Sarah and Rober</a:t>
            </a:r>
            <a:r>
              <a:rPr lang="en-US" dirty="0"/>
              <a:t>t</a:t>
            </a:r>
          </a:p>
        </p:txBody>
      </p:sp>
    </p:spTree>
    <p:extLst>
      <p:ext uri="{BB962C8B-B14F-4D97-AF65-F5344CB8AC3E}">
        <p14:creationId xmlns:p14="http://schemas.microsoft.com/office/powerpoint/2010/main" val="328202643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sz="2200" dirty="0"/>
              <a:t>CP Sarah lives in </a:t>
            </a:r>
            <a:r>
              <a:rPr lang="en-US" sz="2200" dirty="0" smtClean="0"/>
              <a:t>Oklahoma </a:t>
            </a:r>
            <a:r>
              <a:rPr lang="en-US" sz="2200" dirty="0"/>
              <a:t>and has applied there for IV-D </a:t>
            </a:r>
            <a:r>
              <a:rPr lang="en-US" sz="2200" dirty="0" smtClean="0"/>
              <a:t>services</a:t>
            </a:r>
            <a:endParaRPr lang="en-US" sz="2200" dirty="0"/>
          </a:p>
          <a:p>
            <a:pPr>
              <a:spcBef>
                <a:spcPts val="600"/>
              </a:spcBef>
            </a:pPr>
            <a:r>
              <a:rPr lang="en-US" sz="2200" dirty="0"/>
              <a:t>NCP Robert lives in </a:t>
            </a:r>
            <a:r>
              <a:rPr lang="en-US" sz="2200" dirty="0" smtClean="0"/>
              <a:t>Ohio</a:t>
            </a:r>
            <a:endParaRPr lang="en-US" sz="2200" dirty="0"/>
          </a:p>
          <a:p>
            <a:pPr>
              <a:spcBef>
                <a:spcPts val="600"/>
              </a:spcBef>
            </a:pPr>
            <a:r>
              <a:rPr lang="en-US" sz="2200" dirty="0"/>
              <a:t>CP says </a:t>
            </a:r>
            <a:r>
              <a:rPr lang="en-US" sz="2200" dirty="0" smtClean="0"/>
              <a:t>Virginia </a:t>
            </a:r>
            <a:r>
              <a:rPr lang="en-US" sz="2200" dirty="0"/>
              <a:t>issued order, but she lost it moving to </a:t>
            </a:r>
            <a:r>
              <a:rPr lang="en-US" sz="2200" dirty="0" smtClean="0"/>
              <a:t>Oklahoma</a:t>
            </a:r>
            <a:endParaRPr lang="en-US" sz="2200" dirty="0"/>
          </a:p>
          <a:p>
            <a:pPr>
              <a:spcBef>
                <a:spcPts val="600"/>
              </a:spcBef>
            </a:pPr>
            <a:r>
              <a:rPr lang="en-US" sz="2200" dirty="0"/>
              <a:t>In its case analysis, </a:t>
            </a:r>
            <a:r>
              <a:rPr lang="en-US" sz="2200" dirty="0" smtClean="0"/>
              <a:t>Oklahoma </a:t>
            </a:r>
            <a:r>
              <a:rPr lang="en-US" sz="2200" dirty="0"/>
              <a:t>uses EDE to send a CSE Transmittal #3 – Request for Assistance/Discovery to </a:t>
            </a:r>
            <a:r>
              <a:rPr lang="en-US" sz="2200" dirty="0" smtClean="0"/>
              <a:t>Virginia  </a:t>
            </a:r>
            <a:r>
              <a:rPr lang="en-US" sz="2200" dirty="0"/>
              <a:t>requesting copies of the order and payment records since both states are EDE </a:t>
            </a:r>
            <a:r>
              <a:rPr lang="en-US" sz="2200" dirty="0" smtClean="0"/>
              <a:t>states</a:t>
            </a:r>
            <a:endParaRPr lang="en-US" sz="2200" dirty="0"/>
          </a:p>
          <a:p>
            <a:pPr marL="0" indent="0">
              <a:buNone/>
            </a:pPr>
            <a:r>
              <a:rPr lang="en-US" sz="2200" b="1" dirty="0"/>
              <a:t>Is </a:t>
            </a:r>
            <a:r>
              <a:rPr lang="en-US" sz="2200" b="1" dirty="0" smtClean="0"/>
              <a:t>Virginia </a:t>
            </a:r>
            <a:r>
              <a:rPr lang="en-US" sz="2200" b="1" dirty="0"/>
              <a:t>required to cooperate with this request?</a:t>
            </a:r>
          </a:p>
          <a:p>
            <a:pPr marL="457200" lvl="0" indent="-457200">
              <a:buFont typeface="+mj-lt"/>
              <a:buAutoNum type="alphaLcPeriod"/>
            </a:pPr>
            <a:r>
              <a:rPr lang="en-US" sz="2200" b="1" dirty="0"/>
              <a:t>Yes</a:t>
            </a:r>
          </a:p>
          <a:p>
            <a:pPr marL="457200" lvl="0" indent="-457200">
              <a:buFont typeface="+mj-lt"/>
              <a:buAutoNum type="alphaLcPeriod"/>
            </a:pPr>
            <a:r>
              <a:rPr lang="en-US" sz="2200" dirty="0"/>
              <a:t>No</a:t>
            </a:r>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59</a:t>
            </a:fld>
            <a:endParaRPr lang="en-US" dirty="0"/>
          </a:p>
        </p:txBody>
      </p:sp>
      <p:sp>
        <p:nvSpPr>
          <p:cNvPr id="4" name="Title 3"/>
          <p:cNvSpPr>
            <a:spLocks noGrp="1"/>
          </p:cNvSpPr>
          <p:nvPr>
            <p:ph type="title"/>
          </p:nvPr>
        </p:nvSpPr>
        <p:spPr/>
        <p:txBody>
          <a:bodyPr/>
          <a:lstStyle/>
          <a:p>
            <a:r>
              <a:rPr lang="en-US" dirty="0" smtClean="0"/>
              <a:t>Scenario 2: Sarah and Robert Response</a:t>
            </a:r>
            <a:endParaRPr lang="en-US" dirty="0"/>
          </a:p>
        </p:txBody>
      </p:sp>
    </p:spTree>
    <p:extLst>
      <p:ext uri="{BB962C8B-B14F-4D97-AF65-F5344CB8AC3E}">
        <p14:creationId xmlns:p14="http://schemas.microsoft.com/office/powerpoint/2010/main" val="29721388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cs typeface="Microsoft Sans Serif" panose="020B0604020202020204" pitchFamily="34" charset="0"/>
              </a:rPr>
              <a:t>Requires state coding </a:t>
            </a:r>
          </a:p>
          <a:p>
            <a:r>
              <a:rPr lang="en-US" dirty="0" smtClean="0">
                <a:cs typeface="Microsoft Sans Serif" panose="020B0604020202020204" pitchFamily="34" charset="0"/>
              </a:rPr>
              <a:t>Required for state system certification</a:t>
            </a:r>
          </a:p>
          <a:p>
            <a:r>
              <a:rPr lang="en-US" dirty="0" smtClean="0">
                <a:cs typeface="Microsoft Sans Serif" panose="020B0604020202020204" pitchFamily="34" charset="0"/>
              </a:rPr>
              <a:t>Automation level varies by state</a:t>
            </a:r>
            <a:endParaRPr lang="en-US" dirty="0">
              <a:cs typeface="Microsoft Sans Serif" panose="020B0604020202020204" pitchFamily="34" charset="0"/>
            </a:endParaRPr>
          </a:p>
          <a:p>
            <a:r>
              <a:rPr lang="en-US" dirty="0" smtClean="0">
                <a:cs typeface="Microsoft Sans Serif" panose="020B0604020202020204" pitchFamily="34" charset="0"/>
              </a:rPr>
              <a:t>More information on the application can be found in the CSENet Interface Guidance Document:</a:t>
            </a:r>
            <a:endParaRPr lang="en-US" dirty="0">
              <a:cs typeface="Microsoft Sans Serif" panose="020B0604020202020204" pitchFamily="34" charset="0"/>
            </a:endParaRPr>
          </a:p>
          <a:p>
            <a:pPr marL="454025" lvl="1" indent="0">
              <a:buNone/>
            </a:pPr>
            <a:r>
              <a:rPr lang="en-US" dirty="0" smtClean="0">
                <a:hlinkClick r:id="rId3"/>
              </a:rPr>
              <a:t>https</a:t>
            </a:r>
            <a:r>
              <a:rPr lang="en-US" dirty="0">
                <a:hlinkClick r:id="rId3"/>
              </a:rPr>
              <a:t>://</a:t>
            </a:r>
            <a:r>
              <a:rPr lang="en-US" dirty="0" smtClean="0">
                <a:hlinkClick r:id="rId3"/>
              </a:rPr>
              <a:t>www.acf.hhs.gov/css/resource/csenet-interface-guidance-document</a:t>
            </a:r>
            <a:endParaRPr lang="en-US" dirty="0" smtClean="0"/>
          </a:p>
          <a:p>
            <a:endParaRPr lang="en-US" dirty="0"/>
          </a:p>
        </p:txBody>
      </p:sp>
      <p:sp>
        <p:nvSpPr>
          <p:cNvPr id="4" name="Slide Number Placeholder 3"/>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5" name="Title 4"/>
          <p:cNvSpPr>
            <a:spLocks noGrp="1"/>
          </p:cNvSpPr>
          <p:nvPr>
            <p:ph type="title"/>
          </p:nvPr>
        </p:nvSpPr>
        <p:spPr/>
        <p:txBody>
          <a:bodyPr/>
          <a:lstStyle/>
          <a:p>
            <a:r>
              <a:rPr lang="en-US" dirty="0" smtClean="0"/>
              <a:t>CSENet</a:t>
            </a:r>
            <a:endParaRPr lang="en-US" dirty="0"/>
          </a:p>
        </p:txBody>
      </p:sp>
    </p:spTree>
    <p:extLst>
      <p:ext uri="{BB962C8B-B14F-4D97-AF65-F5344CB8AC3E}">
        <p14:creationId xmlns:p14="http://schemas.microsoft.com/office/powerpoint/2010/main" val="273347100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a:t>CP Jennifer lives in Louisiana with the children and has applied there for </a:t>
            </a:r>
            <a:r>
              <a:rPr lang="en-US" dirty="0" smtClean="0"/>
              <a:t>child support </a:t>
            </a:r>
            <a:r>
              <a:rPr lang="en-US" dirty="0"/>
              <a:t>services to establish </a:t>
            </a:r>
            <a:r>
              <a:rPr lang="en-US" dirty="0" smtClean="0"/>
              <a:t>paternity </a:t>
            </a:r>
            <a:r>
              <a:rPr lang="en-US" dirty="0"/>
              <a:t>and </a:t>
            </a:r>
            <a:r>
              <a:rPr lang="en-US" dirty="0" smtClean="0"/>
              <a:t>a child support order</a:t>
            </a:r>
            <a:endParaRPr lang="en-US" dirty="0"/>
          </a:p>
          <a:p>
            <a:r>
              <a:rPr lang="en-US" dirty="0"/>
              <a:t>NCP Jeff moved to Michigan </a:t>
            </a:r>
            <a:r>
              <a:rPr lang="en-US" dirty="0" smtClean="0"/>
              <a:t>three </a:t>
            </a:r>
            <a:r>
              <a:rPr lang="en-US" dirty="0"/>
              <a:t>years </a:t>
            </a:r>
            <a:r>
              <a:rPr lang="en-US" dirty="0" smtClean="0"/>
              <a:t>ago</a:t>
            </a:r>
            <a:endParaRPr lang="en-US" dirty="0"/>
          </a:p>
          <a:p>
            <a:r>
              <a:rPr lang="en-US" dirty="0" smtClean="0"/>
              <a:t>Your case analysis determines that there are no cases or orders regarding the parties</a:t>
            </a:r>
          </a:p>
          <a:p>
            <a:r>
              <a:rPr lang="en-US" dirty="0" smtClean="0"/>
              <a:t>Long-arm jurisdiction does not apply to this case, so Louisiana will refer an interstate case to Michigan to request establishment of paternity and support order </a:t>
            </a:r>
          </a:p>
          <a:p>
            <a:pPr marL="0" indent="0">
              <a:buNone/>
            </a:pPr>
            <a:r>
              <a:rPr lang="en-US" b="1" dirty="0" smtClean="0"/>
              <a:t>Since Louisiana is now on QUICK, that would be the best tool to use to forward the intergovernmental referral to Michigan. </a:t>
            </a:r>
          </a:p>
          <a:p>
            <a:pPr marL="457200" indent="-457200">
              <a:buAutoNum type="alphaLcPeriod"/>
            </a:pPr>
            <a:r>
              <a:rPr lang="en-US" dirty="0" smtClean="0"/>
              <a:t>True</a:t>
            </a:r>
          </a:p>
          <a:p>
            <a:pPr marL="457200" indent="-457200">
              <a:buAutoNum type="alphaLcPeriod"/>
            </a:pPr>
            <a:r>
              <a:rPr lang="en-US" dirty="0" smtClean="0"/>
              <a:t>False</a:t>
            </a:r>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60</a:t>
            </a:fld>
            <a:endParaRPr lang="en-US" dirty="0"/>
          </a:p>
        </p:txBody>
      </p:sp>
      <p:sp>
        <p:nvSpPr>
          <p:cNvPr id="4" name="Title 3"/>
          <p:cNvSpPr>
            <a:spLocks noGrp="1"/>
          </p:cNvSpPr>
          <p:nvPr>
            <p:ph type="title"/>
          </p:nvPr>
        </p:nvSpPr>
        <p:spPr/>
        <p:txBody>
          <a:bodyPr/>
          <a:lstStyle/>
          <a:p>
            <a:r>
              <a:rPr lang="en-US" dirty="0" smtClean="0"/>
              <a:t>Scenario 3: Jennifer and Jeff</a:t>
            </a:r>
            <a:endParaRPr lang="en-US" dirty="0"/>
          </a:p>
        </p:txBody>
      </p:sp>
    </p:spTree>
    <p:extLst>
      <p:ext uri="{BB962C8B-B14F-4D97-AF65-F5344CB8AC3E}">
        <p14:creationId xmlns:p14="http://schemas.microsoft.com/office/powerpoint/2010/main" val="271255481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a:t>CP Jennifer lives in Louisiana with the children and has applied there for child support services to establish paternity </a:t>
            </a:r>
            <a:r>
              <a:rPr lang="en-US" dirty="0" smtClean="0"/>
              <a:t>and a child support </a:t>
            </a:r>
            <a:r>
              <a:rPr lang="en-US" dirty="0"/>
              <a:t>order</a:t>
            </a:r>
          </a:p>
          <a:p>
            <a:r>
              <a:rPr lang="en-US" dirty="0"/>
              <a:t>NCP Jeff moved to Michigan </a:t>
            </a:r>
            <a:r>
              <a:rPr lang="en-US" dirty="0" smtClean="0"/>
              <a:t>three </a:t>
            </a:r>
            <a:r>
              <a:rPr lang="en-US" dirty="0"/>
              <a:t>years ago</a:t>
            </a:r>
          </a:p>
          <a:p>
            <a:r>
              <a:rPr lang="en-US" dirty="0"/>
              <a:t>Your case analysis determines that there are no cases or orders regarding the parties</a:t>
            </a:r>
          </a:p>
          <a:p>
            <a:r>
              <a:rPr lang="en-US" dirty="0"/>
              <a:t>Long-arm jurisdiction does not apply to this case, so Louisiana will refer an interstate case to Michigan to request establishment of paternity and support </a:t>
            </a:r>
            <a:r>
              <a:rPr lang="en-US" dirty="0" smtClean="0"/>
              <a:t>order</a:t>
            </a:r>
          </a:p>
          <a:p>
            <a:pPr marL="0" indent="0">
              <a:buNone/>
            </a:pPr>
            <a:r>
              <a:rPr lang="en-US" b="1" dirty="0" smtClean="0"/>
              <a:t>Since Louisiana is now on QUICK, that would be the best tool to use to forward the intergovernmental referral to Michigan. </a:t>
            </a:r>
          </a:p>
          <a:p>
            <a:pPr marL="457200" indent="-457200">
              <a:buAutoNum type="alphaLcPeriod"/>
            </a:pPr>
            <a:r>
              <a:rPr lang="en-US" dirty="0" smtClean="0"/>
              <a:t>True</a:t>
            </a:r>
          </a:p>
          <a:p>
            <a:pPr marL="457200" indent="-457200">
              <a:buAutoNum type="alphaLcPeriod"/>
            </a:pPr>
            <a:r>
              <a:rPr lang="en-US" b="1" dirty="0" smtClean="0"/>
              <a:t>False</a:t>
            </a:r>
            <a:endParaRPr lang="en-US" b="1"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61</a:t>
            </a:fld>
            <a:endParaRPr lang="en-US" dirty="0"/>
          </a:p>
        </p:txBody>
      </p:sp>
      <p:sp>
        <p:nvSpPr>
          <p:cNvPr id="4" name="Title 3"/>
          <p:cNvSpPr>
            <a:spLocks noGrp="1"/>
          </p:cNvSpPr>
          <p:nvPr>
            <p:ph type="title"/>
          </p:nvPr>
        </p:nvSpPr>
        <p:spPr/>
        <p:txBody>
          <a:bodyPr/>
          <a:lstStyle/>
          <a:p>
            <a:r>
              <a:rPr lang="en-US" dirty="0" smtClean="0"/>
              <a:t>Scenario 3: Jennifer and Jeff Response</a:t>
            </a:r>
            <a:endParaRPr lang="en-US" dirty="0"/>
          </a:p>
        </p:txBody>
      </p:sp>
    </p:spTree>
    <p:extLst>
      <p:ext uri="{BB962C8B-B14F-4D97-AF65-F5344CB8AC3E}">
        <p14:creationId xmlns:p14="http://schemas.microsoft.com/office/powerpoint/2010/main" val="53513023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smtClean="0"/>
              <a:t>CP Eric and his three children live in West Virginia</a:t>
            </a:r>
          </a:p>
          <a:p>
            <a:r>
              <a:rPr lang="en-US" dirty="0" smtClean="0"/>
              <a:t>NCP Marley lives in Maryland and hasn’t made any payments in six months</a:t>
            </a:r>
          </a:p>
          <a:p>
            <a:r>
              <a:rPr lang="en-US" dirty="0" smtClean="0"/>
              <a:t>West Virginia has an open case with Maryland to enforce the West Virginia order</a:t>
            </a:r>
          </a:p>
          <a:p>
            <a:r>
              <a:rPr lang="en-US" dirty="0" smtClean="0"/>
              <a:t>The West Virginia caseworker would like to know the status of enforcement actions, however, Maryland is not yet on QUICK</a:t>
            </a:r>
          </a:p>
          <a:p>
            <a:pPr marL="0" indent="0">
              <a:buNone/>
            </a:pPr>
            <a:r>
              <a:rPr lang="en-US" b="1" dirty="0" smtClean="0"/>
              <a:t>Which federal interstate tool listed below is the most effective method to request case status, assuming both states have implemented them all? </a:t>
            </a:r>
          </a:p>
          <a:p>
            <a:pPr marL="457200" indent="-457200">
              <a:buAutoNum type="alphaLcPeriod"/>
            </a:pPr>
            <a:r>
              <a:rPr lang="en-US" dirty="0" smtClean="0"/>
              <a:t>EDE</a:t>
            </a:r>
          </a:p>
          <a:p>
            <a:pPr marL="457200" indent="-457200">
              <a:buAutoNum type="alphaLcPeriod"/>
            </a:pPr>
            <a:r>
              <a:rPr lang="en-US" dirty="0" smtClean="0"/>
              <a:t>CSENet</a:t>
            </a:r>
          </a:p>
          <a:p>
            <a:pPr marL="457200" indent="-457200">
              <a:buAutoNum type="alphaLcPeriod"/>
            </a:pPr>
            <a:r>
              <a:rPr lang="en-US" dirty="0" smtClean="0"/>
              <a:t>IRG</a:t>
            </a:r>
          </a:p>
          <a:p>
            <a:pPr marL="457200" indent="-457200">
              <a:buAutoNum type="alphaLcPeriod"/>
            </a:pPr>
            <a:r>
              <a:rPr lang="en-US" dirty="0" smtClean="0"/>
              <a:t>FCR Query</a:t>
            </a:r>
          </a:p>
        </p:txBody>
      </p:sp>
      <p:sp>
        <p:nvSpPr>
          <p:cNvPr id="3" name="Slide Number Placeholder 2"/>
          <p:cNvSpPr>
            <a:spLocks noGrp="1"/>
          </p:cNvSpPr>
          <p:nvPr>
            <p:ph type="sldNum" sz="quarter" idx="4"/>
          </p:nvPr>
        </p:nvSpPr>
        <p:spPr/>
        <p:txBody>
          <a:bodyPr/>
          <a:lstStyle/>
          <a:p>
            <a:fld id="{42782948-4DBE-204D-AB9E-B65E067054AE}" type="slidenum">
              <a:rPr lang="en-US" smtClean="0"/>
              <a:pPr/>
              <a:t>62</a:t>
            </a:fld>
            <a:endParaRPr lang="en-US" dirty="0"/>
          </a:p>
        </p:txBody>
      </p:sp>
      <p:sp>
        <p:nvSpPr>
          <p:cNvPr id="4" name="Title 3"/>
          <p:cNvSpPr>
            <a:spLocks noGrp="1"/>
          </p:cNvSpPr>
          <p:nvPr>
            <p:ph type="title"/>
          </p:nvPr>
        </p:nvSpPr>
        <p:spPr/>
        <p:txBody>
          <a:bodyPr/>
          <a:lstStyle/>
          <a:p>
            <a:r>
              <a:rPr lang="en-US" dirty="0" smtClean="0"/>
              <a:t>Scenario 4: Eric and Marley</a:t>
            </a:r>
            <a:endParaRPr lang="en-US" dirty="0"/>
          </a:p>
        </p:txBody>
      </p:sp>
    </p:spTree>
    <p:extLst>
      <p:ext uri="{BB962C8B-B14F-4D97-AF65-F5344CB8AC3E}">
        <p14:creationId xmlns:p14="http://schemas.microsoft.com/office/powerpoint/2010/main" val="204653100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smtClean="0"/>
              <a:t>CP Eric and his three children live in West Virginia</a:t>
            </a:r>
          </a:p>
          <a:p>
            <a:r>
              <a:rPr lang="en-US" dirty="0" smtClean="0"/>
              <a:t>NCP Marley lives in Maryland and hasn’t made any payments in six months</a:t>
            </a:r>
          </a:p>
          <a:p>
            <a:r>
              <a:rPr lang="en-US" dirty="0" smtClean="0"/>
              <a:t>West Virginia has an open case with Maryland to enforce the West Virginia order</a:t>
            </a:r>
          </a:p>
          <a:p>
            <a:r>
              <a:rPr lang="en-US" dirty="0" smtClean="0"/>
              <a:t>The West Virginia caseworker would like to know the status of enforcement actions, however, Maryland is not yet on QUICK</a:t>
            </a:r>
          </a:p>
          <a:p>
            <a:pPr marL="0" indent="0">
              <a:buNone/>
            </a:pPr>
            <a:r>
              <a:rPr lang="en-US" b="1" dirty="0"/>
              <a:t>Which federal interstate tool listed below is the most effective method to request case </a:t>
            </a:r>
            <a:r>
              <a:rPr lang="en-US" b="1" dirty="0" smtClean="0"/>
              <a:t>status, </a:t>
            </a:r>
            <a:r>
              <a:rPr lang="en-US" b="1" dirty="0"/>
              <a:t>assuming both </a:t>
            </a:r>
            <a:r>
              <a:rPr lang="en-US" b="1" dirty="0" smtClean="0"/>
              <a:t>states </a:t>
            </a:r>
            <a:r>
              <a:rPr lang="en-US" b="1" dirty="0"/>
              <a:t>have implemented them all? </a:t>
            </a:r>
          </a:p>
          <a:p>
            <a:pPr marL="457200" indent="-457200">
              <a:buAutoNum type="alphaLcPeriod"/>
            </a:pPr>
            <a:r>
              <a:rPr lang="en-US" dirty="0" smtClean="0"/>
              <a:t>EDE</a:t>
            </a:r>
          </a:p>
          <a:p>
            <a:pPr marL="457200" indent="-457200">
              <a:buAutoNum type="alphaLcPeriod"/>
            </a:pPr>
            <a:r>
              <a:rPr lang="en-US" b="1" dirty="0" smtClean="0"/>
              <a:t>CSENet</a:t>
            </a:r>
          </a:p>
          <a:p>
            <a:pPr marL="457200" indent="-457200">
              <a:buAutoNum type="alphaLcPeriod"/>
            </a:pPr>
            <a:r>
              <a:rPr lang="en-US" dirty="0" smtClean="0"/>
              <a:t>IRG</a:t>
            </a:r>
          </a:p>
          <a:p>
            <a:pPr marL="457200" indent="-457200">
              <a:buAutoNum type="alphaLcPeriod"/>
            </a:pPr>
            <a:r>
              <a:rPr lang="en-US" dirty="0" smtClean="0"/>
              <a:t>FCR Query</a:t>
            </a:r>
          </a:p>
        </p:txBody>
      </p:sp>
      <p:sp>
        <p:nvSpPr>
          <p:cNvPr id="3" name="Slide Number Placeholder 2"/>
          <p:cNvSpPr>
            <a:spLocks noGrp="1"/>
          </p:cNvSpPr>
          <p:nvPr>
            <p:ph type="sldNum" sz="quarter" idx="4"/>
          </p:nvPr>
        </p:nvSpPr>
        <p:spPr/>
        <p:txBody>
          <a:bodyPr/>
          <a:lstStyle/>
          <a:p>
            <a:fld id="{42782948-4DBE-204D-AB9E-B65E067054AE}" type="slidenum">
              <a:rPr lang="en-US" smtClean="0"/>
              <a:pPr/>
              <a:t>63</a:t>
            </a:fld>
            <a:endParaRPr lang="en-US" dirty="0"/>
          </a:p>
        </p:txBody>
      </p:sp>
      <p:sp>
        <p:nvSpPr>
          <p:cNvPr id="4" name="Title 3"/>
          <p:cNvSpPr>
            <a:spLocks noGrp="1"/>
          </p:cNvSpPr>
          <p:nvPr>
            <p:ph type="title"/>
          </p:nvPr>
        </p:nvSpPr>
        <p:spPr/>
        <p:txBody>
          <a:bodyPr/>
          <a:lstStyle/>
          <a:p>
            <a:r>
              <a:rPr lang="en-US" dirty="0" smtClean="0"/>
              <a:t>Scenario 4: Eric and Marley Response</a:t>
            </a:r>
            <a:endParaRPr lang="en-US" dirty="0"/>
          </a:p>
        </p:txBody>
      </p:sp>
    </p:spTree>
    <p:extLst>
      <p:ext uri="{BB962C8B-B14F-4D97-AF65-F5344CB8AC3E}">
        <p14:creationId xmlns:p14="http://schemas.microsoft.com/office/powerpoint/2010/main" val="6804187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CP Angela applied for services in Kentucky</a:t>
            </a:r>
          </a:p>
          <a:p>
            <a:r>
              <a:rPr lang="en-US" dirty="0" smtClean="0"/>
              <a:t>Kentucky referred interstate case to Georgia where the NCP, John, lives </a:t>
            </a:r>
          </a:p>
          <a:p>
            <a:r>
              <a:rPr lang="en-US" dirty="0" smtClean="0"/>
              <a:t>Angela was receiving payments up until two months ago</a:t>
            </a:r>
          </a:p>
          <a:p>
            <a:pPr marL="0" indent="0">
              <a:buNone/>
            </a:pPr>
            <a:r>
              <a:rPr lang="en-US" b="1" dirty="0" smtClean="0"/>
              <a:t>What would be the best tool for the Kentucky caseworker to find the payment status in Georgia? </a:t>
            </a:r>
          </a:p>
          <a:p>
            <a:pPr marL="457200" indent="-457200">
              <a:buAutoNum type="alphaLcPeriod"/>
            </a:pPr>
            <a:r>
              <a:rPr lang="en-US" dirty="0" smtClean="0"/>
              <a:t>CSENet</a:t>
            </a:r>
          </a:p>
          <a:p>
            <a:pPr marL="457200" indent="-457200">
              <a:buAutoNum type="alphaLcPeriod"/>
            </a:pPr>
            <a:r>
              <a:rPr lang="en-US" dirty="0" smtClean="0"/>
              <a:t>QUICK</a:t>
            </a:r>
          </a:p>
          <a:p>
            <a:pPr marL="457200" indent="-457200">
              <a:buAutoNum type="alphaLcPeriod"/>
            </a:pPr>
            <a:r>
              <a:rPr lang="en-US" dirty="0" smtClean="0"/>
              <a:t>EDE</a:t>
            </a:r>
          </a:p>
          <a:p>
            <a:pPr marL="457200" indent="-457200">
              <a:buAutoNum type="alphaLcPeriod"/>
            </a:pPr>
            <a:r>
              <a:rPr lang="en-US" dirty="0" smtClean="0"/>
              <a:t>FCR Query</a:t>
            </a:r>
          </a:p>
        </p:txBody>
      </p:sp>
      <p:sp>
        <p:nvSpPr>
          <p:cNvPr id="3" name="Slide Number Placeholder 2"/>
          <p:cNvSpPr>
            <a:spLocks noGrp="1"/>
          </p:cNvSpPr>
          <p:nvPr>
            <p:ph type="sldNum" sz="quarter" idx="4"/>
          </p:nvPr>
        </p:nvSpPr>
        <p:spPr/>
        <p:txBody>
          <a:bodyPr/>
          <a:lstStyle/>
          <a:p>
            <a:fld id="{42782948-4DBE-204D-AB9E-B65E067054AE}" type="slidenum">
              <a:rPr lang="en-US" smtClean="0"/>
              <a:pPr/>
              <a:t>64</a:t>
            </a:fld>
            <a:endParaRPr lang="en-US" dirty="0"/>
          </a:p>
        </p:txBody>
      </p:sp>
      <p:sp>
        <p:nvSpPr>
          <p:cNvPr id="4" name="Title 3"/>
          <p:cNvSpPr>
            <a:spLocks noGrp="1"/>
          </p:cNvSpPr>
          <p:nvPr>
            <p:ph type="title"/>
          </p:nvPr>
        </p:nvSpPr>
        <p:spPr/>
        <p:txBody>
          <a:bodyPr/>
          <a:lstStyle/>
          <a:p>
            <a:r>
              <a:rPr lang="en-US" dirty="0" smtClean="0"/>
              <a:t>Scenario 5: Angela and John</a:t>
            </a:r>
            <a:endParaRPr lang="en-US" dirty="0"/>
          </a:p>
        </p:txBody>
      </p:sp>
    </p:spTree>
    <p:extLst>
      <p:ext uri="{BB962C8B-B14F-4D97-AF65-F5344CB8AC3E}">
        <p14:creationId xmlns:p14="http://schemas.microsoft.com/office/powerpoint/2010/main" val="61892935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64534" y="1600200"/>
            <a:ext cx="7543800" cy="4572000"/>
          </a:xfrm>
        </p:spPr>
        <p:txBody>
          <a:bodyPr/>
          <a:lstStyle/>
          <a:p>
            <a:r>
              <a:rPr lang="en-US" dirty="0"/>
              <a:t>CP Angela applied for services in Kentucky</a:t>
            </a:r>
          </a:p>
          <a:p>
            <a:r>
              <a:rPr lang="en-US" dirty="0"/>
              <a:t>Kentucky referred interstate case to Georgia where the NCP, John, lives </a:t>
            </a:r>
          </a:p>
          <a:p>
            <a:r>
              <a:rPr lang="en-US" dirty="0"/>
              <a:t>Angela was receiving payments up until two months </a:t>
            </a:r>
            <a:r>
              <a:rPr lang="en-US" dirty="0" smtClean="0"/>
              <a:t>ago</a:t>
            </a:r>
            <a:endParaRPr lang="en-US" dirty="0"/>
          </a:p>
          <a:p>
            <a:pPr marL="0" indent="0">
              <a:buNone/>
            </a:pPr>
            <a:r>
              <a:rPr lang="en-US" b="1" dirty="0"/>
              <a:t>What would be the best tool </a:t>
            </a:r>
            <a:r>
              <a:rPr lang="en-US" b="1" dirty="0" smtClean="0"/>
              <a:t>for the Kentucky caseworker to </a:t>
            </a:r>
            <a:r>
              <a:rPr lang="en-US" b="1" dirty="0"/>
              <a:t>find </a:t>
            </a:r>
            <a:r>
              <a:rPr lang="en-US" b="1" dirty="0" smtClean="0"/>
              <a:t>the payment </a:t>
            </a:r>
            <a:r>
              <a:rPr lang="en-US" b="1" dirty="0"/>
              <a:t>status in Georgia? </a:t>
            </a:r>
          </a:p>
          <a:p>
            <a:pPr marL="457200" indent="-457200">
              <a:buFont typeface="+mj-lt"/>
              <a:buAutoNum type="alphaLcPeriod"/>
            </a:pPr>
            <a:r>
              <a:rPr lang="en-US" dirty="0"/>
              <a:t>CSENet</a:t>
            </a:r>
          </a:p>
          <a:p>
            <a:pPr marL="457200" indent="-457200">
              <a:buFont typeface="+mj-lt"/>
              <a:buAutoNum type="alphaLcPeriod"/>
            </a:pPr>
            <a:r>
              <a:rPr lang="en-US" b="1" dirty="0"/>
              <a:t>QUICK</a:t>
            </a:r>
          </a:p>
          <a:p>
            <a:pPr marL="457200" indent="-457200">
              <a:buFont typeface="+mj-lt"/>
              <a:buAutoNum type="alphaLcPeriod"/>
            </a:pPr>
            <a:r>
              <a:rPr lang="en-US" dirty="0"/>
              <a:t>EDE</a:t>
            </a:r>
          </a:p>
          <a:p>
            <a:pPr marL="457200" indent="-457200">
              <a:buFont typeface="+mj-lt"/>
              <a:buAutoNum type="alphaLcPeriod"/>
            </a:pPr>
            <a:r>
              <a:rPr lang="en-US" dirty="0"/>
              <a:t>FCR Query</a:t>
            </a:r>
          </a:p>
        </p:txBody>
      </p:sp>
      <p:sp>
        <p:nvSpPr>
          <p:cNvPr id="3" name="Slide Number Placeholder 2"/>
          <p:cNvSpPr>
            <a:spLocks noGrp="1"/>
          </p:cNvSpPr>
          <p:nvPr>
            <p:ph type="sldNum" sz="quarter" idx="4"/>
          </p:nvPr>
        </p:nvSpPr>
        <p:spPr/>
        <p:txBody>
          <a:bodyPr/>
          <a:lstStyle/>
          <a:p>
            <a:fld id="{42782948-4DBE-204D-AB9E-B65E067054AE}" type="slidenum">
              <a:rPr lang="en-US" smtClean="0"/>
              <a:pPr/>
              <a:t>65</a:t>
            </a:fld>
            <a:endParaRPr lang="en-US" dirty="0"/>
          </a:p>
        </p:txBody>
      </p:sp>
      <p:sp>
        <p:nvSpPr>
          <p:cNvPr id="4" name="Title 3"/>
          <p:cNvSpPr>
            <a:spLocks noGrp="1"/>
          </p:cNvSpPr>
          <p:nvPr>
            <p:ph type="title"/>
          </p:nvPr>
        </p:nvSpPr>
        <p:spPr/>
        <p:txBody>
          <a:bodyPr/>
          <a:lstStyle/>
          <a:p>
            <a:r>
              <a:rPr lang="en-US" dirty="0" smtClean="0"/>
              <a:t>Scenario 5: Angela and John Response</a:t>
            </a:r>
            <a:endParaRPr lang="en-US" dirty="0"/>
          </a:p>
        </p:txBody>
      </p:sp>
    </p:spTree>
    <p:extLst>
      <p:ext uri="{BB962C8B-B14F-4D97-AF65-F5344CB8AC3E}">
        <p14:creationId xmlns:p14="http://schemas.microsoft.com/office/powerpoint/2010/main" val="132828735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206432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8400" y="4114800"/>
            <a:ext cx="4648200" cy="990600"/>
          </a:xfrm>
        </p:spPr>
        <p:txBody>
          <a:bodyPr/>
          <a:lstStyle/>
          <a:p>
            <a:r>
              <a:rPr lang="en-US" dirty="0" smtClean="0"/>
              <a:t>Thanks for Participating!</a:t>
            </a:r>
            <a:endParaRPr lang="en-US" dirty="0"/>
          </a:p>
        </p:txBody>
      </p:sp>
      <p:sp>
        <p:nvSpPr>
          <p:cNvPr id="3" name="TextBox 2"/>
          <p:cNvSpPr txBox="1"/>
          <p:nvPr/>
        </p:nvSpPr>
        <p:spPr>
          <a:xfrm>
            <a:off x="1981200" y="5715000"/>
            <a:ext cx="5638800" cy="6617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Gill Sans MT"/>
                <a:ea typeface="+mn-ea"/>
                <a:cs typeface="+mn-cs"/>
              </a:rPr>
              <a:t>OCSE Division of Policy and </a:t>
            </a:r>
            <a:r>
              <a:rPr kumimoji="0" lang="en-US" sz="1600" b="0" i="0" u="none" strike="noStrike" kern="1200" cap="none" spc="0" normalizeH="0" baseline="0" noProof="0" dirty="0" smtClean="0">
                <a:ln>
                  <a:noFill/>
                </a:ln>
                <a:solidFill>
                  <a:srgbClr val="FFFFFF"/>
                </a:solidFill>
                <a:effectLst/>
                <a:uLnTx/>
                <a:uFillTx/>
                <a:latin typeface="Gill Sans MT"/>
                <a:ea typeface="+mn-ea"/>
                <a:cs typeface="+mn-cs"/>
              </a:rPr>
              <a:t>Training</a:t>
            </a:r>
            <a:r>
              <a:rPr kumimoji="0" lang="en-US" sz="1600" b="0" i="0" u="none" strike="noStrike" kern="1200" cap="none" spc="0" normalizeH="0" baseline="0" noProof="0" dirty="0">
                <a:ln>
                  <a:noFill/>
                </a:ln>
                <a:solidFill>
                  <a:srgbClr val="FFFFFF"/>
                </a:solidFill>
                <a:effectLst/>
                <a:uLnTx/>
                <a:uFillTx/>
                <a:latin typeface="Gill Sans MT"/>
                <a:ea typeface="+mn-ea"/>
                <a:cs typeface="+mn-cs"/>
              </a:rPr>
              <a:t> </a:t>
            </a:r>
            <a:r>
              <a:rPr kumimoji="0" lang="en-US" sz="1600" b="0" i="0" u="none" strike="noStrike" kern="1200" cap="none" spc="0" normalizeH="0" baseline="0" noProof="0" dirty="0" smtClean="0">
                <a:ln>
                  <a:noFill/>
                </a:ln>
                <a:solidFill>
                  <a:srgbClr val="FFFFFF"/>
                </a:solidFill>
                <a:effectLst/>
                <a:uLnTx/>
                <a:uFillTx/>
                <a:latin typeface="Gill Sans MT"/>
                <a:ea typeface="+mn-ea"/>
                <a:cs typeface="+mn-cs"/>
              </a:rPr>
              <a:t>     ocse.dpt@acf.hhs.gov</a:t>
            </a:r>
            <a:endParaRPr kumimoji="0" lang="en-US" sz="1600" b="0" i="0" u="none" strike="noStrike" kern="1200" cap="none" spc="0" normalizeH="0" baseline="0" noProof="0" dirty="0">
              <a:ln>
                <a:noFill/>
              </a:ln>
              <a:solidFill>
                <a:srgbClr val="FFFFFF"/>
              </a:solidFill>
              <a:effectLst/>
              <a:uLnTx/>
              <a:uFillTx/>
              <a:latin typeface="Gill Sans M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smtClean="0">
              <a:ln>
                <a:noFill/>
              </a:ln>
              <a:solidFill>
                <a:srgbClr val="FFFF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258367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5" name="Title 4"/>
          <p:cNvSpPr>
            <a:spLocks noGrp="1"/>
          </p:cNvSpPr>
          <p:nvPr>
            <p:ph type="title"/>
          </p:nvPr>
        </p:nvSpPr>
        <p:spPr/>
        <p:txBody>
          <a:bodyPr/>
          <a:lstStyle/>
          <a:p>
            <a:r>
              <a:rPr lang="en-US" dirty="0"/>
              <a:t>CSENet Functions</a:t>
            </a:r>
          </a:p>
        </p:txBody>
      </p:sp>
      <p:graphicFrame>
        <p:nvGraphicFramePr>
          <p:cNvPr id="7" name="Table Placeholder 5"/>
          <p:cNvGraphicFramePr>
            <a:graphicFrameLocks/>
          </p:cNvGraphicFramePr>
          <p:nvPr>
            <p:extLst/>
          </p:nvPr>
        </p:nvGraphicFramePr>
        <p:xfrm>
          <a:off x="762000" y="1418231"/>
          <a:ext cx="7554934" cy="4168416"/>
        </p:xfrm>
        <a:graphic>
          <a:graphicData uri="http://schemas.openxmlformats.org/drawingml/2006/table">
            <a:tbl>
              <a:tblPr firstRow="1" bandRow="1"/>
              <a:tblGrid>
                <a:gridCol w="3777467">
                  <a:extLst>
                    <a:ext uri="{9D8B030D-6E8A-4147-A177-3AD203B41FA5}">
                      <a16:colId xmlns:a16="http://schemas.microsoft.com/office/drawing/2014/main" val="20000"/>
                    </a:ext>
                  </a:extLst>
                </a:gridCol>
                <a:gridCol w="3777467">
                  <a:extLst>
                    <a:ext uri="{9D8B030D-6E8A-4147-A177-3AD203B41FA5}">
                      <a16:colId xmlns:a16="http://schemas.microsoft.com/office/drawing/2014/main" val="20001"/>
                    </a:ext>
                  </a:extLst>
                </a:gridCol>
              </a:tblGrid>
              <a:tr h="587727">
                <a:tc>
                  <a:txBody>
                    <a:bodyPr/>
                    <a:lstStyle>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US" sz="2000" dirty="0" smtClean="0"/>
                        <a:t>Business Process</a:t>
                      </a:r>
                      <a:endParaRPr lang="en-US" sz="2000" dirty="0"/>
                    </a:p>
                  </a:txBody>
                  <a:tcPr anchor="ctr">
                    <a:lnL w="12700" cmpd="sng">
                      <a:solidFill>
                        <a:srgbClr val="1A1A70"/>
                      </a:solidFill>
                    </a:lnL>
                    <a:lnR>
                      <a:noFill/>
                    </a:lnR>
                    <a:lnT w="12700" cmpd="sng">
                      <a:solidFill>
                        <a:srgbClr val="1A1A70"/>
                      </a:solidFill>
                    </a:lnT>
                    <a:lnB w="12700" cmpd="sng">
                      <a:solidFill>
                        <a:srgbClr val="1A1A70"/>
                      </a:solidFill>
                    </a:lnB>
                    <a:lnTlToBr w="12700" cmpd="sng">
                      <a:noFill/>
                      <a:prstDash val="solid"/>
                    </a:lnTlToBr>
                    <a:lnBlToTr w="12700" cmpd="sng">
                      <a:noFill/>
                      <a:prstDash val="solid"/>
                    </a:lnBlToTr>
                    <a:solidFill>
                      <a:srgbClr val="1A1A70"/>
                    </a:solidFill>
                  </a:tcPr>
                </a:tc>
                <a:tc>
                  <a:txBody>
                    <a:bodyPr/>
                    <a:lstStyle>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US" sz="2000" dirty="0" smtClean="0"/>
                        <a:t>CSENet Function</a:t>
                      </a:r>
                      <a:endParaRPr lang="en-US" sz="2000" dirty="0"/>
                    </a:p>
                  </a:txBody>
                  <a:tcPr anchor="ctr">
                    <a:lnL>
                      <a:noFill/>
                    </a:lnL>
                    <a:lnR w="12700" cmpd="sng">
                      <a:solidFill>
                        <a:srgbClr val="1A1A70"/>
                      </a:solidFill>
                    </a:lnR>
                    <a:lnT w="12700" cmpd="sng">
                      <a:solidFill>
                        <a:srgbClr val="1A1A70"/>
                      </a:solidFill>
                    </a:lnT>
                    <a:lnB w="12700" cmpd="sng">
                      <a:solidFill>
                        <a:srgbClr val="1A1A70"/>
                      </a:solidFill>
                    </a:lnB>
                    <a:lnTlToBr w="12700" cmpd="sng">
                      <a:noFill/>
                      <a:prstDash val="solid"/>
                    </a:lnTlToBr>
                    <a:lnBlToTr w="12700" cmpd="sng">
                      <a:noFill/>
                      <a:prstDash val="solid"/>
                    </a:lnBlToTr>
                    <a:solidFill>
                      <a:srgbClr val="1A1A70"/>
                    </a:solidFill>
                  </a:tcPr>
                </a:tc>
                <a:extLst>
                  <a:ext uri="{0D108BD9-81ED-4DB2-BD59-A6C34878D82A}">
                    <a16:rowId xmlns:a16="http://schemas.microsoft.com/office/drawing/2014/main" val="10000"/>
                  </a:ext>
                </a:extLst>
              </a:tr>
              <a:tr h="511527">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US" sz="2000" dirty="0" smtClean="0"/>
                        <a:t>Locating NCPs</a:t>
                      </a:r>
                      <a:endParaRPr lang="en-US" sz="2000" dirty="0"/>
                    </a:p>
                  </a:txBody>
                  <a:tcPr>
                    <a:lnL w="12700" cmpd="sng">
                      <a:solidFill>
                        <a:srgbClr val="1A1A70"/>
                      </a:solidFill>
                    </a:lnL>
                    <a:lnR>
                      <a:noFill/>
                    </a:lnR>
                    <a:lnT w="12700" cmpd="sng">
                      <a:solidFill>
                        <a:srgbClr val="1A1A70"/>
                      </a:solidFill>
                    </a:lnT>
                    <a:lnB w="12700" cmpd="sng">
                      <a:solidFill>
                        <a:srgbClr val="1A1A70"/>
                      </a:solidFill>
                    </a:lnB>
                    <a:lnTlToBr w="12700" cmpd="sng">
                      <a:noFill/>
                      <a:prstDash val="solid"/>
                    </a:lnTlToBr>
                    <a:lnBlToTr w="12700" cmpd="sng">
                      <a:noFill/>
                      <a:prstDash val="solid"/>
                    </a:lnBlToTr>
                    <a:solidFill>
                      <a:srgbClr val="1A1A70">
                        <a:tint val="20000"/>
                      </a:srgbClr>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US" sz="2000" dirty="0" smtClean="0"/>
                        <a:t>LO1 – Quick Locate</a:t>
                      </a:r>
                    </a:p>
                  </a:txBody>
                  <a:tcPr>
                    <a:lnL>
                      <a:noFill/>
                    </a:lnL>
                    <a:lnR w="12700" cmpd="sng">
                      <a:solidFill>
                        <a:srgbClr val="1A1A70"/>
                      </a:solidFill>
                    </a:lnR>
                    <a:lnT w="12700" cmpd="sng">
                      <a:solidFill>
                        <a:srgbClr val="1A1A70"/>
                      </a:solidFill>
                    </a:lnT>
                    <a:lnB w="12700" cmpd="sng">
                      <a:solidFill>
                        <a:srgbClr val="1A1A70"/>
                      </a:solidFill>
                    </a:lnB>
                    <a:lnTlToBr w="12700" cmpd="sng">
                      <a:noFill/>
                      <a:prstDash val="solid"/>
                    </a:lnTlToBr>
                    <a:lnBlToTr w="12700" cmpd="sng">
                      <a:noFill/>
                      <a:prstDash val="solid"/>
                    </a:lnBlToTr>
                    <a:solidFill>
                      <a:srgbClr val="1A1A70">
                        <a:tint val="20000"/>
                      </a:srgbClr>
                    </a:solidFill>
                  </a:tcPr>
                </a:tc>
                <a:extLst>
                  <a:ext uri="{0D108BD9-81ED-4DB2-BD59-A6C34878D82A}">
                    <a16:rowId xmlns:a16="http://schemas.microsoft.com/office/drawing/2014/main" val="10001"/>
                  </a:ext>
                </a:extLst>
              </a:tr>
              <a:tr h="511527">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US" sz="2000" dirty="0" smtClean="0"/>
                        <a:t>Gathering Information</a:t>
                      </a:r>
                      <a:endParaRPr lang="en-US" sz="2000" dirty="0"/>
                    </a:p>
                  </a:txBody>
                  <a:tcPr>
                    <a:lnL w="12700" cmpd="sng">
                      <a:solidFill>
                        <a:srgbClr val="1A1A70"/>
                      </a:solidFill>
                    </a:lnL>
                    <a:lnR>
                      <a:noFill/>
                    </a:lnR>
                    <a:lnT w="12700" cmpd="sng">
                      <a:solidFill>
                        <a:srgbClr val="1A1A70"/>
                      </a:solidFill>
                    </a:lnT>
                    <a:lnB w="12700" cmpd="sng">
                      <a:solidFill>
                        <a:srgbClr val="1A1A70"/>
                      </a:solidFill>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US" sz="2000" dirty="0" smtClean="0"/>
                        <a:t>CSI – Case Status Information</a:t>
                      </a:r>
                      <a:endParaRPr lang="en-US" sz="2000" dirty="0"/>
                    </a:p>
                  </a:txBody>
                  <a:tcPr>
                    <a:lnL>
                      <a:noFill/>
                    </a:lnL>
                    <a:lnR w="12700" cmpd="sng">
                      <a:solidFill>
                        <a:srgbClr val="1A1A70"/>
                      </a:solidFill>
                    </a:lnR>
                    <a:lnT w="12700" cmpd="sng">
                      <a:solidFill>
                        <a:srgbClr val="1A1A70"/>
                      </a:solidFill>
                    </a:lnT>
                    <a:lnB w="12700" cmpd="sng">
                      <a:solidFill>
                        <a:srgbClr val="1A1A7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511527">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US" sz="2000" dirty="0" smtClean="0"/>
                        <a:t>Enforcing</a:t>
                      </a:r>
                      <a:r>
                        <a:rPr lang="en-US" sz="2000" baseline="0" dirty="0" smtClean="0"/>
                        <a:t> Support Orders</a:t>
                      </a:r>
                      <a:endParaRPr lang="en-US" sz="2000" dirty="0"/>
                    </a:p>
                  </a:txBody>
                  <a:tcPr>
                    <a:lnL w="12700" cmpd="sng">
                      <a:solidFill>
                        <a:srgbClr val="1A1A70"/>
                      </a:solidFill>
                    </a:lnL>
                    <a:lnR>
                      <a:noFill/>
                    </a:lnR>
                    <a:lnT w="12700" cmpd="sng">
                      <a:solidFill>
                        <a:srgbClr val="1A1A70"/>
                      </a:solidFill>
                    </a:lnT>
                    <a:lnB w="12700" cmpd="sng">
                      <a:solidFill>
                        <a:srgbClr val="1A1A70"/>
                      </a:solidFill>
                    </a:lnB>
                    <a:lnTlToBr w="12700" cmpd="sng">
                      <a:noFill/>
                      <a:prstDash val="solid"/>
                    </a:lnTlToBr>
                    <a:lnBlToTr w="12700" cmpd="sng">
                      <a:noFill/>
                      <a:prstDash val="solid"/>
                    </a:lnBlToTr>
                    <a:solidFill>
                      <a:srgbClr val="1A1A70">
                        <a:tint val="20000"/>
                      </a:srgbClr>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US" sz="2000" dirty="0" smtClean="0"/>
                        <a:t>ENF – Enforcement</a:t>
                      </a:r>
                      <a:endParaRPr lang="en-US" sz="2000" dirty="0"/>
                    </a:p>
                  </a:txBody>
                  <a:tcPr>
                    <a:lnL>
                      <a:noFill/>
                    </a:lnL>
                    <a:lnR w="12700" cmpd="sng">
                      <a:solidFill>
                        <a:srgbClr val="1A1A70"/>
                      </a:solidFill>
                    </a:lnR>
                    <a:lnT w="12700" cmpd="sng">
                      <a:solidFill>
                        <a:srgbClr val="1A1A70"/>
                      </a:solidFill>
                    </a:lnT>
                    <a:lnB w="12700" cmpd="sng">
                      <a:solidFill>
                        <a:srgbClr val="1A1A70"/>
                      </a:solidFill>
                    </a:lnB>
                    <a:lnTlToBr w="12700" cmpd="sng">
                      <a:noFill/>
                      <a:prstDash val="solid"/>
                    </a:lnTlToBr>
                    <a:lnBlToTr w="12700" cmpd="sng">
                      <a:noFill/>
                      <a:prstDash val="solid"/>
                    </a:lnBlToTr>
                    <a:solidFill>
                      <a:srgbClr val="1A1A70">
                        <a:tint val="20000"/>
                      </a:srgbClr>
                    </a:solidFill>
                  </a:tcPr>
                </a:tc>
                <a:extLst>
                  <a:ext uri="{0D108BD9-81ED-4DB2-BD59-A6C34878D82A}">
                    <a16:rowId xmlns:a16="http://schemas.microsoft.com/office/drawing/2014/main" val="10003"/>
                  </a:ext>
                </a:extLst>
              </a:tr>
              <a:tr h="511527">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US" sz="2000" dirty="0" smtClean="0"/>
                        <a:t>Ongoing</a:t>
                      </a:r>
                      <a:r>
                        <a:rPr lang="en-US" sz="2000" baseline="0" dirty="0" smtClean="0"/>
                        <a:t> Support Case Activity</a:t>
                      </a:r>
                      <a:endParaRPr lang="en-US" sz="2000" dirty="0"/>
                    </a:p>
                  </a:txBody>
                  <a:tcPr>
                    <a:lnL w="12700" cmpd="sng">
                      <a:solidFill>
                        <a:srgbClr val="1A1A70"/>
                      </a:solidFill>
                    </a:lnL>
                    <a:lnR>
                      <a:noFill/>
                    </a:lnR>
                    <a:lnT w="12700" cmpd="sng">
                      <a:solidFill>
                        <a:srgbClr val="1A1A70"/>
                      </a:solidFill>
                    </a:lnT>
                    <a:lnB w="12700" cmpd="sng">
                      <a:solidFill>
                        <a:srgbClr val="1A1A70"/>
                      </a:solidFill>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US" sz="2000" dirty="0" smtClean="0"/>
                        <a:t>MSC – Managing</a:t>
                      </a:r>
                      <a:r>
                        <a:rPr lang="en-US" sz="2000" baseline="0" dirty="0" smtClean="0"/>
                        <a:t> State Cases</a:t>
                      </a:r>
                      <a:endParaRPr lang="en-US" sz="2000" dirty="0"/>
                    </a:p>
                  </a:txBody>
                  <a:tcPr>
                    <a:lnL>
                      <a:noFill/>
                    </a:lnL>
                    <a:lnR w="12700" cmpd="sng">
                      <a:solidFill>
                        <a:srgbClr val="1A1A70"/>
                      </a:solidFill>
                    </a:lnR>
                    <a:lnT w="12700" cmpd="sng">
                      <a:solidFill>
                        <a:srgbClr val="1A1A70"/>
                      </a:solidFill>
                    </a:lnT>
                    <a:lnB w="12700" cmpd="sng">
                      <a:solidFill>
                        <a:srgbClr val="1A1A7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4"/>
                  </a:ext>
                </a:extLst>
              </a:tr>
              <a:tr h="511527">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US" sz="2000" dirty="0" smtClean="0"/>
                        <a:t>Establishing</a:t>
                      </a:r>
                      <a:r>
                        <a:rPr lang="en-US" sz="2000" baseline="0" dirty="0" smtClean="0"/>
                        <a:t> Paternity</a:t>
                      </a:r>
                      <a:endParaRPr lang="en-US" sz="2000" dirty="0"/>
                    </a:p>
                  </a:txBody>
                  <a:tcPr>
                    <a:lnL w="12700" cmpd="sng">
                      <a:solidFill>
                        <a:srgbClr val="1A1A70"/>
                      </a:solidFill>
                    </a:lnL>
                    <a:lnR>
                      <a:noFill/>
                    </a:lnR>
                    <a:lnT w="12700" cmpd="sng">
                      <a:solidFill>
                        <a:srgbClr val="1A1A70"/>
                      </a:solidFill>
                    </a:lnT>
                    <a:lnB w="12700" cmpd="sng">
                      <a:solidFill>
                        <a:srgbClr val="1A1A70"/>
                      </a:solidFill>
                    </a:lnB>
                    <a:lnTlToBr w="12700" cmpd="sng">
                      <a:noFill/>
                      <a:prstDash val="solid"/>
                    </a:lnTlToBr>
                    <a:lnBlToTr w="12700" cmpd="sng">
                      <a:noFill/>
                      <a:prstDash val="solid"/>
                    </a:lnBlToTr>
                    <a:solidFill>
                      <a:srgbClr val="1A1A70">
                        <a:tint val="20000"/>
                      </a:srgbClr>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US" sz="2000" dirty="0" smtClean="0"/>
                        <a:t>PAT – Paternity</a:t>
                      </a:r>
                      <a:endParaRPr lang="en-US" sz="2000" dirty="0"/>
                    </a:p>
                  </a:txBody>
                  <a:tcPr>
                    <a:lnL>
                      <a:noFill/>
                    </a:lnL>
                    <a:lnR w="12700" cmpd="sng">
                      <a:solidFill>
                        <a:srgbClr val="1A1A70"/>
                      </a:solidFill>
                    </a:lnR>
                    <a:lnT w="12700" cmpd="sng">
                      <a:solidFill>
                        <a:srgbClr val="1A1A70"/>
                      </a:solidFill>
                    </a:lnT>
                    <a:lnB w="12700" cmpd="sng">
                      <a:solidFill>
                        <a:srgbClr val="1A1A70"/>
                      </a:solidFill>
                    </a:lnB>
                    <a:lnTlToBr w="12700" cmpd="sng">
                      <a:noFill/>
                      <a:prstDash val="solid"/>
                    </a:lnTlToBr>
                    <a:lnBlToTr w="12700" cmpd="sng">
                      <a:noFill/>
                      <a:prstDash val="solid"/>
                    </a:lnBlToTr>
                    <a:solidFill>
                      <a:srgbClr val="1A1A70">
                        <a:tint val="20000"/>
                      </a:srgbClr>
                    </a:solidFill>
                  </a:tcPr>
                </a:tc>
                <a:extLst>
                  <a:ext uri="{0D108BD9-81ED-4DB2-BD59-A6C34878D82A}">
                    <a16:rowId xmlns:a16="http://schemas.microsoft.com/office/drawing/2014/main" val="10005"/>
                  </a:ext>
                </a:extLst>
              </a:tr>
              <a:tr h="511527">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US" sz="2000" dirty="0" smtClean="0"/>
                        <a:t>Establishing Support Order</a:t>
                      </a:r>
                      <a:endParaRPr lang="en-US" sz="2000" dirty="0"/>
                    </a:p>
                  </a:txBody>
                  <a:tcPr>
                    <a:lnL w="12700" cmpd="sng">
                      <a:solidFill>
                        <a:srgbClr val="1A1A70"/>
                      </a:solidFill>
                    </a:lnL>
                    <a:lnR>
                      <a:noFill/>
                    </a:lnR>
                    <a:lnT w="12700" cmpd="sng">
                      <a:solidFill>
                        <a:srgbClr val="1A1A70"/>
                      </a:solidFill>
                    </a:lnT>
                    <a:lnB w="12700" cmpd="sng">
                      <a:solidFill>
                        <a:srgbClr val="1A1A70"/>
                      </a:solidFill>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US" sz="2000" dirty="0" smtClean="0"/>
                        <a:t>EST – Establishment</a:t>
                      </a:r>
                      <a:endParaRPr lang="en-US" sz="2000" dirty="0"/>
                    </a:p>
                  </a:txBody>
                  <a:tcPr>
                    <a:lnL>
                      <a:noFill/>
                    </a:lnL>
                    <a:lnR w="12700" cmpd="sng">
                      <a:solidFill>
                        <a:srgbClr val="1A1A70"/>
                      </a:solidFill>
                    </a:lnR>
                    <a:lnT w="12700" cmpd="sng">
                      <a:solidFill>
                        <a:srgbClr val="1A1A70"/>
                      </a:solidFill>
                    </a:lnT>
                    <a:lnB w="12700" cmpd="sng">
                      <a:solidFill>
                        <a:srgbClr val="1A1A7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r h="511527">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US" sz="2000" dirty="0" smtClean="0"/>
                        <a:t>Income</a:t>
                      </a:r>
                      <a:r>
                        <a:rPr lang="en-US" sz="2000" baseline="0" dirty="0" smtClean="0"/>
                        <a:t> Tax Offset Notification</a:t>
                      </a:r>
                      <a:endParaRPr lang="en-US" sz="2000" dirty="0"/>
                    </a:p>
                  </a:txBody>
                  <a:tcPr>
                    <a:lnL w="12700" cmpd="sng">
                      <a:solidFill>
                        <a:srgbClr val="1A1A70"/>
                      </a:solidFill>
                    </a:lnL>
                    <a:lnR>
                      <a:noFill/>
                    </a:lnR>
                    <a:lnT w="12700" cmpd="sng">
                      <a:solidFill>
                        <a:srgbClr val="1A1A70"/>
                      </a:solidFill>
                    </a:lnT>
                    <a:lnB w="12700" cmpd="sng">
                      <a:solidFill>
                        <a:srgbClr val="1A1A70"/>
                      </a:solidFill>
                    </a:lnB>
                    <a:lnTlToBr w="12700" cmpd="sng">
                      <a:noFill/>
                      <a:prstDash val="solid"/>
                    </a:lnTlToBr>
                    <a:lnBlToTr w="12700" cmpd="sng">
                      <a:noFill/>
                      <a:prstDash val="solid"/>
                    </a:lnBlToTr>
                    <a:solidFill>
                      <a:srgbClr val="1A1A70">
                        <a:tint val="20000"/>
                      </a:srgbClr>
                    </a:solidFill>
                  </a:tcPr>
                </a:tc>
                <a:tc>
                  <a:txBody>
                    <a:bodyPr/>
                    <a:lstStyle>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US" sz="2000" dirty="0" smtClean="0"/>
                        <a:t>COL – Collection</a:t>
                      </a:r>
                      <a:endParaRPr lang="en-US" sz="2000" dirty="0"/>
                    </a:p>
                  </a:txBody>
                  <a:tcPr>
                    <a:lnL>
                      <a:noFill/>
                    </a:lnL>
                    <a:lnR w="12700" cmpd="sng">
                      <a:solidFill>
                        <a:srgbClr val="1A1A70"/>
                      </a:solidFill>
                    </a:lnR>
                    <a:lnT w="12700" cmpd="sng">
                      <a:solidFill>
                        <a:srgbClr val="1A1A70"/>
                      </a:solidFill>
                    </a:lnT>
                    <a:lnB w="12700" cmpd="sng">
                      <a:solidFill>
                        <a:srgbClr val="1A1A70"/>
                      </a:solidFill>
                    </a:lnB>
                    <a:lnTlToBr w="12700" cmpd="sng">
                      <a:noFill/>
                      <a:prstDash val="solid"/>
                    </a:lnTlToBr>
                    <a:lnBlToTr w="12700" cmpd="sng">
                      <a:noFill/>
                      <a:prstDash val="solid"/>
                    </a:lnBlToTr>
                    <a:solidFill>
                      <a:srgbClr val="1A1A70">
                        <a:tint val="20000"/>
                      </a:srgbClr>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6042606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848380"/>
            <a:ext cx="7543800" cy="523220"/>
          </a:xfrm>
        </p:spPr>
        <p:txBody>
          <a:bodyPr/>
          <a:lstStyle/>
          <a:p>
            <a:r>
              <a:rPr lang="en-US" dirty="0" smtClean="0"/>
              <a:t>CSENet Features and Benefits</a:t>
            </a:r>
            <a:endParaRPr lang="en-US" dirty="0"/>
          </a:p>
        </p:txBody>
      </p:sp>
      <p:graphicFrame>
        <p:nvGraphicFramePr>
          <p:cNvPr id="12" name="Content Placeholder 4"/>
          <p:cNvGraphicFramePr>
            <a:graphicFrameLocks noGrp="1"/>
          </p:cNvGraphicFramePr>
          <p:nvPr>
            <p:ph idx="1"/>
            <p:extLst>
              <p:ext uri="{D42A27DB-BD31-4B8C-83A1-F6EECF244321}">
                <p14:modId xmlns:p14="http://schemas.microsoft.com/office/powerpoint/2010/main" val="1962418405"/>
              </p:ext>
            </p:extLst>
          </p:nvPr>
        </p:nvGraphicFramePr>
        <p:xfrm>
          <a:off x="685799" y="1600199"/>
          <a:ext cx="7819571" cy="49053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303464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a:t>CSENet </a:t>
            </a:r>
            <a:r>
              <a:rPr lang="en-US" dirty="0" smtClean="0"/>
              <a:t>can provide </a:t>
            </a:r>
            <a:r>
              <a:rPr lang="en-US" dirty="0"/>
              <a:t>most of the data on </a:t>
            </a:r>
            <a:r>
              <a:rPr lang="en-US" dirty="0" smtClean="0"/>
              <a:t>the following intergovernmental forms:</a:t>
            </a:r>
          </a:p>
          <a:p>
            <a:pPr marL="625475" lvl="1" indent="-171450">
              <a:buFont typeface="Arial" panose="020B0604020202020204" pitchFamily="34" charset="0"/>
              <a:buChar char="•"/>
            </a:pPr>
            <a:r>
              <a:rPr lang="en-US" dirty="0" smtClean="0"/>
              <a:t>Transmittal </a:t>
            </a:r>
            <a:r>
              <a:rPr lang="en-US" dirty="0"/>
              <a:t>#1: Initial Request</a:t>
            </a:r>
          </a:p>
          <a:p>
            <a:pPr marL="625475" lvl="1" indent="-171450">
              <a:buFont typeface="Arial" panose="020B0604020202020204" pitchFamily="34" charset="0"/>
              <a:buChar char="•"/>
            </a:pPr>
            <a:r>
              <a:rPr lang="en-US" dirty="0"/>
              <a:t>Transmittal #</a:t>
            </a:r>
            <a:r>
              <a:rPr lang="en-US" dirty="0" smtClean="0"/>
              <a:t>1: Acknowledgment</a:t>
            </a:r>
            <a:endParaRPr lang="en-US" dirty="0"/>
          </a:p>
          <a:p>
            <a:pPr marL="625475" lvl="1" indent="-171450">
              <a:buFont typeface="Arial" panose="020B0604020202020204" pitchFamily="34" charset="0"/>
              <a:buChar char="•"/>
            </a:pPr>
            <a:r>
              <a:rPr lang="en-US" dirty="0"/>
              <a:t>Transmittal #2: Subsequent Actions</a:t>
            </a:r>
          </a:p>
          <a:p>
            <a:pPr marL="625475" lvl="1" indent="-171450">
              <a:buFont typeface="Arial" panose="020B0604020202020204" pitchFamily="34" charset="0"/>
              <a:buChar char="•"/>
            </a:pPr>
            <a:r>
              <a:rPr lang="en-US" dirty="0"/>
              <a:t>Transmittal #3: Request for Assistance/Discovery</a:t>
            </a:r>
          </a:p>
          <a:p>
            <a:pPr marL="625475" lvl="1" indent="-171450">
              <a:buFont typeface="Arial" panose="020B0604020202020204" pitchFamily="34" charset="0"/>
              <a:buChar char="•"/>
            </a:pPr>
            <a:r>
              <a:rPr lang="en-US" dirty="0"/>
              <a:t>Child Support Locate Request </a:t>
            </a:r>
          </a:p>
          <a:p>
            <a:pPr marL="628683" lvl="1" indent="-174658">
              <a:buFont typeface="Arial" panose="020B0604020202020204" pitchFamily="34" charset="0"/>
              <a:buChar char="•"/>
            </a:pPr>
            <a:r>
              <a:rPr lang="en-US" dirty="0"/>
              <a:t>Child Support Agency Confidential </a:t>
            </a:r>
            <a:r>
              <a:rPr lang="en-US" dirty="0" smtClean="0"/>
              <a:t>Information</a:t>
            </a:r>
            <a:endParaRPr lang="en-US" dirty="0"/>
          </a:p>
          <a:p>
            <a:pPr marL="628683" lvl="1" indent="-174658">
              <a:buFont typeface="Arial" panose="020B0604020202020204" pitchFamily="34" charset="0"/>
              <a:buChar char="•"/>
            </a:pPr>
            <a:r>
              <a:rPr lang="en-US" dirty="0"/>
              <a:t>Personal Information Form for UIFSA §311</a:t>
            </a:r>
          </a:p>
          <a:p>
            <a:endParaRPr lang="en-US" dirty="0"/>
          </a:p>
        </p:txBody>
      </p:sp>
      <p:sp>
        <p:nvSpPr>
          <p:cNvPr id="3" name="Date Placeholder 2"/>
          <p:cNvSpPr>
            <a:spLocks noGrp="1"/>
          </p:cNvSpPr>
          <p:nvPr>
            <p:ph type="dt" sz="half" idx="2"/>
          </p:nvPr>
        </p:nvSpPr>
        <p:spPr/>
        <p:txBody>
          <a:bodyPr/>
          <a:lstStyle/>
          <a:p>
            <a:fld id="{414FB1AD-D69E-B741-965A-0BAE826C2FA6}" type="datetime1">
              <a:rPr lang="en-US" smtClean="0"/>
              <a:pPr/>
              <a:t>4/25/2019</a:t>
            </a:fld>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9</a:t>
            </a:fld>
            <a:endParaRPr lang="en-US" dirty="0"/>
          </a:p>
        </p:txBody>
      </p:sp>
      <p:sp>
        <p:nvSpPr>
          <p:cNvPr id="5" name="Title 4"/>
          <p:cNvSpPr>
            <a:spLocks noGrp="1"/>
          </p:cNvSpPr>
          <p:nvPr>
            <p:ph type="title"/>
          </p:nvPr>
        </p:nvSpPr>
        <p:spPr/>
        <p:txBody>
          <a:bodyPr/>
          <a:lstStyle/>
          <a:p>
            <a:r>
              <a:rPr lang="en-US" dirty="0" smtClean="0"/>
              <a:t>CSENet and Intergovernmental Forms</a:t>
            </a:r>
            <a:endParaRPr lang="en-US" dirty="0"/>
          </a:p>
        </p:txBody>
      </p:sp>
    </p:spTree>
    <p:extLst>
      <p:ext uri="{BB962C8B-B14F-4D97-AF65-F5344CB8AC3E}">
        <p14:creationId xmlns:p14="http://schemas.microsoft.com/office/powerpoint/2010/main" val="500569843"/>
      </p:ext>
    </p:extLst>
  </p:cSld>
  <p:clrMapOvr>
    <a:masterClrMapping/>
  </p:clrMapOvr>
</p:sld>
</file>

<file path=ppt/theme/theme1.xml><?xml version="1.0" encoding="utf-8"?>
<a:theme xmlns:a="http://schemas.openxmlformats.org/drawingml/2006/main" name="4.3-Template_4.29.2016">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600" dirty="0" smtClean="0">
            <a:solidFill>
              <a:schemeClr val="bg1"/>
            </a:solidFill>
            <a:latin typeface="Arial" panose="020B0604020202020204" pitchFamily="34" charset="0"/>
            <a:cs typeface="Arial" panose="020B0604020202020204" pitchFamily="34" charset="0"/>
          </a:defRPr>
        </a:defPPr>
      </a:lstStyle>
    </a:txDef>
  </a:objectDefaults>
  <a:extraClrSchemeLst/>
</a:theme>
</file>

<file path=ppt/theme/theme2.xml><?xml version="1.0" encoding="utf-8"?>
<a:theme xmlns:a="http://schemas.openxmlformats.org/drawingml/2006/main" name="2_4.3-Template_4.29.2016">
  <a:themeElements>
    <a:clrScheme name="Custom 11">
      <a:dk1>
        <a:sysClr val="windowText" lastClr="000000"/>
      </a:dk1>
      <a:lt1>
        <a:sysClr val="window" lastClr="FFFFFF"/>
      </a:lt1>
      <a:dk2>
        <a:srgbClr val="1F497D"/>
      </a:dk2>
      <a:lt2>
        <a:srgbClr val="EEECE1"/>
      </a:lt2>
      <a:accent1>
        <a:srgbClr val="4F81BD"/>
      </a:accent1>
      <a:accent2>
        <a:srgbClr val="244061"/>
      </a:accent2>
      <a:accent3>
        <a:srgbClr val="1F497D"/>
      </a:accent3>
      <a:accent4>
        <a:srgbClr val="17365D"/>
      </a:accent4>
      <a:accent5>
        <a:srgbClr val="8DB3E2"/>
      </a:accent5>
      <a:accent6>
        <a:srgbClr val="244061"/>
      </a:accent6>
      <a:hlink>
        <a:srgbClr val="0000FF"/>
      </a:hlink>
      <a:folHlink>
        <a:srgbClr val="8064A2"/>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600" dirty="0" smtClean="0">
            <a:solidFill>
              <a:schemeClr val="bg1"/>
            </a:solidFill>
            <a:latin typeface="Arial" panose="020B0604020202020204" pitchFamily="34" charset="0"/>
            <a:cs typeface="Arial" panose="020B0604020202020204" pitchFamily="34" charset="0"/>
          </a:defRPr>
        </a:defPPr>
      </a:lstStyle>
    </a:txDef>
  </a:objectDefaults>
  <a:extraClrSchemeLst/>
</a:theme>
</file>

<file path=ppt/theme/theme3.xml><?xml version="1.0" encoding="utf-8"?>
<a:theme xmlns:a="http://schemas.openxmlformats.org/drawingml/2006/main" name="1_4.3-Template_4.29.2016">
  <a:themeElements>
    <a:clrScheme name="Blue Hyperlinks">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336A90"/>
      </a:hlink>
      <a:folHlink>
        <a:srgbClr val="336A90"/>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600" dirty="0" smtClean="0">
            <a:solidFill>
              <a:schemeClr val="bg1"/>
            </a:solidFill>
            <a:latin typeface="Arial" panose="020B0604020202020204" pitchFamily="34" charset="0"/>
            <a:cs typeface="Arial" panose="020B0604020202020204" pitchFamily="34"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398AA5CF5F56C4AAE7EA24F21851941" ma:contentTypeVersion="38" ma:contentTypeDescription="Example: 2013_10_17_Release_13-02&#10;" ma:contentTypeScope="" ma:versionID="1beb0b1308558c7b5e792ba0e96a81a3">
  <xsd:schema xmlns:xsd="http://www.w3.org/2001/XMLSchema" xmlns:xs="http://www.w3.org/2001/XMLSchema" xmlns:p="http://schemas.microsoft.com/office/2006/metadata/properties" xmlns:ns2="f18c135d-e602-4846-8e5f-08649314df1f" xmlns:ns3="0614585f-629f-417f-b15c-c648a129ad06" targetNamespace="http://schemas.microsoft.com/office/2006/metadata/properties" ma:root="true" ma:fieldsID="8ad82395d99eb641a8efd3f528cbb118" ns2:_="" ns3:_="">
    <xsd:import namespace="f18c135d-e602-4846-8e5f-08649314df1f"/>
    <xsd:import namespace="0614585f-629f-417f-b15c-c648a129ad06"/>
    <xsd:element name="properties">
      <xsd:complexType>
        <xsd:sequence>
          <xsd:element name="documentManagement">
            <xsd:complexType>
              <xsd:all>
                <xsd:element ref="ns2:status" minOccurs="0"/>
                <xsd:element ref="ns2:Point_x0020_of_x0020_Contact"/>
                <xsd:element ref="ns2:Number_x0020_of_x0020_pages"/>
                <xsd:element ref="ns2:Ideal_x0020_Deadline" minOccurs="0"/>
                <xsd:element ref="ns2:Hard_x0020_Deadline"/>
                <xsd:element ref="ns2:DFS_x0020_Approvals_x0020_Required" minOccurs="0"/>
                <xsd:element ref="ns2:Team_x002f_System_x002f_Task_x0020_Area"/>
                <xsd:element ref="ns2:Type_x0020_of_x0020_Document"/>
                <xsd:element ref="ns2:Audience0" minOccurs="0"/>
                <xsd:element ref="ns2:Peer_x0020_Review_x0020_Completed"/>
                <xsd:element ref="ns2:Special_x0020_Instructions" minOccurs="0"/>
                <xsd:element ref="ns2:Web_x0020_Submittal"/>
                <xsd:element ref="ns3:Type_x0020_of_x0020_Web_x0020_Submittal"/>
                <xsd:element ref="ns3:Filename_x0020_for_x0020_Web_x0020_Submittal_x0020_Form" minOccurs="0"/>
                <xsd:element ref="ns3:If_x0020_Existing_x002c__x0020_please_x0020_identify_x0020_URL" minOccurs="0"/>
                <xsd:element ref="ns2:Sensitive_x0020_Document"/>
                <xsd:element ref="ns2:Review_x0020_entire_x0020_document_x003f_" minOccurs="0"/>
                <xsd:element ref="ns2:If_x0020_no_x002c__x0020_please_x0020_explain_x003a_" minOccurs="0"/>
                <xsd:element ref="ns2:Federal_x0020_Manager_x0020_Content_x0020_Review_x0020_Completed"/>
                <xsd:element ref="ns2:Rush_x0020_Document" minOccurs="0"/>
                <xsd:element ref="ns2:DateCreated"/>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8c135d-e602-4846-8e5f-08649314df1f" elementFormDefault="qualified">
    <xsd:import namespace="http://schemas.microsoft.com/office/2006/documentManagement/types"/>
    <xsd:import namespace="http://schemas.microsoft.com/office/infopath/2007/PartnerControls"/>
    <xsd:element name="status" ma:index="1" nillable="true" ma:displayName="Status" ma:default="Submitted" ma:format="Dropdown" ma:internalName="status">
      <xsd:simpleType>
        <xsd:restriction base="dms:Choice">
          <xsd:enumeration value="Submitted"/>
          <xsd:enumeration value="Under Author review"/>
          <xsd:enumeration value="Under QA Review"/>
          <xsd:enumeration value="Under Federal Manager Review"/>
          <xsd:enumeration value="Under DCC Review"/>
          <xsd:enumeration value="Under Policy Review"/>
          <xsd:enumeration value="Under Front Office Review"/>
          <xsd:enumeration value="Web Submittal Form Under Review"/>
          <xsd:enumeration value="Web Submittal Form Approved"/>
          <xsd:enumeration value="Document Complete"/>
          <xsd:enumeration value="Submitted (Sensitive)"/>
          <xsd:enumeration value="Web Posting"/>
        </xsd:restriction>
      </xsd:simpleType>
    </xsd:element>
    <xsd:element name="Point_x0020_of_x0020_Contact" ma:index="2" ma:displayName="Point of Contact" ma:list="UserInfo" ma:SharePointGroup="0" ma:internalName="Point_x0020_of_x0020_Contact"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Number_x0020_of_x0020_pages" ma:index="3" ma:displayName="Number of pages" ma:default="1-25 Pages" ma:format="RadioButtons" ma:internalName="Number_x0020_of_x0020_pages">
      <xsd:simpleType>
        <xsd:restriction base="dms:Choice">
          <xsd:enumeration value="1-25 Pages"/>
          <xsd:enumeration value="26-50 Pages"/>
          <xsd:enumeration value="51-100 Pages"/>
          <xsd:enumeration value="More than 100 pages"/>
        </xsd:restriction>
      </xsd:simpleType>
    </xsd:element>
    <xsd:element name="Ideal_x0020_Deadline" ma:index="4" nillable="true" ma:displayName="Ideal Deadline" ma:format="DateOnly" ma:internalName="Ideal_x0020_Deadline">
      <xsd:simpleType>
        <xsd:restriction base="dms:DateTime"/>
      </xsd:simpleType>
    </xsd:element>
    <xsd:element name="Hard_x0020_Deadline" ma:index="5" ma:displayName="Hard Deadline" ma:format="DateOnly" ma:internalName="Hard_x0020_Deadline">
      <xsd:simpleType>
        <xsd:restriction base="dms:DateTime"/>
      </xsd:simpleType>
    </xsd:element>
    <xsd:element name="DFS_x0020_Approvals_x0020_Required" ma:index="6" nillable="true" ma:displayName="DFS Approvals Required" ma:internalName="DFS_x0020_Approvals_x0020_Required">
      <xsd:complexType>
        <xsd:complexContent>
          <xsd:extension base="dms:MultiChoice">
            <xsd:sequence>
              <xsd:element name="Value" maxOccurs="unbounded" minOccurs="0" nillable="true">
                <xsd:simpleType>
                  <xsd:restriction base="dms:Choice">
                    <xsd:enumeration value="Sherri Grigsby"/>
                    <xsd:enumeration value="Kerry Newcombe"/>
                    <xsd:enumeration value="Linda Boyer"/>
                    <xsd:enumeration value="Scott Hale"/>
                    <xsd:enumeration value="Lynnetta Thompson"/>
                    <xsd:enumeration value="Charlotte Hancock"/>
                    <xsd:enumeration value="Venkata Kondapolu"/>
                    <xsd:enumeration value="Maureen Henriksen"/>
                    <xsd:enumeration value="Other"/>
                  </xsd:restriction>
                </xsd:simpleType>
              </xsd:element>
            </xsd:sequence>
          </xsd:extension>
        </xsd:complexContent>
      </xsd:complexType>
    </xsd:element>
    <xsd:element name="Team_x002f_System_x002f_Task_x0020_Area" ma:index="7" ma:displayName="Team/System/Task Area" ma:default="Data Access" ma:format="Dropdown" ma:internalName="Team_x002f_System_x002f_Task_x0020_Area">
      <xsd:simpleType>
        <xsd:restriction base="dms:Choice">
          <xsd:enumeration value="CSENet"/>
          <xsd:enumeration value="Data Access"/>
          <xsd:enumeration value="Debt Inquiry"/>
          <xsd:enumeration value="DSR"/>
          <xsd:enumeration value="EDE"/>
          <xsd:enumeration value="eEmployer"/>
          <xsd:enumeration value="e-IWO"/>
          <xsd:enumeration value="Employer Services"/>
          <xsd:enumeration value="FCR"/>
          <xsd:enumeration value="Federal Offset &amp; Collections"/>
          <xsd:enumeration value="FPLS Portal"/>
          <xsd:enumeration value="FSF"/>
          <xsd:enumeration value="ICR"/>
          <xsd:enumeration value="IM"/>
          <xsd:enumeration value="Infrastructure"/>
          <xsd:enumeration value="IRG"/>
          <xsd:enumeration value="MICRS"/>
          <xsd:enumeration value="MSER"/>
          <xsd:enumeration value="MSFIDM"/>
          <xsd:enumeration value="NDNH"/>
          <xsd:enumeration value="QUICK"/>
          <xsd:enumeration value="SSRS"/>
          <xsd:enumeration value="Security"/>
          <xsd:enumeration value="System Documents"/>
          <xsd:enumeration value="Technical Support"/>
        </xsd:restriction>
      </xsd:simpleType>
    </xsd:element>
    <xsd:element name="Type_x0020_of_x0020_Document" ma:index="8" ma:displayName="Type of Document" ma:default="(Empty)" ma:format="Dropdown" ma:internalName="Type_x0020_of_x0020_Document">
      <xsd:simpleType>
        <xsd:restriction base="dms:Choice">
          <xsd:enumeration value="(Empty)"/>
          <xsd:enumeration value="Agreement"/>
          <xsd:enumeration value="Article"/>
          <xsd:enumeration value="Chirp"/>
          <xsd:enumeration value="Conference Call Agenda"/>
          <xsd:enumeration value="Conference Call Notes"/>
          <xsd:enumeration value="DCL"/>
          <xsd:enumeration value="DIS"/>
          <xsd:enumeration value="e-Flash"/>
          <xsd:enumeration value="Miscellaneous"/>
          <xsd:enumeration value="N/A"/>
          <xsd:enumeration value="PRA"/>
          <xsd:enumeration value="Presentation"/>
          <xsd:enumeration value="RA"/>
          <xsd:enumeration value="Release"/>
          <xsd:enumeration value="SORN"/>
          <xsd:enumeration value="State Visit"/>
          <xsd:enumeration value="TCC"/>
          <xsd:enumeration value="Technical References"/>
          <xsd:enumeration value="Training"/>
          <xsd:enumeration value="Web Submittal Form"/>
        </xsd:restriction>
      </xsd:simpleType>
    </xsd:element>
    <xsd:element name="Audience0" ma:index="9" nillable="true" ma:displayName="Audience" ma:internalName="Audience0">
      <xsd:simpleType>
        <xsd:restriction base="dms:Text">
          <xsd:maxLength value="255"/>
        </xsd:restriction>
      </xsd:simpleType>
    </xsd:element>
    <xsd:element name="Peer_x0020_Review_x0020_Completed" ma:index="10" ma:displayName="Peer Review Completed" ma:format="RadioButtons" ma:internalName="Peer_x0020_Review_x0020_Completed">
      <xsd:simpleType>
        <xsd:restriction base="dms:Choice">
          <xsd:enumeration value="No"/>
          <xsd:enumeration value="Yes"/>
        </xsd:restriction>
      </xsd:simpleType>
    </xsd:element>
    <xsd:element name="Special_x0020_Instructions" ma:index="11" nillable="true" ma:displayName="Special Instructions" ma:internalName="Special_x0020_Instructions">
      <xsd:simpleType>
        <xsd:restriction base="dms:Note"/>
      </xsd:simpleType>
    </xsd:element>
    <xsd:element name="Web_x0020_Submittal" ma:index="12" ma:displayName="Web Submittal" ma:default="No" ma:format="RadioButtons" ma:internalName="Web_x0020_Submittal">
      <xsd:simpleType>
        <xsd:restriction base="dms:Choice">
          <xsd:enumeration value="No"/>
          <xsd:enumeration value="Yes"/>
        </xsd:restriction>
      </xsd:simpleType>
    </xsd:element>
    <xsd:element name="Sensitive_x0020_Document" ma:index="16" ma:displayName="Sensitive Document" ma:format="RadioButtons" ma:internalName="Sensitive_x0020_Document">
      <xsd:simpleType>
        <xsd:restriction base="dms:Choice">
          <xsd:enumeration value="No"/>
          <xsd:enumeration value="Yes"/>
        </xsd:restriction>
      </xsd:simpleType>
    </xsd:element>
    <xsd:element name="Review_x0020_entire_x0020_document_x003f_" ma:index="17" nillable="true" ma:displayName="Review entire document?" ma:default="No" ma:format="RadioButtons" ma:internalName="Review_x0020_entire_x0020_document_x003f_">
      <xsd:simpleType>
        <xsd:restriction base="dms:Choice">
          <xsd:enumeration value="No"/>
          <xsd:enumeration value="Yes"/>
        </xsd:restriction>
      </xsd:simpleType>
    </xsd:element>
    <xsd:element name="If_x0020_no_x002c__x0020_please_x0020_explain_x003a_" ma:index="18" nillable="true" ma:displayName="If no, please explain:" ma:internalName="If_x0020_no_x002c__x0020_please_x0020_explain_x003a_">
      <xsd:simpleType>
        <xsd:restriction base="dms:Note">
          <xsd:maxLength value="255"/>
        </xsd:restriction>
      </xsd:simpleType>
    </xsd:element>
    <xsd:element name="Federal_x0020_Manager_x0020_Content_x0020_Review_x0020_Completed" ma:index="19" ma:displayName="Federal Manager Content Review Completed" ma:format="RadioButtons" ma:internalName="Federal_x0020_Manager_x0020_Content_x0020_Review_x0020_Completed">
      <xsd:simpleType>
        <xsd:restriction base="dms:Choice">
          <xsd:enumeration value="No"/>
          <xsd:enumeration value="Yes"/>
        </xsd:restriction>
      </xsd:simpleType>
    </xsd:element>
    <xsd:element name="Rush_x0020_Document" ma:index="20" nillable="true" ma:displayName="Rush Document" ma:format="RadioButtons" ma:internalName="Rush_x0020_Document">
      <xsd:simpleType>
        <xsd:restriction base="dms:Choice">
          <xsd:enumeration value="No"/>
          <xsd:enumeration value="Yes"/>
        </xsd:restriction>
      </xsd:simpleType>
    </xsd:element>
    <xsd:element name="DateCreated" ma:index="21" ma:displayName="DateCreated" ma:default="[today]" ma:format="DateOnly" ma:internalName="DateCreated">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0614585f-629f-417f-b15c-c648a129ad06" elementFormDefault="qualified">
    <xsd:import namespace="http://schemas.microsoft.com/office/2006/documentManagement/types"/>
    <xsd:import namespace="http://schemas.microsoft.com/office/infopath/2007/PartnerControls"/>
    <xsd:element name="Type_x0020_of_x0020_Web_x0020_Submittal" ma:index="13" ma:displayName="Type of Web Submittal" ma:default="Not Applicable" ma:format="RadioButtons" ma:internalName="Type_x0020_of_x0020_Web_x0020_Submittal">
      <xsd:simpleType>
        <xsd:restriction base="dms:Choice">
          <xsd:enumeration value="New"/>
          <xsd:enumeration value="Existing/Minor Changes"/>
          <xsd:enumeration value="Existing/Major Changes (50% or more)"/>
          <xsd:enumeration value="Not Applicable"/>
        </xsd:restriction>
      </xsd:simpleType>
    </xsd:element>
    <xsd:element name="Filename_x0020_for_x0020_Web_x0020_Submittal_x0020_Form" ma:index="14" nillable="true" ma:displayName="Filename for Web Submittal Form" ma:internalName="Filename_x0020_for_x0020_Web_x0020_Submittal_x0020_Form">
      <xsd:simpleType>
        <xsd:restriction base="dms:Text">
          <xsd:maxLength value="255"/>
        </xsd:restriction>
      </xsd:simpleType>
    </xsd:element>
    <xsd:element name="If_x0020_Existing_x002c__x0020_please_x0020_identify_x0020_URL" ma:index="15" nillable="true" ma:displayName="If Existing, please identify URL" ma:internalName="If_x0020_Existing_x002c__x0020_please_x0020_identify_x0020_URL">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3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WrappedLabelHistory xmlns:xsi="http://www.w3.org/2001/XMLSchema-instance" xmlns:xsd="http://www.w3.org/2001/XMLSchema" xmlns="http://www.boldonjames.com/2016/02/Classifier/internal/wrappedLabelHistory">
  <Value>PD94bWwgdmVyc2lvbj0iMS4wIiBlbmNvZGluZz0idXMtYXNjaWkiPz48bGFiZWxIaXN0b3J5IHhtbG5zOnhzaT0iaHR0cDovL3d3dy53My5vcmcvMjAwMS9YTUxTY2hlbWEtaW5zdGFuY2UiIHhtbG5zOnhzZD0iaHR0cDovL3d3dy53My5vcmcvMjAwMS9YTUxTY2hlbWEiIHhtbG5zPSJodHRwOi8vd3d3LmJvbGRvbmphbWVzLmNvbS8yMDE2LzAyL0NsYXNzaWZpZXIvaW50ZXJuYWwvbGFiZWxIaXN0b3J5Ij48aXRlbT48c2lzbCBzaXNsVmVyc2lvbj0iMCIgcG9saWN5PSJjOGQ1NzYwZS02MzhhLTQ3ZTgtOWUyZS0xMjI2YzJjYjI2OGQiIG9yaWdpbj0idXNlclNlbGVjdGVkIj48ZWxlbWVudCB1aWQ9IjQyODM0YmZiLTFlYzEtNGJlYi1iZDY0LWViODNmYjNjYjNmMyIgdmFsdWU9IiIgeG1sbnM9Imh0dHA6Ly93d3cuYm9sZG9uamFtZXMuY29tLzIwMDgvMDEvc2llL2ludGVybmFsL2xhYmVsIiAvPjwvc2lzbD48VXNlck5hbWU+TEVJRE9TLUNPUlBcY3Jhd2ZvcmRwMTwvVXNlck5hbWU+PERhdGVUaW1lPjEvMjIvMjAxOSAxMTozODo0NCBQTTwvRGF0ZVRpbWU+PExhYmVsU3RyaW5nPlVucmVzdHJpY3RlZDwvTGFiZWxTdHJpbmc+PC9pdGVtPjwvbGFiZWxIaXN0b3J5Pg==</Value>
</WrappedLabelHistory>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Point_x0020_of_x0020_Contact xmlns="f18c135d-e602-4846-8e5f-08649314df1f">
      <UserInfo>
        <DisplayName>Garnand, Courtney (ACF) (CTR)</DisplayName>
        <AccountId>862</AccountId>
        <AccountType/>
      </UserInfo>
    </Point_x0020_of_x0020_Contact>
    <Type_x0020_of_x0020_Document xmlns="f18c135d-e602-4846-8e5f-08649314df1f">Presentation</Type_x0020_of_x0020_Document>
    <Sensitive_x0020_Document xmlns="f18c135d-e602-4846-8e5f-08649314df1f">No</Sensitive_x0020_Document>
    <Hard_x0020_Deadline xmlns="f18c135d-e602-4846-8e5f-08649314df1f">2019-02-07T05:00:00+00:00</Hard_x0020_Deadline>
    <Web_x0020_Submittal xmlns="f18c135d-e602-4846-8e5f-08649314df1f">No</Web_x0020_Submittal>
    <Peer_x0020_Review_x0020_Completed xmlns="f18c135d-e602-4846-8e5f-08649314df1f">Yes</Peer_x0020_Review_x0020_Completed>
    <If_x0020_no_x002c__x0020_please_x0020_explain_x003a_ xmlns="f18c135d-e602-4846-8e5f-08649314df1f" xsi:nil="true"/>
    <DateCreated xmlns="f18c135d-e602-4846-8e5f-08649314df1f">2019-01-24T05:00:00+00:00</DateCreated>
    <Audience0 xmlns="f18c135d-e602-4846-8e5f-08649314df1f">caseworkers, managers</Audience0>
    <Special_x0020_Instructions xmlns="f18c135d-e602-4846-8e5f-08649314df1f">This is for DPT's intergovernmental training series. DFS is presenting. Linda asked it to go through QA. </Special_x0020_Instructions>
    <DFS_x0020_Approvals_x0020_Required xmlns="f18c135d-e602-4846-8e5f-08649314df1f">
      <Value>Linda Boyer</Value>
    </DFS_x0020_Approvals_x0020_Required>
    <status xmlns="f18c135d-e602-4846-8e5f-08649314df1f">Under QA Review</status>
    <Filename_x0020_for_x0020_Web_x0020_Submittal_x0020_Form xmlns="0614585f-629f-417f-b15c-c648a129ad06" xsi:nil="true"/>
    <If_x0020_Existing_x002c__x0020_please_x0020_identify_x0020_URL xmlns="0614585f-629f-417f-b15c-c648a129ad06" xsi:nil="true"/>
    <Rush_x0020_Document xmlns="f18c135d-e602-4846-8e5f-08649314df1f">No</Rush_x0020_Document>
    <Number_x0020_of_x0020_pages xmlns="f18c135d-e602-4846-8e5f-08649314df1f">26-50 Pages</Number_x0020_of_x0020_pages>
    <Review_x0020_entire_x0020_document_x003f_ xmlns="f18c135d-e602-4846-8e5f-08649314df1f">Yes</Review_x0020_entire_x0020_document_x003f_>
    <Federal_x0020_Manager_x0020_Content_x0020_Review_x0020_Completed xmlns="f18c135d-e602-4846-8e5f-08649314df1f">Yes</Federal_x0020_Manager_x0020_Content_x0020_Review_x0020_Completed>
    <Ideal_x0020_Deadline xmlns="f18c135d-e602-4846-8e5f-08649314df1f">2019-02-01T05:00:00+00:00</Ideal_x0020_Deadline>
    <Type_x0020_of_x0020_Web_x0020_Submittal xmlns="0614585f-629f-417f-b15c-c648a129ad06">Not Applicable</Type_x0020_of_x0020_Web_x0020_Submittal>
    <Team_x002f_System_x002f_Task_x0020_Area xmlns="f18c135d-e602-4846-8e5f-08649314df1f">Technical Support</Team_x002f_System_x002f_Task_x0020_Area>
  </documentManagement>
</p:properties>
</file>

<file path=customXml/item5.xml><?xml version="1.0" encoding="utf-8"?>
<sisl xmlns:xsi="http://www.w3.org/2001/XMLSchema-instance" xmlns:xsd="http://www.w3.org/2001/XMLSchema" xmlns="http://www.boldonjames.com/2008/01/sie/internal/label" sislVersion="0" policy="c8d5760e-638a-47e8-9e2e-1226c2cb268d" origin="userSelected">
  <element uid="42834bfb-1ec1-4beb-bd64-eb83fb3cb3f3" value=""/>
</sisl>
</file>

<file path=customXml/itemProps1.xml><?xml version="1.0" encoding="utf-8"?>
<ds:datastoreItem xmlns:ds="http://schemas.openxmlformats.org/officeDocument/2006/customXml" ds:itemID="{238688D3-B90B-4508-8299-80965BB9D00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18c135d-e602-4846-8e5f-08649314df1f"/>
    <ds:schemaRef ds:uri="0614585f-629f-417f-b15c-c648a129ad0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B79697E-D388-496E-A84E-E33A30CF6A38}">
  <ds:schemaRefs>
    <ds:schemaRef ds:uri="http://www.w3.org/2001/XMLSchema"/>
    <ds:schemaRef ds:uri="http://www.boldonjames.com/2016/02/Classifier/internal/wrappedLabelHistory"/>
  </ds:schemaRefs>
</ds:datastoreItem>
</file>

<file path=customXml/itemProps3.xml><?xml version="1.0" encoding="utf-8"?>
<ds:datastoreItem xmlns:ds="http://schemas.openxmlformats.org/officeDocument/2006/customXml" ds:itemID="{7304E5E1-E504-402D-9325-1355291DBAE2}">
  <ds:schemaRefs>
    <ds:schemaRef ds:uri="http://schemas.microsoft.com/sharepoint/v3/contenttype/forms"/>
  </ds:schemaRefs>
</ds:datastoreItem>
</file>

<file path=customXml/itemProps4.xml><?xml version="1.0" encoding="utf-8"?>
<ds:datastoreItem xmlns:ds="http://schemas.openxmlformats.org/officeDocument/2006/customXml" ds:itemID="{812E89A5-5A15-4AD3-A51A-2F0AF4A7D9B5}">
  <ds:schemaRefs>
    <ds:schemaRef ds:uri="http://purl.org/dc/elements/1.1/"/>
    <ds:schemaRef ds:uri="http://schemas.openxmlformats.org/package/2006/metadata/core-properties"/>
    <ds:schemaRef ds:uri="http://schemas.microsoft.com/office/2006/documentManagement/types"/>
    <ds:schemaRef ds:uri="http://schemas.microsoft.com/office/infopath/2007/PartnerControls"/>
    <ds:schemaRef ds:uri="f18c135d-e602-4846-8e5f-08649314df1f"/>
    <ds:schemaRef ds:uri="http://schemas.microsoft.com/office/2006/metadata/properties"/>
    <ds:schemaRef ds:uri="0614585f-629f-417f-b15c-c648a129ad06"/>
    <ds:schemaRef ds:uri="http://www.w3.org/XML/1998/namespace"/>
    <ds:schemaRef ds:uri="http://purl.org/dc/dcmitype/"/>
    <ds:schemaRef ds:uri="http://purl.org/dc/terms/"/>
  </ds:schemaRefs>
</ds:datastoreItem>
</file>

<file path=customXml/itemProps5.xml><?xml version="1.0" encoding="utf-8"?>
<ds:datastoreItem xmlns:ds="http://schemas.openxmlformats.org/officeDocument/2006/customXml" ds:itemID="{75BF483F-F88B-4E42-BC0F-BB5E483FC68E}">
  <ds:schemaRefs>
    <ds:schemaRef ds:uri="http://www.w3.org/2001/XMLSchema"/>
    <ds:schemaRef ds:uri="http://www.boldonjames.com/2008/01/sie/internal/label"/>
  </ds:schemaRefs>
</ds:datastoreItem>
</file>

<file path=docProps/app.xml><?xml version="1.0" encoding="utf-8"?>
<Properties xmlns="http://schemas.openxmlformats.org/officeDocument/2006/extended-properties" xmlns:vt="http://schemas.openxmlformats.org/officeDocument/2006/docPropsVTypes">
  <Template>Default Theme</Template>
  <TotalTime>0</TotalTime>
  <Words>10133</Words>
  <Application>Microsoft Office PowerPoint</Application>
  <PresentationFormat>On-screen Show (4:3)</PresentationFormat>
  <Paragraphs>1164</Paragraphs>
  <Slides>67</Slides>
  <Notes>67</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67</vt:i4>
      </vt:variant>
    </vt:vector>
  </HeadingPairs>
  <TitlesOfParts>
    <vt:vector size="75" baseType="lpstr">
      <vt:lpstr>Arial</vt:lpstr>
      <vt:lpstr>Calibri</vt:lpstr>
      <vt:lpstr>Gill Sans MT</vt:lpstr>
      <vt:lpstr>Microsoft Sans Serif</vt:lpstr>
      <vt:lpstr>Times New Roman</vt:lpstr>
      <vt:lpstr>4.3-Template_4.29.2016</vt:lpstr>
      <vt:lpstr>2_4.3-Template_4.29.2016</vt:lpstr>
      <vt:lpstr>1_4.3-Template_4.29.2016</vt:lpstr>
      <vt:lpstr>OCSE INTERSTATE TOOLS AND RESOURCES</vt:lpstr>
      <vt:lpstr>OCSE Interstate Case Processing Training Series</vt:lpstr>
      <vt:lpstr>Agenda</vt:lpstr>
      <vt:lpstr>Child Support Enforcement Network (CSENet)</vt:lpstr>
      <vt:lpstr>CSENet and the Intergovernmental Forms</vt:lpstr>
      <vt:lpstr>CSENet</vt:lpstr>
      <vt:lpstr>CSENet Functions</vt:lpstr>
      <vt:lpstr>CSENet Features and Benefits</vt:lpstr>
      <vt:lpstr>CSENet and Intergovernmental Forms</vt:lpstr>
      <vt:lpstr>CSENet Case Closure</vt:lpstr>
      <vt:lpstr>Polling Question 1</vt:lpstr>
      <vt:lpstr>Polling Question 1 - Response </vt:lpstr>
      <vt:lpstr>PowerPoint Presentation</vt:lpstr>
      <vt:lpstr>Child Support Portal </vt:lpstr>
      <vt:lpstr>Child Support Portal Applications</vt:lpstr>
      <vt:lpstr>PowerPoint Presentation</vt:lpstr>
      <vt:lpstr>PowerPoint Presentation</vt:lpstr>
      <vt:lpstr>Query Interstate Cases for Kids (QUICK)</vt:lpstr>
      <vt:lpstr>QUICK Features and Benefits</vt:lpstr>
      <vt:lpstr>QUICK Home Page</vt:lpstr>
      <vt:lpstr>Case Participants Page</vt:lpstr>
      <vt:lpstr>Financial Information Page</vt:lpstr>
      <vt:lpstr>Financial Detail Information</vt:lpstr>
      <vt:lpstr>Case Activities Summary Page</vt:lpstr>
      <vt:lpstr>Contact Information Page</vt:lpstr>
      <vt:lpstr>QUICK State Status</vt:lpstr>
      <vt:lpstr>Polling Question 2 </vt:lpstr>
      <vt:lpstr>Polling Question 2 - Response</vt:lpstr>
      <vt:lpstr>Federal Case Registry (FCR) Query</vt:lpstr>
      <vt:lpstr>FCR Query Features and Benefits</vt:lpstr>
      <vt:lpstr>FCR Query Search Results</vt:lpstr>
      <vt:lpstr>Polling Question 3 </vt:lpstr>
      <vt:lpstr>Polling Question 3 - Response</vt:lpstr>
      <vt:lpstr>Electronic Document Exchange (EDE)</vt:lpstr>
      <vt:lpstr>EDE Features and Benefits</vt:lpstr>
      <vt:lpstr>EDE Welcome Screen</vt:lpstr>
      <vt:lpstr>Intergovernmental Forms</vt:lpstr>
      <vt:lpstr>Child Support Enforcement Documents</vt:lpstr>
      <vt:lpstr>EDE State Status</vt:lpstr>
      <vt:lpstr>PIQ-18-01: Electronic Documents and Tribunals under UIFSA Section 316</vt:lpstr>
      <vt:lpstr>Polling Question 4</vt:lpstr>
      <vt:lpstr>Polling Question 4 - Response</vt:lpstr>
      <vt:lpstr>Polling Question 5</vt:lpstr>
      <vt:lpstr>Polling Question 5 - Response</vt:lpstr>
      <vt:lpstr>Intergovernmental Reference Guide (IRG)</vt:lpstr>
      <vt:lpstr>IRG Features and Benefits</vt:lpstr>
      <vt:lpstr>IRG</vt:lpstr>
      <vt:lpstr>Polling Question 6</vt:lpstr>
      <vt:lpstr>Polling Question 6 - Response</vt:lpstr>
      <vt:lpstr>PowerPoint Presentation</vt:lpstr>
      <vt:lpstr>Scenarios</vt:lpstr>
      <vt:lpstr>Scenario 1a: Clarisse and Howard </vt:lpstr>
      <vt:lpstr>Scenario 1a: Clarisse and Howard Response</vt:lpstr>
      <vt:lpstr>Scenario 1b: Clarisse and Howard</vt:lpstr>
      <vt:lpstr>Scenario 1b: Clarisse and Howard Response</vt:lpstr>
      <vt:lpstr>Scenario 1c: Clarisse and Howard</vt:lpstr>
      <vt:lpstr>Scenario 1c: Clarisse and Howard Response</vt:lpstr>
      <vt:lpstr>Scenario 2: Sarah and Robert</vt:lpstr>
      <vt:lpstr>Scenario 2: Sarah and Robert Response</vt:lpstr>
      <vt:lpstr>Scenario 3: Jennifer and Jeff</vt:lpstr>
      <vt:lpstr>Scenario 3: Jennifer and Jeff Response</vt:lpstr>
      <vt:lpstr>Scenario 4: Eric and Marley</vt:lpstr>
      <vt:lpstr>Scenario 4: Eric and Marley Response</vt:lpstr>
      <vt:lpstr>Scenario 5: Angela and John</vt:lpstr>
      <vt:lpstr>Scenario 5: Angela and John Response</vt:lpstr>
      <vt:lpstr>PowerPoint Presentation</vt:lpstr>
      <vt:lpstr>Thanks for Participating!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2018-12-19T17:44:32Z</dcterms:created>
  <dcterms:modified xsi:type="dcterms:W3CDTF">2019-04-25T16:45:09Z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IndexRef">
    <vt:lpwstr>e012655c-05d3-4394-ba18-b126478b755d</vt:lpwstr>
  </property>
  <property fmtid="{D5CDD505-2E9C-101B-9397-08002B2CF9AE}" pid="3" name="bjSaver">
    <vt:lpwstr>k3jppKhu/7Zejmrp2S51abB47dbfumg+</vt:lpwstr>
  </property>
  <property fmtid="{D5CDD505-2E9C-101B-9397-08002B2CF9AE}" pid="4" name="bjDocumentLabelXML">
    <vt:lpwstr>&lt;?xml version="1.0" encoding="us-ascii"?&gt;&lt;sisl xmlns:xsi="http://www.w3.org/2001/XMLSchema-instance" xmlns:xsd="http://www.w3.org/2001/XMLSchema" sislVersion="0" policy="c8d5760e-638a-47e8-9e2e-1226c2cb268d" origin="userSelected" xmlns="http://www.boldonj</vt:lpwstr>
  </property>
  <property fmtid="{D5CDD505-2E9C-101B-9397-08002B2CF9AE}" pid="5" name="bjDocumentLabelXML-0">
    <vt:lpwstr>ames.com/2008/01/sie/internal/label"&gt;&lt;element uid="42834bfb-1ec1-4beb-bd64-eb83fb3cb3f3" value="" /&gt;&lt;/sisl&gt;</vt:lpwstr>
  </property>
  <property fmtid="{D5CDD505-2E9C-101B-9397-08002B2CF9AE}" pid="6" name="bjDocumentSecurityLabel">
    <vt:lpwstr>Unrestricted</vt:lpwstr>
  </property>
  <property fmtid="{D5CDD505-2E9C-101B-9397-08002B2CF9AE}" pid="7" name="bjLabelHistoryID">
    <vt:lpwstr>{7B79697E-D388-496E-A84E-E33A30CF6A38}</vt:lpwstr>
  </property>
  <property fmtid="{D5CDD505-2E9C-101B-9397-08002B2CF9AE}" pid="8" name="ContentTypeId">
    <vt:lpwstr>0x0101007398AA5CF5F56C4AAE7EA24F21851941</vt:lpwstr>
  </property>
</Properties>
</file>